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29" r:id="rId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8F8F8"/>
    <a:srgbClr val="BA9F72"/>
    <a:srgbClr val="D8C9B0"/>
    <a:srgbClr val="CEBA9A"/>
    <a:srgbClr val="AF8F5C"/>
    <a:srgbClr val="C1AD8D"/>
    <a:srgbClr val="B1986F"/>
    <a:srgbClr val="8D744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68" autoAdjust="0"/>
    <p:restoredTop sz="99280" autoAdjust="0"/>
  </p:normalViewPr>
  <p:slideViewPr>
    <p:cSldViewPr>
      <p:cViewPr varScale="1">
        <p:scale>
          <a:sx n="144" d="100"/>
          <a:sy n="144" d="100"/>
        </p:scale>
        <p:origin x="126" y="22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0301D-F66F-458A-9D46-0932C5DF7AAC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D8866A-684B-4641-8583-D1C928AE3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9622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43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07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0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38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2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79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507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9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74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85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CEBF71-793A-440A-922C-1CBEC40F97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64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CEBF71-793A-440A-922C-1CBEC40F9778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198DC-2EF7-4B34-A789-AD3A4CDE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9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4250764"/>
            <a:ext cx="9143999" cy="89273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/>
          <p:cNvGrpSpPr/>
          <p:nvPr/>
        </p:nvGrpSpPr>
        <p:grpSpPr>
          <a:xfrm>
            <a:off x="1772300" y="429604"/>
            <a:ext cx="5667768" cy="568113"/>
            <a:chOff x="1772300" y="429604"/>
            <a:chExt cx="5667768" cy="568113"/>
          </a:xfrm>
        </p:grpSpPr>
        <p:sp>
          <p:nvSpPr>
            <p:cNvPr id="24" name="Rectangle 22"/>
            <p:cNvSpPr>
              <a:spLocks noChangeArrowheads="1"/>
            </p:cNvSpPr>
            <p:nvPr/>
          </p:nvSpPr>
          <p:spPr bwMode="auto">
            <a:xfrm>
              <a:off x="2932513" y="429604"/>
              <a:ext cx="3347391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400" dirty="0">
                  <a:latin typeface="Lato Light" pitchFamily="34" charset="0"/>
                  <a:cs typeface="Arial" pitchFamily="34" charset="0"/>
                </a:rPr>
                <a:t>Arrow Process Diagram 2</a:t>
              </a:r>
              <a:endParaRPr lang="en-US" sz="105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772300" y="751496"/>
              <a:ext cx="566776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latin typeface="Lato Light" pitchFamily="34" charset="0"/>
                </a:rPr>
                <a:t>This is example  for a subtitle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661581" y="4471495"/>
            <a:ext cx="77843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1000" dirty="0" err="1">
                <a:solidFill>
                  <a:schemeClr val="bg1"/>
                </a:solidFill>
                <a:latin typeface="Lato" pitchFamily="34" charset="0"/>
              </a:rPr>
              <a:t>Lorem</a:t>
            </a:r>
            <a:r>
              <a:rPr lang="en-US" sz="1000" dirty="0">
                <a:solidFill>
                  <a:schemeClr val="bg1"/>
                </a:solidFill>
                <a:latin typeface="Lato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Lato" pitchFamily="34" charset="0"/>
              </a:rPr>
              <a:t>Ipsum</a:t>
            </a:r>
            <a:r>
              <a:rPr lang="en-US" sz="1000" dirty="0">
                <a:solidFill>
                  <a:schemeClr val="bg1"/>
                </a:solidFill>
                <a:latin typeface="Lato" pitchFamily="34" charset="0"/>
              </a:rPr>
              <a:t> is simply dummy text of the printing and typesetting industry. </a:t>
            </a:r>
            <a:r>
              <a:rPr lang="en-US" sz="1000" dirty="0" err="1">
                <a:solidFill>
                  <a:schemeClr val="bg1"/>
                </a:solidFill>
                <a:latin typeface="Lato" pitchFamily="34" charset="0"/>
              </a:rPr>
              <a:t>Lorem</a:t>
            </a:r>
            <a:r>
              <a:rPr lang="en-US" sz="1000" dirty="0">
                <a:solidFill>
                  <a:schemeClr val="bg1"/>
                </a:solidFill>
                <a:latin typeface="Lato" pitchFamily="34" charset="0"/>
              </a:rPr>
              <a:t> </a:t>
            </a:r>
            <a:r>
              <a:rPr lang="en-US" sz="1000" dirty="0" err="1">
                <a:solidFill>
                  <a:schemeClr val="bg1"/>
                </a:solidFill>
                <a:latin typeface="Lato" pitchFamily="34" charset="0"/>
              </a:rPr>
              <a:t>Ipsum</a:t>
            </a:r>
            <a:r>
              <a:rPr lang="en-US" sz="1000" dirty="0">
                <a:solidFill>
                  <a:schemeClr val="bg1"/>
                </a:solidFill>
                <a:latin typeface="Lato" pitchFamily="34" charset="0"/>
              </a:rPr>
              <a:t> has been the industry's standard dummy text ever since the </a:t>
            </a:r>
            <a:r>
              <a:rPr lang="en-US" sz="1000" dirty="0" err="1">
                <a:solidFill>
                  <a:schemeClr val="bg1"/>
                </a:solidFill>
                <a:latin typeface="Lato" pitchFamily="34" charset="0"/>
              </a:rPr>
              <a:t>1500s</a:t>
            </a:r>
            <a:r>
              <a:rPr lang="en-US" sz="1000" dirty="0">
                <a:solidFill>
                  <a:schemeClr val="bg1"/>
                </a:solidFill>
                <a:latin typeface="Lato" pitchFamily="34" charset="0"/>
              </a:rPr>
              <a:t>, when an unknown printer took a galley of type and scrambled it to make a type specimen book.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611068" y="1099026"/>
            <a:ext cx="2102220" cy="568110"/>
            <a:chOff x="611068" y="1099026"/>
            <a:chExt cx="2102220" cy="568110"/>
          </a:xfrm>
        </p:grpSpPr>
        <p:sp>
          <p:nvSpPr>
            <p:cNvPr id="70" name="TextBox 69"/>
            <p:cNvSpPr txBox="1"/>
            <p:nvPr/>
          </p:nvSpPr>
          <p:spPr>
            <a:xfrm>
              <a:off x="1219200" y="1099026"/>
              <a:ext cx="1494088" cy="54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000" dirty="0">
                  <a:latin typeface="Lato Bold" pitchFamily="34" charset="0"/>
                </a:rPr>
                <a:t>Business Strategy</a:t>
              </a:r>
            </a:p>
            <a:p>
              <a:pPr>
                <a:lnSpc>
                  <a:spcPct val="114000"/>
                </a:lnSpc>
              </a:pPr>
              <a:r>
                <a:rPr lang="en-US" sz="800" dirty="0" err="1">
                  <a:latin typeface="Lato Light" pitchFamily="34" charset="0"/>
                </a:rPr>
                <a:t>Lorem</a:t>
              </a:r>
              <a:r>
                <a:rPr lang="en-US" sz="800" dirty="0">
                  <a:latin typeface="Lato Light" pitchFamily="34" charset="0"/>
                </a:rPr>
                <a:t> </a:t>
              </a:r>
              <a:r>
                <a:rPr lang="en-US" sz="800" dirty="0" err="1">
                  <a:latin typeface="Lato Light" pitchFamily="34" charset="0"/>
                </a:rPr>
                <a:t>Ipsum</a:t>
              </a:r>
              <a:r>
                <a:rPr lang="en-US" sz="800" dirty="0">
                  <a:latin typeface="Lato Light" pitchFamily="34" charset="0"/>
                </a:rPr>
                <a:t> is simply dummy text of the printing and</a:t>
              </a:r>
            </a:p>
          </p:txBody>
        </p:sp>
        <p:grpSp>
          <p:nvGrpSpPr>
            <p:cNvPr id="33" name="Group 32"/>
            <p:cNvGrpSpPr/>
            <p:nvPr/>
          </p:nvGrpSpPr>
          <p:grpSpPr>
            <a:xfrm>
              <a:off x="611068" y="1166385"/>
              <a:ext cx="636828" cy="500751"/>
              <a:chOff x="611068" y="1166385"/>
              <a:chExt cx="636828" cy="500751"/>
            </a:xfrm>
          </p:grpSpPr>
          <p:pic>
            <p:nvPicPr>
              <p:cNvPr id="69" name="Picture 68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11068" y="1571381"/>
                <a:ext cx="636828" cy="95755"/>
              </a:xfrm>
              <a:prstGeom prst="rect">
                <a:avLst/>
              </a:prstGeom>
            </p:spPr>
          </p:pic>
          <p:sp>
            <p:nvSpPr>
              <p:cNvPr id="71" name="Oval 70"/>
              <p:cNvSpPr/>
              <p:nvPr/>
            </p:nvSpPr>
            <p:spPr>
              <a:xfrm>
                <a:off x="703408" y="1166385"/>
                <a:ext cx="447387" cy="447387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Freeform 19"/>
              <p:cNvSpPr>
                <a:spLocks noEditPoints="1"/>
              </p:cNvSpPr>
              <p:nvPr/>
            </p:nvSpPr>
            <p:spPr bwMode="auto">
              <a:xfrm>
                <a:off x="811734" y="1272500"/>
                <a:ext cx="240259" cy="216105"/>
              </a:xfrm>
              <a:custGeom>
                <a:avLst/>
                <a:gdLst>
                  <a:gd name="T0" fmla="*/ 244 w 400"/>
                  <a:gd name="T1" fmla="*/ 60 h 360"/>
                  <a:gd name="T2" fmla="*/ 156 w 400"/>
                  <a:gd name="T3" fmla="*/ 60 h 360"/>
                  <a:gd name="T4" fmla="*/ 156 w 400"/>
                  <a:gd name="T5" fmla="*/ 33 h 360"/>
                  <a:gd name="T6" fmla="*/ 200 w 400"/>
                  <a:gd name="T7" fmla="*/ 24 h 360"/>
                  <a:gd name="T8" fmla="*/ 244 w 400"/>
                  <a:gd name="T9" fmla="*/ 33 h 360"/>
                  <a:gd name="T10" fmla="*/ 244 w 400"/>
                  <a:gd name="T11" fmla="*/ 60 h 360"/>
                  <a:gd name="T12" fmla="*/ 268 w 400"/>
                  <a:gd name="T13" fmla="*/ 18 h 360"/>
                  <a:gd name="T14" fmla="*/ 200 w 400"/>
                  <a:gd name="T15" fmla="*/ 0 h 360"/>
                  <a:gd name="T16" fmla="*/ 132 w 400"/>
                  <a:gd name="T17" fmla="*/ 18 h 360"/>
                  <a:gd name="T18" fmla="*/ 132 w 400"/>
                  <a:gd name="T19" fmla="*/ 60 h 360"/>
                  <a:gd name="T20" fmla="*/ 88 w 400"/>
                  <a:gd name="T21" fmla="*/ 60 h 360"/>
                  <a:gd name="T22" fmla="*/ 88 w 400"/>
                  <a:gd name="T23" fmla="*/ 360 h 360"/>
                  <a:gd name="T24" fmla="*/ 312 w 400"/>
                  <a:gd name="T25" fmla="*/ 360 h 360"/>
                  <a:gd name="T26" fmla="*/ 312 w 400"/>
                  <a:gd name="T27" fmla="*/ 60 h 360"/>
                  <a:gd name="T28" fmla="*/ 268 w 400"/>
                  <a:gd name="T29" fmla="*/ 60 h 360"/>
                  <a:gd name="T30" fmla="*/ 268 w 400"/>
                  <a:gd name="T31" fmla="*/ 18 h 360"/>
                  <a:gd name="T32" fmla="*/ 0 w 400"/>
                  <a:gd name="T33" fmla="*/ 100 h 360"/>
                  <a:gd name="T34" fmla="*/ 0 w 400"/>
                  <a:gd name="T35" fmla="*/ 320 h 360"/>
                  <a:gd name="T36" fmla="*/ 40 w 400"/>
                  <a:gd name="T37" fmla="*/ 360 h 360"/>
                  <a:gd name="T38" fmla="*/ 60 w 400"/>
                  <a:gd name="T39" fmla="*/ 360 h 360"/>
                  <a:gd name="T40" fmla="*/ 60 w 400"/>
                  <a:gd name="T41" fmla="*/ 60 h 360"/>
                  <a:gd name="T42" fmla="*/ 40 w 400"/>
                  <a:gd name="T43" fmla="*/ 60 h 360"/>
                  <a:gd name="T44" fmla="*/ 0 w 400"/>
                  <a:gd name="T45" fmla="*/ 100 h 360"/>
                  <a:gd name="T46" fmla="*/ 360 w 400"/>
                  <a:gd name="T47" fmla="*/ 60 h 360"/>
                  <a:gd name="T48" fmla="*/ 340 w 400"/>
                  <a:gd name="T49" fmla="*/ 60 h 360"/>
                  <a:gd name="T50" fmla="*/ 340 w 400"/>
                  <a:gd name="T51" fmla="*/ 360 h 360"/>
                  <a:gd name="T52" fmla="*/ 360 w 400"/>
                  <a:gd name="T53" fmla="*/ 360 h 360"/>
                  <a:gd name="T54" fmla="*/ 400 w 400"/>
                  <a:gd name="T55" fmla="*/ 320 h 360"/>
                  <a:gd name="T56" fmla="*/ 400 w 400"/>
                  <a:gd name="T57" fmla="*/ 100 h 360"/>
                  <a:gd name="T58" fmla="*/ 360 w 400"/>
                  <a:gd name="T59" fmla="*/ 60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400" h="360">
                    <a:moveTo>
                      <a:pt x="244" y="60"/>
                    </a:moveTo>
                    <a:cubicBezTo>
                      <a:pt x="156" y="60"/>
                      <a:pt x="156" y="60"/>
                      <a:pt x="156" y="60"/>
                    </a:cubicBezTo>
                    <a:cubicBezTo>
                      <a:pt x="156" y="33"/>
                      <a:pt x="156" y="33"/>
                      <a:pt x="156" y="33"/>
                    </a:cubicBezTo>
                    <a:cubicBezTo>
                      <a:pt x="167" y="28"/>
                      <a:pt x="182" y="24"/>
                      <a:pt x="200" y="24"/>
                    </a:cubicBezTo>
                    <a:cubicBezTo>
                      <a:pt x="218" y="24"/>
                      <a:pt x="234" y="28"/>
                      <a:pt x="244" y="33"/>
                    </a:cubicBezTo>
                    <a:cubicBezTo>
                      <a:pt x="244" y="60"/>
                      <a:pt x="244" y="60"/>
                      <a:pt x="244" y="60"/>
                    </a:cubicBezTo>
                    <a:close/>
                    <a:moveTo>
                      <a:pt x="268" y="18"/>
                    </a:moveTo>
                    <a:cubicBezTo>
                      <a:pt x="255" y="12"/>
                      <a:pt x="233" y="0"/>
                      <a:pt x="200" y="0"/>
                    </a:cubicBezTo>
                    <a:cubicBezTo>
                      <a:pt x="168" y="0"/>
                      <a:pt x="146" y="12"/>
                      <a:pt x="132" y="18"/>
                    </a:cubicBezTo>
                    <a:cubicBezTo>
                      <a:pt x="132" y="60"/>
                      <a:pt x="132" y="60"/>
                      <a:pt x="132" y="60"/>
                    </a:cubicBezTo>
                    <a:cubicBezTo>
                      <a:pt x="88" y="60"/>
                      <a:pt x="88" y="60"/>
                      <a:pt x="88" y="60"/>
                    </a:cubicBezTo>
                    <a:cubicBezTo>
                      <a:pt x="88" y="360"/>
                      <a:pt x="88" y="360"/>
                      <a:pt x="88" y="360"/>
                    </a:cubicBezTo>
                    <a:cubicBezTo>
                      <a:pt x="312" y="360"/>
                      <a:pt x="312" y="360"/>
                      <a:pt x="312" y="360"/>
                    </a:cubicBezTo>
                    <a:cubicBezTo>
                      <a:pt x="312" y="60"/>
                      <a:pt x="312" y="60"/>
                      <a:pt x="312" y="60"/>
                    </a:cubicBezTo>
                    <a:cubicBezTo>
                      <a:pt x="268" y="60"/>
                      <a:pt x="268" y="60"/>
                      <a:pt x="268" y="60"/>
                    </a:cubicBezTo>
                    <a:cubicBezTo>
                      <a:pt x="268" y="18"/>
                      <a:pt x="268" y="18"/>
                      <a:pt x="268" y="18"/>
                    </a:cubicBezTo>
                    <a:close/>
                    <a:moveTo>
                      <a:pt x="0" y="100"/>
                    </a:move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42"/>
                      <a:pt x="18" y="360"/>
                      <a:pt x="40" y="360"/>
                    </a:cubicBezTo>
                    <a:cubicBezTo>
                      <a:pt x="60" y="360"/>
                      <a:pt x="60" y="360"/>
                      <a:pt x="60" y="360"/>
                    </a:cubicBezTo>
                    <a:cubicBezTo>
                      <a:pt x="60" y="60"/>
                      <a:pt x="60" y="60"/>
                      <a:pt x="60" y="60"/>
                    </a:cubicBezTo>
                    <a:cubicBezTo>
                      <a:pt x="40" y="60"/>
                      <a:pt x="40" y="60"/>
                      <a:pt x="40" y="60"/>
                    </a:cubicBezTo>
                    <a:cubicBezTo>
                      <a:pt x="18" y="60"/>
                      <a:pt x="0" y="78"/>
                      <a:pt x="0" y="100"/>
                    </a:cubicBezTo>
                    <a:close/>
                    <a:moveTo>
                      <a:pt x="360" y="60"/>
                    </a:moveTo>
                    <a:cubicBezTo>
                      <a:pt x="340" y="60"/>
                      <a:pt x="340" y="60"/>
                      <a:pt x="340" y="60"/>
                    </a:cubicBezTo>
                    <a:cubicBezTo>
                      <a:pt x="340" y="360"/>
                      <a:pt x="340" y="360"/>
                      <a:pt x="340" y="360"/>
                    </a:cubicBezTo>
                    <a:cubicBezTo>
                      <a:pt x="360" y="360"/>
                      <a:pt x="360" y="360"/>
                      <a:pt x="360" y="360"/>
                    </a:cubicBezTo>
                    <a:cubicBezTo>
                      <a:pt x="382" y="360"/>
                      <a:pt x="400" y="342"/>
                      <a:pt x="400" y="320"/>
                    </a:cubicBezTo>
                    <a:cubicBezTo>
                      <a:pt x="400" y="100"/>
                      <a:pt x="400" y="100"/>
                      <a:pt x="400" y="100"/>
                    </a:cubicBezTo>
                    <a:cubicBezTo>
                      <a:pt x="400" y="78"/>
                      <a:pt x="382" y="60"/>
                      <a:pt x="360" y="6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2" name="Group 31"/>
          <p:cNvGrpSpPr/>
          <p:nvPr/>
        </p:nvGrpSpPr>
        <p:grpSpPr>
          <a:xfrm>
            <a:off x="3455988" y="1165093"/>
            <a:ext cx="3094038" cy="1611313"/>
            <a:chOff x="3455988" y="1165093"/>
            <a:chExt cx="3094038" cy="1611313"/>
          </a:xfrm>
        </p:grpSpPr>
        <p:grpSp>
          <p:nvGrpSpPr>
            <p:cNvPr id="4" name="Group 3"/>
            <p:cNvGrpSpPr/>
            <p:nvPr/>
          </p:nvGrpSpPr>
          <p:grpSpPr>
            <a:xfrm>
              <a:off x="3455988" y="1165093"/>
              <a:ext cx="3094038" cy="1611313"/>
              <a:chOff x="3455988" y="1165093"/>
              <a:chExt cx="3094038" cy="1611313"/>
            </a:xfrm>
          </p:grpSpPr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3911600" y="2724018"/>
                <a:ext cx="22225" cy="52388"/>
              </a:xfrm>
              <a:custGeom>
                <a:avLst/>
                <a:gdLst>
                  <a:gd name="T0" fmla="*/ 0 w 14"/>
                  <a:gd name="T1" fmla="*/ 0 h 33"/>
                  <a:gd name="T2" fmla="*/ 0 w 14"/>
                  <a:gd name="T3" fmla="*/ 0 h 33"/>
                  <a:gd name="T4" fmla="*/ 14 w 14"/>
                  <a:gd name="T5" fmla="*/ 33 h 33"/>
                  <a:gd name="T6" fmla="*/ 14 w 14"/>
                  <a:gd name="T7" fmla="*/ 33 h 33"/>
                  <a:gd name="T8" fmla="*/ 14 w 14"/>
                  <a:gd name="T9" fmla="*/ 33 h 33"/>
                  <a:gd name="T10" fmla="*/ 14 w 14"/>
                  <a:gd name="T11" fmla="*/ 33 h 33"/>
                  <a:gd name="T12" fmla="*/ 0 w 14"/>
                  <a:gd name="T1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4" h="3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11"/>
                      <a:pt x="9" y="22"/>
                      <a:pt x="14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14" y="33"/>
                      <a:pt x="14" y="33"/>
                      <a:pt x="14" y="33"/>
                    </a:cubicBezTo>
                    <a:cubicBezTo>
                      <a:pt x="9" y="22"/>
                      <a:pt x="4" y="11"/>
                      <a:pt x="0" y="0"/>
                    </a:cubicBezTo>
                  </a:path>
                </a:pathLst>
              </a:custGeom>
              <a:solidFill>
                <a:srgbClr val="000904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Freeform 29"/>
              <p:cNvSpPr>
                <a:spLocks/>
              </p:cNvSpPr>
              <p:nvPr/>
            </p:nvSpPr>
            <p:spPr bwMode="auto">
              <a:xfrm>
                <a:off x="3486150" y="2724018"/>
                <a:ext cx="14288" cy="52388"/>
              </a:xfrm>
              <a:custGeom>
                <a:avLst/>
                <a:gdLst>
                  <a:gd name="T0" fmla="*/ 0 w 9"/>
                  <a:gd name="T1" fmla="*/ 0 h 33"/>
                  <a:gd name="T2" fmla="*/ 0 w 9"/>
                  <a:gd name="T3" fmla="*/ 0 h 33"/>
                  <a:gd name="T4" fmla="*/ 9 w 9"/>
                  <a:gd name="T5" fmla="*/ 33 h 33"/>
                  <a:gd name="T6" fmla="*/ 9 w 9"/>
                  <a:gd name="T7" fmla="*/ 33 h 33"/>
                  <a:gd name="T8" fmla="*/ 0 w 9"/>
                  <a:gd name="T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" h="33">
                    <a:moveTo>
                      <a:pt x="0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3" y="11"/>
                      <a:pt x="6" y="22"/>
                      <a:pt x="9" y="33"/>
                    </a:cubicBezTo>
                    <a:cubicBezTo>
                      <a:pt x="9" y="33"/>
                      <a:pt x="9" y="33"/>
                      <a:pt x="9" y="33"/>
                    </a:cubicBezTo>
                    <a:cubicBezTo>
                      <a:pt x="6" y="22"/>
                      <a:pt x="3" y="11"/>
                      <a:pt x="0" y="0"/>
                    </a:cubicBezTo>
                  </a:path>
                </a:pathLst>
              </a:custGeom>
              <a:solidFill>
                <a:srgbClr val="373535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35" name="Group 34"/>
              <p:cNvGrpSpPr/>
              <p:nvPr/>
            </p:nvGrpSpPr>
            <p:grpSpPr>
              <a:xfrm>
                <a:off x="3455988" y="1165093"/>
                <a:ext cx="3094038" cy="1611313"/>
                <a:chOff x="3455988" y="1122363"/>
                <a:chExt cx="3094038" cy="1611313"/>
              </a:xfrm>
            </p:grpSpPr>
            <p:sp>
              <p:nvSpPr>
                <p:cNvPr id="6" name="Freeform 7"/>
                <p:cNvSpPr>
                  <a:spLocks/>
                </p:cNvSpPr>
                <p:nvPr/>
              </p:nvSpPr>
              <p:spPr bwMode="auto">
                <a:xfrm>
                  <a:off x="3455988" y="1122363"/>
                  <a:ext cx="3094038" cy="1611313"/>
                </a:xfrm>
                <a:custGeom>
                  <a:avLst/>
                  <a:gdLst>
                    <a:gd name="T0" fmla="*/ 1682 w 1946"/>
                    <a:gd name="T1" fmla="*/ 0 h 1013"/>
                    <a:gd name="T2" fmla="*/ 1682 w 1946"/>
                    <a:gd name="T3" fmla="*/ 112 h 1013"/>
                    <a:gd name="T4" fmla="*/ 703 w 1946"/>
                    <a:gd name="T5" fmla="*/ 112 h 1013"/>
                    <a:gd name="T6" fmla="*/ 0 w 1946"/>
                    <a:gd name="T7" fmla="*/ 815 h 1013"/>
                    <a:gd name="T8" fmla="*/ 28 w 1946"/>
                    <a:gd name="T9" fmla="*/ 1013 h 1013"/>
                    <a:gd name="T10" fmla="*/ 301 w 1946"/>
                    <a:gd name="T11" fmla="*/ 1013 h 1013"/>
                    <a:gd name="T12" fmla="*/ 255 w 1946"/>
                    <a:gd name="T13" fmla="*/ 815 h 1013"/>
                    <a:gd name="T14" fmla="*/ 703 w 1946"/>
                    <a:gd name="T15" fmla="*/ 368 h 1013"/>
                    <a:gd name="T16" fmla="*/ 1682 w 1946"/>
                    <a:gd name="T17" fmla="*/ 368 h 1013"/>
                    <a:gd name="T18" fmla="*/ 1682 w 1946"/>
                    <a:gd name="T19" fmla="*/ 481 h 1013"/>
                    <a:gd name="T20" fmla="*/ 1946 w 1946"/>
                    <a:gd name="T21" fmla="*/ 241 h 1013"/>
                    <a:gd name="T22" fmla="*/ 1682 w 1946"/>
                    <a:gd name="T23" fmla="*/ 0 h 10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946" h="1013">
                      <a:moveTo>
                        <a:pt x="1682" y="0"/>
                      </a:moveTo>
                      <a:cubicBezTo>
                        <a:pt x="1682" y="112"/>
                        <a:pt x="1682" y="112"/>
                        <a:pt x="1682" y="112"/>
                      </a:cubicBezTo>
                      <a:cubicBezTo>
                        <a:pt x="703" y="112"/>
                        <a:pt x="703" y="112"/>
                        <a:pt x="703" y="112"/>
                      </a:cubicBezTo>
                      <a:cubicBezTo>
                        <a:pt x="314" y="112"/>
                        <a:pt x="0" y="427"/>
                        <a:pt x="0" y="815"/>
                      </a:cubicBezTo>
                      <a:cubicBezTo>
                        <a:pt x="0" y="884"/>
                        <a:pt x="9" y="950"/>
                        <a:pt x="28" y="1013"/>
                      </a:cubicBezTo>
                      <a:cubicBezTo>
                        <a:pt x="301" y="1013"/>
                        <a:pt x="301" y="1013"/>
                        <a:pt x="301" y="1013"/>
                      </a:cubicBezTo>
                      <a:cubicBezTo>
                        <a:pt x="272" y="953"/>
                        <a:pt x="255" y="886"/>
                        <a:pt x="255" y="815"/>
                      </a:cubicBezTo>
                      <a:cubicBezTo>
                        <a:pt x="255" y="568"/>
                        <a:pt x="455" y="368"/>
                        <a:pt x="703" y="368"/>
                      </a:cubicBezTo>
                      <a:cubicBezTo>
                        <a:pt x="1682" y="368"/>
                        <a:pt x="1682" y="368"/>
                        <a:pt x="1682" y="368"/>
                      </a:cubicBezTo>
                      <a:cubicBezTo>
                        <a:pt x="1682" y="481"/>
                        <a:pt x="1682" y="481"/>
                        <a:pt x="1682" y="481"/>
                      </a:cubicBezTo>
                      <a:cubicBezTo>
                        <a:pt x="1682" y="481"/>
                        <a:pt x="1729" y="280"/>
                        <a:pt x="1946" y="241"/>
                      </a:cubicBezTo>
                      <a:cubicBezTo>
                        <a:pt x="1729" y="201"/>
                        <a:pt x="1682" y="0"/>
                        <a:pt x="1682" y="0"/>
                      </a:cubicBezTo>
                    </a:path>
                  </a:pathLst>
                </a:custGeom>
                <a:gradFill>
                  <a:gsLst>
                    <a:gs pos="90000">
                      <a:schemeClr val="bg2"/>
                    </a:gs>
                    <a:gs pos="10000">
                      <a:schemeClr val="bg2"/>
                    </a:gs>
                    <a:gs pos="50000">
                      <a:schemeClr val="bg2">
                        <a:lumMod val="60000"/>
                        <a:lumOff val="40000"/>
                      </a:schemeClr>
                    </a:gs>
                  </a:gsLst>
                  <a:lin ang="0" scaled="1"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8" name="Freeform 9"/>
                <p:cNvSpPr>
                  <a:spLocks/>
                </p:cNvSpPr>
                <p:nvPr/>
              </p:nvSpPr>
              <p:spPr bwMode="auto">
                <a:xfrm>
                  <a:off x="3455988" y="1300163"/>
                  <a:ext cx="1120775" cy="1381125"/>
                </a:xfrm>
                <a:custGeom>
                  <a:avLst/>
                  <a:gdLst>
                    <a:gd name="T0" fmla="*/ 705 w 705"/>
                    <a:gd name="T1" fmla="*/ 0 h 868"/>
                    <a:gd name="T2" fmla="*/ 703 w 705"/>
                    <a:gd name="T3" fmla="*/ 0 h 868"/>
                    <a:gd name="T4" fmla="*/ 0 w 705"/>
                    <a:gd name="T5" fmla="*/ 703 h 868"/>
                    <a:gd name="T6" fmla="*/ 19 w 705"/>
                    <a:gd name="T7" fmla="*/ 868 h 868"/>
                    <a:gd name="T8" fmla="*/ 287 w 705"/>
                    <a:gd name="T9" fmla="*/ 868 h 868"/>
                    <a:gd name="T10" fmla="*/ 287 w 705"/>
                    <a:gd name="T11" fmla="*/ 868 h 868"/>
                    <a:gd name="T12" fmla="*/ 287 w 705"/>
                    <a:gd name="T13" fmla="*/ 868 h 868"/>
                    <a:gd name="T14" fmla="*/ 255 w 705"/>
                    <a:gd name="T15" fmla="*/ 703 h 868"/>
                    <a:gd name="T16" fmla="*/ 255 w 705"/>
                    <a:gd name="T17" fmla="*/ 703 h 868"/>
                    <a:gd name="T18" fmla="*/ 255 w 705"/>
                    <a:gd name="T19" fmla="*/ 703 h 868"/>
                    <a:gd name="T20" fmla="*/ 255 w 705"/>
                    <a:gd name="T21" fmla="*/ 703 h 868"/>
                    <a:gd name="T22" fmla="*/ 255 w 705"/>
                    <a:gd name="T23" fmla="*/ 703 h 868"/>
                    <a:gd name="T24" fmla="*/ 703 w 705"/>
                    <a:gd name="T25" fmla="*/ 256 h 868"/>
                    <a:gd name="T26" fmla="*/ 705 w 705"/>
                    <a:gd name="T27" fmla="*/ 256 h 868"/>
                    <a:gd name="T28" fmla="*/ 705 w 705"/>
                    <a:gd name="T29" fmla="*/ 0 h 8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05" h="868">
                      <a:moveTo>
                        <a:pt x="705" y="0"/>
                      </a:moveTo>
                      <a:cubicBezTo>
                        <a:pt x="703" y="0"/>
                        <a:pt x="703" y="0"/>
                        <a:pt x="703" y="0"/>
                      </a:cubicBezTo>
                      <a:cubicBezTo>
                        <a:pt x="314" y="0"/>
                        <a:pt x="0" y="315"/>
                        <a:pt x="0" y="703"/>
                      </a:cubicBezTo>
                      <a:cubicBezTo>
                        <a:pt x="0" y="760"/>
                        <a:pt x="6" y="815"/>
                        <a:pt x="19" y="868"/>
                      </a:cubicBezTo>
                      <a:cubicBezTo>
                        <a:pt x="287" y="868"/>
                        <a:pt x="287" y="868"/>
                        <a:pt x="287" y="868"/>
                      </a:cubicBezTo>
                      <a:cubicBezTo>
                        <a:pt x="287" y="868"/>
                        <a:pt x="287" y="868"/>
                        <a:pt x="287" y="868"/>
                      </a:cubicBezTo>
                      <a:cubicBezTo>
                        <a:pt x="287" y="868"/>
                        <a:pt x="287" y="868"/>
                        <a:pt x="287" y="868"/>
                      </a:cubicBezTo>
                      <a:cubicBezTo>
                        <a:pt x="266" y="817"/>
                        <a:pt x="255" y="762"/>
                        <a:pt x="255" y="703"/>
                      </a:cubicBezTo>
                      <a:cubicBezTo>
                        <a:pt x="255" y="703"/>
                        <a:pt x="255" y="703"/>
                        <a:pt x="255" y="703"/>
                      </a:cubicBezTo>
                      <a:cubicBezTo>
                        <a:pt x="255" y="703"/>
                        <a:pt x="255" y="703"/>
                        <a:pt x="255" y="703"/>
                      </a:cubicBezTo>
                      <a:cubicBezTo>
                        <a:pt x="255" y="703"/>
                        <a:pt x="255" y="703"/>
                        <a:pt x="255" y="703"/>
                      </a:cubicBezTo>
                      <a:cubicBezTo>
                        <a:pt x="255" y="703"/>
                        <a:pt x="255" y="703"/>
                        <a:pt x="255" y="703"/>
                      </a:cubicBezTo>
                      <a:cubicBezTo>
                        <a:pt x="255" y="456"/>
                        <a:pt x="455" y="256"/>
                        <a:pt x="703" y="256"/>
                      </a:cubicBezTo>
                      <a:cubicBezTo>
                        <a:pt x="705" y="256"/>
                        <a:pt x="705" y="256"/>
                        <a:pt x="705" y="256"/>
                      </a:cubicBezTo>
                      <a:cubicBezTo>
                        <a:pt x="705" y="0"/>
                        <a:pt x="705" y="0"/>
                        <a:pt x="705" y="0"/>
                      </a:cubicBezTo>
                    </a:path>
                  </a:pathLst>
                </a:custGeom>
                <a:gradFill flip="none" rotWithShape="1">
                  <a:gsLst>
                    <a:gs pos="85000">
                      <a:schemeClr val="bg1">
                        <a:alpha val="0"/>
                      </a:schemeClr>
                    </a:gs>
                    <a:gs pos="100000">
                      <a:schemeClr val="tx1">
                        <a:alpha val="80000"/>
                      </a:schemeClr>
                    </a:gs>
                  </a:gsLst>
                  <a:lin ang="5400000" scaled="1"/>
                  <a:tileRect/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31" name="Freeform 30"/>
                <p:cNvSpPr>
                  <a:spLocks/>
                </p:cNvSpPr>
                <p:nvPr/>
              </p:nvSpPr>
              <p:spPr bwMode="auto">
                <a:xfrm>
                  <a:off x="3486150" y="2681288"/>
                  <a:ext cx="447675" cy="52388"/>
                </a:xfrm>
                <a:custGeom>
                  <a:avLst/>
                  <a:gdLst>
                    <a:gd name="T0" fmla="*/ 268 w 282"/>
                    <a:gd name="T1" fmla="*/ 0 h 33"/>
                    <a:gd name="T2" fmla="*/ 0 w 282"/>
                    <a:gd name="T3" fmla="*/ 0 h 33"/>
                    <a:gd name="T4" fmla="*/ 9 w 282"/>
                    <a:gd name="T5" fmla="*/ 33 h 33"/>
                    <a:gd name="T6" fmla="*/ 282 w 282"/>
                    <a:gd name="T7" fmla="*/ 33 h 33"/>
                    <a:gd name="T8" fmla="*/ 268 w 282"/>
                    <a:gd name="T9" fmla="*/ 0 h 33"/>
                    <a:gd name="T10" fmla="*/ 268 w 282"/>
                    <a:gd name="T11" fmla="*/ 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2" h="33">
                      <a:moveTo>
                        <a:pt x="268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3" y="11"/>
                        <a:pt x="6" y="22"/>
                        <a:pt x="9" y="33"/>
                      </a:cubicBezTo>
                      <a:cubicBezTo>
                        <a:pt x="282" y="33"/>
                        <a:pt x="282" y="33"/>
                        <a:pt x="282" y="33"/>
                      </a:cubicBezTo>
                      <a:cubicBezTo>
                        <a:pt x="277" y="22"/>
                        <a:pt x="272" y="11"/>
                        <a:pt x="268" y="0"/>
                      </a:cubicBezTo>
                      <a:cubicBezTo>
                        <a:pt x="268" y="0"/>
                        <a:pt x="268" y="0"/>
                        <a:pt x="268" y="0"/>
                      </a:cubicBezTo>
                    </a:path>
                  </a:pathLst>
                </a:custGeom>
                <a:solidFill>
                  <a:schemeClr val="tx1">
                    <a:alpha val="80000"/>
                  </a:schemeClr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91" name="TextBox 90"/>
            <p:cNvSpPr txBox="1"/>
            <p:nvPr/>
          </p:nvSpPr>
          <p:spPr>
            <a:xfrm>
              <a:off x="5463381" y="1428613"/>
              <a:ext cx="788519" cy="251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Lato Bold" pitchFamily="34" charset="0"/>
                </a:rPr>
                <a:t>Option 01</a:t>
              </a:r>
              <a:endParaRPr lang="en-US" sz="8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860800" y="1565143"/>
            <a:ext cx="3338513" cy="1211263"/>
            <a:chOff x="3860800" y="1565143"/>
            <a:chExt cx="3338513" cy="1211263"/>
          </a:xfrm>
        </p:grpSpPr>
        <p:sp>
          <p:nvSpPr>
            <p:cNvPr id="27" name="Freeform 26"/>
            <p:cNvSpPr>
              <a:spLocks noEditPoints="1"/>
            </p:cNvSpPr>
            <p:nvPr/>
          </p:nvSpPr>
          <p:spPr bwMode="auto">
            <a:xfrm>
              <a:off x="4403725" y="2724018"/>
              <a:ext cx="165100" cy="50800"/>
            </a:xfrm>
            <a:custGeom>
              <a:avLst/>
              <a:gdLst>
                <a:gd name="T0" fmla="*/ 104 w 104"/>
                <a:gd name="T1" fmla="*/ 32 h 32"/>
                <a:gd name="T2" fmla="*/ 104 w 104"/>
                <a:gd name="T3" fmla="*/ 32 h 32"/>
                <a:gd name="T4" fmla="*/ 104 w 104"/>
                <a:gd name="T5" fmla="*/ 32 h 32"/>
                <a:gd name="T6" fmla="*/ 101 w 104"/>
                <a:gd name="T7" fmla="*/ 32 h 32"/>
                <a:gd name="T8" fmla="*/ 102 w 104"/>
                <a:gd name="T9" fmla="*/ 32 h 32"/>
                <a:gd name="T10" fmla="*/ 101 w 104"/>
                <a:gd name="T11" fmla="*/ 32 h 32"/>
                <a:gd name="T12" fmla="*/ 89 w 104"/>
                <a:gd name="T13" fmla="*/ 31 h 32"/>
                <a:gd name="T14" fmla="*/ 89 w 104"/>
                <a:gd name="T15" fmla="*/ 31 h 32"/>
                <a:gd name="T16" fmla="*/ 89 w 104"/>
                <a:gd name="T17" fmla="*/ 31 h 32"/>
                <a:gd name="T18" fmla="*/ 84 w 104"/>
                <a:gd name="T19" fmla="*/ 31 h 32"/>
                <a:gd name="T20" fmla="*/ 84 w 104"/>
                <a:gd name="T21" fmla="*/ 31 h 32"/>
                <a:gd name="T22" fmla="*/ 84 w 104"/>
                <a:gd name="T23" fmla="*/ 31 h 32"/>
                <a:gd name="T24" fmla="*/ 81 w 104"/>
                <a:gd name="T25" fmla="*/ 30 h 32"/>
                <a:gd name="T26" fmla="*/ 82 w 104"/>
                <a:gd name="T27" fmla="*/ 30 h 32"/>
                <a:gd name="T28" fmla="*/ 81 w 104"/>
                <a:gd name="T29" fmla="*/ 30 h 32"/>
                <a:gd name="T30" fmla="*/ 78 w 104"/>
                <a:gd name="T31" fmla="*/ 30 h 32"/>
                <a:gd name="T32" fmla="*/ 79 w 104"/>
                <a:gd name="T33" fmla="*/ 30 h 32"/>
                <a:gd name="T34" fmla="*/ 78 w 104"/>
                <a:gd name="T35" fmla="*/ 30 h 32"/>
                <a:gd name="T36" fmla="*/ 76 w 104"/>
                <a:gd name="T37" fmla="*/ 30 h 32"/>
                <a:gd name="T38" fmla="*/ 77 w 104"/>
                <a:gd name="T39" fmla="*/ 30 h 32"/>
                <a:gd name="T40" fmla="*/ 76 w 104"/>
                <a:gd name="T41" fmla="*/ 30 h 32"/>
                <a:gd name="T42" fmla="*/ 71 w 104"/>
                <a:gd name="T43" fmla="*/ 29 h 32"/>
                <a:gd name="T44" fmla="*/ 75 w 104"/>
                <a:gd name="T45" fmla="*/ 29 h 32"/>
                <a:gd name="T46" fmla="*/ 71 w 104"/>
                <a:gd name="T47" fmla="*/ 29 h 32"/>
                <a:gd name="T48" fmla="*/ 0 w 104"/>
                <a:gd name="T49" fmla="*/ 0 h 32"/>
                <a:gd name="T50" fmla="*/ 0 w 104"/>
                <a:gd name="T51" fmla="*/ 0 h 32"/>
                <a:gd name="T52" fmla="*/ 70 w 104"/>
                <a:gd name="T53" fmla="*/ 29 h 32"/>
                <a:gd name="T54" fmla="*/ 0 w 104"/>
                <a:gd name="T5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04" h="32">
                  <a:moveTo>
                    <a:pt x="104" y="32"/>
                  </a:moveTo>
                  <a:cubicBezTo>
                    <a:pt x="104" y="32"/>
                    <a:pt x="104" y="32"/>
                    <a:pt x="104" y="32"/>
                  </a:cubicBezTo>
                  <a:cubicBezTo>
                    <a:pt x="104" y="32"/>
                    <a:pt x="104" y="32"/>
                    <a:pt x="104" y="32"/>
                  </a:cubicBezTo>
                  <a:moveTo>
                    <a:pt x="101" y="32"/>
                  </a:moveTo>
                  <a:cubicBezTo>
                    <a:pt x="101" y="32"/>
                    <a:pt x="102" y="32"/>
                    <a:pt x="102" y="32"/>
                  </a:cubicBezTo>
                  <a:cubicBezTo>
                    <a:pt x="102" y="32"/>
                    <a:pt x="101" y="32"/>
                    <a:pt x="101" y="32"/>
                  </a:cubicBezTo>
                  <a:moveTo>
                    <a:pt x="89" y="31"/>
                  </a:moveTo>
                  <a:cubicBezTo>
                    <a:pt x="89" y="31"/>
                    <a:pt x="89" y="31"/>
                    <a:pt x="89" y="31"/>
                  </a:cubicBezTo>
                  <a:cubicBezTo>
                    <a:pt x="89" y="31"/>
                    <a:pt x="89" y="31"/>
                    <a:pt x="89" y="31"/>
                  </a:cubicBezTo>
                  <a:moveTo>
                    <a:pt x="84" y="31"/>
                  </a:moveTo>
                  <a:cubicBezTo>
                    <a:pt x="84" y="31"/>
                    <a:pt x="84" y="31"/>
                    <a:pt x="84" y="31"/>
                  </a:cubicBezTo>
                  <a:cubicBezTo>
                    <a:pt x="84" y="31"/>
                    <a:pt x="84" y="31"/>
                    <a:pt x="84" y="31"/>
                  </a:cubicBezTo>
                  <a:moveTo>
                    <a:pt x="81" y="30"/>
                  </a:moveTo>
                  <a:cubicBezTo>
                    <a:pt x="81" y="30"/>
                    <a:pt x="82" y="30"/>
                    <a:pt x="82" y="30"/>
                  </a:cubicBezTo>
                  <a:cubicBezTo>
                    <a:pt x="82" y="30"/>
                    <a:pt x="81" y="30"/>
                    <a:pt x="81" y="30"/>
                  </a:cubicBezTo>
                  <a:moveTo>
                    <a:pt x="78" y="30"/>
                  </a:moveTo>
                  <a:cubicBezTo>
                    <a:pt x="79" y="30"/>
                    <a:pt x="79" y="30"/>
                    <a:pt x="79" y="30"/>
                  </a:cubicBezTo>
                  <a:cubicBezTo>
                    <a:pt x="79" y="30"/>
                    <a:pt x="79" y="30"/>
                    <a:pt x="78" y="30"/>
                  </a:cubicBezTo>
                  <a:moveTo>
                    <a:pt x="76" y="30"/>
                  </a:moveTo>
                  <a:cubicBezTo>
                    <a:pt x="76" y="30"/>
                    <a:pt x="77" y="30"/>
                    <a:pt x="77" y="30"/>
                  </a:cubicBezTo>
                  <a:cubicBezTo>
                    <a:pt x="77" y="30"/>
                    <a:pt x="76" y="30"/>
                    <a:pt x="76" y="30"/>
                  </a:cubicBezTo>
                  <a:moveTo>
                    <a:pt x="71" y="29"/>
                  </a:moveTo>
                  <a:cubicBezTo>
                    <a:pt x="72" y="29"/>
                    <a:pt x="74" y="29"/>
                    <a:pt x="75" y="29"/>
                  </a:cubicBezTo>
                  <a:cubicBezTo>
                    <a:pt x="74" y="29"/>
                    <a:pt x="72" y="29"/>
                    <a:pt x="71" y="29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1" y="14"/>
                    <a:pt x="45" y="24"/>
                    <a:pt x="70" y="29"/>
                  </a:cubicBezTo>
                  <a:cubicBezTo>
                    <a:pt x="45" y="24"/>
                    <a:pt x="21" y="14"/>
                    <a:pt x="0" y="0"/>
                  </a:cubicBezTo>
                </a:path>
              </a:pathLst>
            </a:custGeom>
            <a:solidFill>
              <a:srgbClr val="3735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860800" y="1565143"/>
              <a:ext cx="3338513" cy="1211263"/>
              <a:chOff x="3860800" y="1522413"/>
              <a:chExt cx="3338513" cy="1211263"/>
            </a:xfrm>
          </p:grpSpPr>
          <p:sp>
            <p:nvSpPr>
              <p:cNvPr id="5" name="Freeform 6"/>
              <p:cNvSpPr>
                <a:spLocks/>
              </p:cNvSpPr>
              <p:nvPr/>
            </p:nvSpPr>
            <p:spPr bwMode="auto">
              <a:xfrm>
                <a:off x="3860800" y="1522413"/>
                <a:ext cx="3338513" cy="1211263"/>
              </a:xfrm>
              <a:custGeom>
                <a:avLst/>
                <a:gdLst>
                  <a:gd name="T0" fmla="*/ 1835 w 2099"/>
                  <a:gd name="T1" fmla="*/ 0 h 761"/>
                  <a:gd name="T2" fmla="*/ 1835 w 2099"/>
                  <a:gd name="T3" fmla="*/ 116 h 761"/>
                  <a:gd name="T4" fmla="*/ 448 w 2099"/>
                  <a:gd name="T5" fmla="*/ 116 h 761"/>
                  <a:gd name="T6" fmla="*/ 0 w 2099"/>
                  <a:gd name="T7" fmla="*/ 563 h 761"/>
                  <a:gd name="T8" fmla="*/ 46 w 2099"/>
                  <a:gd name="T9" fmla="*/ 761 h 761"/>
                  <a:gd name="T10" fmla="*/ 448 w 2099"/>
                  <a:gd name="T11" fmla="*/ 761 h 761"/>
                  <a:gd name="T12" fmla="*/ 448 w 2099"/>
                  <a:gd name="T13" fmla="*/ 760 h 761"/>
                  <a:gd name="T14" fmla="*/ 251 w 2099"/>
                  <a:gd name="T15" fmla="*/ 563 h 761"/>
                  <a:gd name="T16" fmla="*/ 448 w 2099"/>
                  <a:gd name="T17" fmla="*/ 366 h 761"/>
                  <a:gd name="T18" fmla="*/ 1835 w 2099"/>
                  <a:gd name="T19" fmla="*/ 366 h 761"/>
                  <a:gd name="T20" fmla="*/ 1835 w 2099"/>
                  <a:gd name="T21" fmla="*/ 481 h 761"/>
                  <a:gd name="T22" fmla="*/ 2099 w 2099"/>
                  <a:gd name="T23" fmla="*/ 241 h 761"/>
                  <a:gd name="T24" fmla="*/ 1835 w 2099"/>
                  <a:gd name="T25" fmla="*/ 0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99" h="761">
                    <a:moveTo>
                      <a:pt x="1835" y="0"/>
                    </a:moveTo>
                    <a:cubicBezTo>
                      <a:pt x="1835" y="116"/>
                      <a:pt x="1835" y="116"/>
                      <a:pt x="1835" y="116"/>
                    </a:cubicBezTo>
                    <a:cubicBezTo>
                      <a:pt x="448" y="116"/>
                      <a:pt x="448" y="116"/>
                      <a:pt x="448" y="116"/>
                    </a:cubicBezTo>
                    <a:cubicBezTo>
                      <a:pt x="200" y="116"/>
                      <a:pt x="0" y="316"/>
                      <a:pt x="0" y="563"/>
                    </a:cubicBezTo>
                    <a:cubicBezTo>
                      <a:pt x="0" y="634"/>
                      <a:pt x="17" y="701"/>
                      <a:pt x="46" y="761"/>
                    </a:cubicBezTo>
                    <a:cubicBezTo>
                      <a:pt x="448" y="761"/>
                      <a:pt x="448" y="761"/>
                      <a:pt x="448" y="761"/>
                    </a:cubicBezTo>
                    <a:cubicBezTo>
                      <a:pt x="448" y="760"/>
                      <a:pt x="448" y="760"/>
                      <a:pt x="448" y="760"/>
                    </a:cubicBezTo>
                    <a:cubicBezTo>
                      <a:pt x="339" y="760"/>
                      <a:pt x="251" y="672"/>
                      <a:pt x="251" y="563"/>
                    </a:cubicBezTo>
                    <a:cubicBezTo>
                      <a:pt x="251" y="454"/>
                      <a:pt x="339" y="366"/>
                      <a:pt x="448" y="366"/>
                    </a:cubicBezTo>
                    <a:cubicBezTo>
                      <a:pt x="1835" y="366"/>
                      <a:pt x="1835" y="366"/>
                      <a:pt x="1835" y="366"/>
                    </a:cubicBezTo>
                    <a:cubicBezTo>
                      <a:pt x="1835" y="481"/>
                      <a:pt x="1835" y="481"/>
                      <a:pt x="1835" y="481"/>
                    </a:cubicBezTo>
                    <a:cubicBezTo>
                      <a:pt x="1835" y="481"/>
                      <a:pt x="1882" y="280"/>
                      <a:pt x="2099" y="241"/>
                    </a:cubicBezTo>
                    <a:cubicBezTo>
                      <a:pt x="1882" y="201"/>
                      <a:pt x="1835" y="0"/>
                      <a:pt x="1835" y="0"/>
                    </a:cubicBezTo>
                  </a:path>
                </a:pathLst>
              </a:custGeom>
              <a:gradFill>
                <a:gsLst>
                  <a:gs pos="90000">
                    <a:schemeClr val="tx2"/>
                  </a:gs>
                  <a:gs pos="10000">
                    <a:schemeClr val="tx2"/>
                  </a:gs>
                  <a:gs pos="50000">
                    <a:schemeClr val="tx2">
                      <a:lumMod val="60000"/>
                      <a:lumOff val="40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7" name="Freeform 8"/>
              <p:cNvSpPr>
                <a:spLocks noEditPoints="1"/>
              </p:cNvSpPr>
              <p:nvPr/>
            </p:nvSpPr>
            <p:spPr bwMode="auto">
              <a:xfrm>
                <a:off x="3860800" y="1708150"/>
                <a:ext cx="715963" cy="1025525"/>
              </a:xfrm>
              <a:custGeom>
                <a:avLst/>
                <a:gdLst>
                  <a:gd name="T0" fmla="*/ 445 w 450"/>
                  <a:gd name="T1" fmla="*/ 644 h 645"/>
                  <a:gd name="T2" fmla="*/ 447 w 450"/>
                  <a:gd name="T3" fmla="*/ 644 h 645"/>
                  <a:gd name="T4" fmla="*/ 447 w 450"/>
                  <a:gd name="T5" fmla="*/ 645 h 645"/>
                  <a:gd name="T6" fmla="*/ 46 w 450"/>
                  <a:gd name="T7" fmla="*/ 645 h 645"/>
                  <a:gd name="T8" fmla="*/ 46 w 450"/>
                  <a:gd name="T9" fmla="*/ 645 h 645"/>
                  <a:gd name="T10" fmla="*/ 446 w 450"/>
                  <a:gd name="T11" fmla="*/ 645 h 645"/>
                  <a:gd name="T12" fmla="*/ 448 w 450"/>
                  <a:gd name="T13" fmla="*/ 645 h 645"/>
                  <a:gd name="T14" fmla="*/ 448 w 450"/>
                  <a:gd name="T15" fmla="*/ 644 h 645"/>
                  <a:gd name="T16" fmla="*/ 445 w 450"/>
                  <a:gd name="T17" fmla="*/ 644 h 645"/>
                  <a:gd name="T18" fmla="*/ 443 w 450"/>
                  <a:gd name="T19" fmla="*/ 644 h 645"/>
                  <a:gd name="T20" fmla="*/ 445 w 450"/>
                  <a:gd name="T21" fmla="*/ 644 h 645"/>
                  <a:gd name="T22" fmla="*/ 443 w 450"/>
                  <a:gd name="T23" fmla="*/ 644 h 645"/>
                  <a:gd name="T24" fmla="*/ 430 w 450"/>
                  <a:gd name="T25" fmla="*/ 643 h 645"/>
                  <a:gd name="T26" fmla="*/ 442 w 450"/>
                  <a:gd name="T27" fmla="*/ 644 h 645"/>
                  <a:gd name="T28" fmla="*/ 430 w 450"/>
                  <a:gd name="T29" fmla="*/ 643 h 645"/>
                  <a:gd name="T30" fmla="*/ 425 w 450"/>
                  <a:gd name="T31" fmla="*/ 643 h 645"/>
                  <a:gd name="T32" fmla="*/ 430 w 450"/>
                  <a:gd name="T33" fmla="*/ 643 h 645"/>
                  <a:gd name="T34" fmla="*/ 425 w 450"/>
                  <a:gd name="T35" fmla="*/ 643 h 645"/>
                  <a:gd name="T36" fmla="*/ 423 w 450"/>
                  <a:gd name="T37" fmla="*/ 642 h 645"/>
                  <a:gd name="T38" fmla="*/ 425 w 450"/>
                  <a:gd name="T39" fmla="*/ 643 h 645"/>
                  <a:gd name="T40" fmla="*/ 423 w 450"/>
                  <a:gd name="T41" fmla="*/ 642 h 645"/>
                  <a:gd name="T42" fmla="*/ 420 w 450"/>
                  <a:gd name="T43" fmla="*/ 642 h 645"/>
                  <a:gd name="T44" fmla="*/ 422 w 450"/>
                  <a:gd name="T45" fmla="*/ 642 h 645"/>
                  <a:gd name="T46" fmla="*/ 420 w 450"/>
                  <a:gd name="T47" fmla="*/ 642 h 645"/>
                  <a:gd name="T48" fmla="*/ 418 w 450"/>
                  <a:gd name="T49" fmla="*/ 642 h 645"/>
                  <a:gd name="T50" fmla="*/ 419 w 450"/>
                  <a:gd name="T51" fmla="*/ 642 h 645"/>
                  <a:gd name="T52" fmla="*/ 418 w 450"/>
                  <a:gd name="T53" fmla="*/ 642 h 645"/>
                  <a:gd name="T54" fmla="*/ 416 w 450"/>
                  <a:gd name="T55" fmla="*/ 641 h 645"/>
                  <a:gd name="T56" fmla="*/ 417 w 450"/>
                  <a:gd name="T57" fmla="*/ 642 h 645"/>
                  <a:gd name="T58" fmla="*/ 416 w 450"/>
                  <a:gd name="T59" fmla="*/ 641 h 645"/>
                  <a:gd name="T60" fmla="*/ 411 w 450"/>
                  <a:gd name="T61" fmla="*/ 641 h 645"/>
                  <a:gd name="T62" fmla="*/ 412 w 450"/>
                  <a:gd name="T63" fmla="*/ 641 h 645"/>
                  <a:gd name="T64" fmla="*/ 411 w 450"/>
                  <a:gd name="T65" fmla="*/ 641 h 645"/>
                  <a:gd name="T66" fmla="*/ 450 w 450"/>
                  <a:gd name="T67" fmla="*/ 0 h 645"/>
                  <a:gd name="T68" fmla="*/ 448 w 450"/>
                  <a:gd name="T69" fmla="*/ 0 h 645"/>
                  <a:gd name="T70" fmla="*/ 0 w 450"/>
                  <a:gd name="T71" fmla="*/ 447 h 645"/>
                  <a:gd name="T72" fmla="*/ 32 w 450"/>
                  <a:gd name="T73" fmla="*/ 612 h 645"/>
                  <a:gd name="T74" fmla="*/ 341 w 450"/>
                  <a:gd name="T75" fmla="*/ 612 h 645"/>
                  <a:gd name="T76" fmla="*/ 251 w 450"/>
                  <a:gd name="T77" fmla="*/ 447 h 645"/>
                  <a:gd name="T78" fmla="*/ 251 w 450"/>
                  <a:gd name="T79" fmla="*/ 447 h 645"/>
                  <a:gd name="T80" fmla="*/ 251 w 450"/>
                  <a:gd name="T81" fmla="*/ 447 h 645"/>
                  <a:gd name="T82" fmla="*/ 448 w 450"/>
                  <a:gd name="T83" fmla="*/ 250 h 645"/>
                  <a:gd name="T84" fmla="*/ 449 w 450"/>
                  <a:gd name="T85" fmla="*/ 250 h 645"/>
                  <a:gd name="T86" fmla="*/ 450 w 450"/>
                  <a:gd name="T87" fmla="*/ 250 h 645"/>
                  <a:gd name="T88" fmla="*/ 450 w 450"/>
                  <a:gd name="T89" fmla="*/ 0 h 6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450" h="645">
                    <a:moveTo>
                      <a:pt x="445" y="644"/>
                    </a:moveTo>
                    <a:cubicBezTo>
                      <a:pt x="446" y="644"/>
                      <a:pt x="447" y="644"/>
                      <a:pt x="447" y="644"/>
                    </a:cubicBezTo>
                    <a:cubicBezTo>
                      <a:pt x="447" y="645"/>
                      <a:pt x="447" y="645"/>
                      <a:pt x="447" y="645"/>
                    </a:cubicBezTo>
                    <a:cubicBezTo>
                      <a:pt x="46" y="645"/>
                      <a:pt x="46" y="645"/>
                      <a:pt x="46" y="645"/>
                    </a:cubicBezTo>
                    <a:cubicBezTo>
                      <a:pt x="46" y="645"/>
                      <a:pt x="46" y="645"/>
                      <a:pt x="46" y="645"/>
                    </a:cubicBezTo>
                    <a:cubicBezTo>
                      <a:pt x="446" y="645"/>
                      <a:pt x="446" y="645"/>
                      <a:pt x="446" y="645"/>
                    </a:cubicBezTo>
                    <a:cubicBezTo>
                      <a:pt x="448" y="645"/>
                      <a:pt x="448" y="645"/>
                      <a:pt x="448" y="645"/>
                    </a:cubicBezTo>
                    <a:cubicBezTo>
                      <a:pt x="448" y="644"/>
                      <a:pt x="448" y="644"/>
                      <a:pt x="448" y="644"/>
                    </a:cubicBezTo>
                    <a:cubicBezTo>
                      <a:pt x="447" y="644"/>
                      <a:pt x="446" y="644"/>
                      <a:pt x="445" y="644"/>
                    </a:cubicBezTo>
                    <a:moveTo>
                      <a:pt x="443" y="644"/>
                    </a:moveTo>
                    <a:cubicBezTo>
                      <a:pt x="443" y="644"/>
                      <a:pt x="444" y="644"/>
                      <a:pt x="445" y="644"/>
                    </a:cubicBezTo>
                    <a:cubicBezTo>
                      <a:pt x="444" y="644"/>
                      <a:pt x="443" y="644"/>
                      <a:pt x="443" y="644"/>
                    </a:cubicBezTo>
                    <a:moveTo>
                      <a:pt x="430" y="643"/>
                    </a:moveTo>
                    <a:cubicBezTo>
                      <a:pt x="434" y="643"/>
                      <a:pt x="438" y="644"/>
                      <a:pt x="442" y="644"/>
                    </a:cubicBezTo>
                    <a:cubicBezTo>
                      <a:pt x="438" y="644"/>
                      <a:pt x="434" y="643"/>
                      <a:pt x="430" y="643"/>
                    </a:cubicBezTo>
                    <a:moveTo>
                      <a:pt x="425" y="643"/>
                    </a:moveTo>
                    <a:cubicBezTo>
                      <a:pt x="427" y="643"/>
                      <a:pt x="428" y="643"/>
                      <a:pt x="430" y="643"/>
                    </a:cubicBezTo>
                    <a:cubicBezTo>
                      <a:pt x="428" y="643"/>
                      <a:pt x="427" y="643"/>
                      <a:pt x="425" y="643"/>
                    </a:cubicBezTo>
                    <a:moveTo>
                      <a:pt x="423" y="642"/>
                    </a:moveTo>
                    <a:cubicBezTo>
                      <a:pt x="423" y="642"/>
                      <a:pt x="424" y="642"/>
                      <a:pt x="425" y="643"/>
                    </a:cubicBezTo>
                    <a:cubicBezTo>
                      <a:pt x="424" y="642"/>
                      <a:pt x="423" y="642"/>
                      <a:pt x="423" y="642"/>
                    </a:cubicBezTo>
                    <a:moveTo>
                      <a:pt x="420" y="642"/>
                    </a:moveTo>
                    <a:cubicBezTo>
                      <a:pt x="421" y="642"/>
                      <a:pt x="422" y="642"/>
                      <a:pt x="422" y="642"/>
                    </a:cubicBezTo>
                    <a:cubicBezTo>
                      <a:pt x="422" y="642"/>
                      <a:pt x="421" y="642"/>
                      <a:pt x="420" y="642"/>
                    </a:cubicBezTo>
                    <a:moveTo>
                      <a:pt x="418" y="642"/>
                    </a:moveTo>
                    <a:cubicBezTo>
                      <a:pt x="419" y="642"/>
                      <a:pt x="419" y="642"/>
                      <a:pt x="419" y="642"/>
                    </a:cubicBezTo>
                    <a:cubicBezTo>
                      <a:pt x="419" y="642"/>
                      <a:pt x="419" y="642"/>
                      <a:pt x="418" y="642"/>
                    </a:cubicBezTo>
                    <a:moveTo>
                      <a:pt x="416" y="641"/>
                    </a:moveTo>
                    <a:cubicBezTo>
                      <a:pt x="416" y="641"/>
                      <a:pt x="417" y="641"/>
                      <a:pt x="417" y="642"/>
                    </a:cubicBezTo>
                    <a:cubicBezTo>
                      <a:pt x="417" y="641"/>
                      <a:pt x="416" y="641"/>
                      <a:pt x="416" y="641"/>
                    </a:cubicBezTo>
                    <a:moveTo>
                      <a:pt x="411" y="641"/>
                    </a:moveTo>
                    <a:cubicBezTo>
                      <a:pt x="411" y="641"/>
                      <a:pt x="411" y="641"/>
                      <a:pt x="412" y="641"/>
                    </a:cubicBezTo>
                    <a:cubicBezTo>
                      <a:pt x="411" y="641"/>
                      <a:pt x="411" y="641"/>
                      <a:pt x="411" y="641"/>
                    </a:cubicBezTo>
                    <a:moveTo>
                      <a:pt x="450" y="0"/>
                    </a:moveTo>
                    <a:cubicBezTo>
                      <a:pt x="448" y="0"/>
                      <a:pt x="448" y="0"/>
                      <a:pt x="448" y="0"/>
                    </a:cubicBezTo>
                    <a:cubicBezTo>
                      <a:pt x="200" y="0"/>
                      <a:pt x="0" y="200"/>
                      <a:pt x="0" y="447"/>
                    </a:cubicBezTo>
                    <a:cubicBezTo>
                      <a:pt x="0" y="506"/>
                      <a:pt x="11" y="561"/>
                      <a:pt x="32" y="612"/>
                    </a:cubicBezTo>
                    <a:cubicBezTo>
                      <a:pt x="341" y="612"/>
                      <a:pt x="341" y="612"/>
                      <a:pt x="341" y="612"/>
                    </a:cubicBezTo>
                    <a:cubicBezTo>
                      <a:pt x="287" y="577"/>
                      <a:pt x="251" y="516"/>
                      <a:pt x="251" y="447"/>
                    </a:cubicBezTo>
                    <a:cubicBezTo>
                      <a:pt x="251" y="447"/>
                      <a:pt x="251" y="447"/>
                      <a:pt x="251" y="447"/>
                    </a:cubicBezTo>
                    <a:cubicBezTo>
                      <a:pt x="251" y="447"/>
                      <a:pt x="251" y="447"/>
                      <a:pt x="251" y="447"/>
                    </a:cubicBezTo>
                    <a:cubicBezTo>
                      <a:pt x="251" y="338"/>
                      <a:pt x="339" y="250"/>
                      <a:pt x="448" y="250"/>
                    </a:cubicBezTo>
                    <a:cubicBezTo>
                      <a:pt x="449" y="250"/>
                      <a:pt x="449" y="250"/>
                      <a:pt x="449" y="250"/>
                    </a:cubicBezTo>
                    <a:cubicBezTo>
                      <a:pt x="450" y="250"/>
                      <a:pt x="450" y="250"/>
                      <a:pt x="450" y="250"/>
                    </a:cubicBezTo>
                    <a:cubicBezTo>
                      <a:pt x="450" y="0"/>
                      <a:pt x="450" y="0"/>
                      <a:pt x="450" y="0"/>
                    </a:cubicBezTo>
                  </a:path>
                </a:pathLst>
              </a:custGeom>
              <a:gradFill flip="none" rotWithShape="1">
                <a:gsLst>
                  <a:gs pos="75000">
                    <a:schemeClr val="bg1">
                      <a:alpha val="0"/>
                    </a:schemeClr>
                  </a:gs>
                  <a:gs pos="100000">
                    <a:schemeClr val="tx1">
                      <a:alpha val="80000"/>
                    </a:schemeClr>
                  </a:gs>
                </a:gsLst>
                <a:lin ang="54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3911600" y="2681288"/>
                <a:ext cx="660400" cy="52388"/>
              </a:xfrm>
              <a:custGeom>
                <a:avLst/>
                <a:gdLst>
                  <a:gd name="T0" fmla="*/ 309 w 415"/>
                  <a:gd name="T1" fmla="*/ 0 h 33"/>
                  <a:gd name="T2" fmla="*/ 0 w 415"/>
                  <a:gd name="T3" fmla="*/ 0 h 33"/>
                  <a:gd name="T4" fmla="*/ 14 w 415"/>
                  <a:gd name="T5" fmla="*/ 33 h 33"/>
                  <a:gd name="T6" fmla="*/ 415 w 415"/>
                  <a:gd name="T7" fmla="*/ 33 h 33"/>
                  <a:gd name="T8" fmla="*/ 415 w 415"/>
                  <a:gd name="T9" fmla="*/ 32 h 33"/>
                  <a:gd name="T10" fmla="*/ 413 w 415"/>
                  <a:gd name="T11" fmla="*/ 32 h 33"/>
                  <a:gd name="T12" fmla="*/ 413 w 415"/>
                  <a:gd name="T13" fmla="*/ 32 h 33"/>
                  <a:gd name="T14" fmla="*/ 411 w 415"/>
                  <a:gd name="T15" fmla="*/ 32 h 33"/>
                  <a:gd name="T16" fmla="*/ 410 w 415"/>
                  <a:gd name="T17" fmla="*/ 32 h 33"/>
                  <a:gd name="T18" fmla="*/ 398 w 415"/>
                  <a:gd name="T19" fmla="*/ 31 h 33"/>
                  <a:gd name="T20" fmla="*/ 398 w 415"/>
                  <a:gd name="T21" fmla="*/ 31 h 33"/>
                  <a:gd name="T22" fmla="*/ 393 w 415"/>
                  <a:gd name="T23" fmla="*/ 31 h 33"/>
                  <a:gd name="T24" fmla="*/ 393 w 415"/>
                  <a:gd name="T25" fmla="*/ 31 h 33"/>
                  <a:gd name="T26" fmla="*/ 391 w 415"/>
                  <a:gd name="T27" fmla="*/ 30 h 33"/>
                  <a:gd name="T28" fmla="*/ 390 w 415"/>
                  <a:gd name="T29" fmla="*/ 30 h 33"/>
                  <a:gd name="T30" fmla="*/ 388 w 415"/>
                  <a:gd name="T31" fmla="*/ 30 h 33"/>
                  <a:gd name="T32" fmla="*/ 387 w 415"/>
                  <a:gd name="T33" fmla="*/ 30 h 33"/>
                  <a:gd name="T34" fmla="*/ 386 w 415"/>
                  <a:gd name="T35" fmla="*/ 30 h 33"/>
                  <a:gd name="T36" fmla="*/ 385 w 415"/>
                  <a:gd name="T37" fmla="*/ 30 h 33"/>
                  <a:gd name="T38" fmla="*/ 384 w 415"/>
                  <a:gd name="T39" fmla="*/ 29 h 33"/>
                  <a:gd name="T40" fmla="*/ 380 w 415"/>
                  <a:gd name="T41" fmla="*/ 29 h 33"/>
                  <a:gd name="T42" fmla="*/ 379 w 415"/>
                  <a:gd name="T43" fmla="*/ 29 h 33"/>
                  <a:gd name="T44" fmla="*/ 309 w 415"/>
                  <a:gd name="T45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15" h="33">
                    <a:moveTo>
                      <a:pt x="309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11"/>
                      <a:pt x="9" y="22"/>
                      <a:pt x="14" y="33"/>
                    </a:cubicBezTo>
                    <a:cubicBezTo>
                      <a:pt x="415" y="33"/>
                      <a:pt x="415" y="33"/>
                      <a:pt x="415" y="33"/>
                    </a:cubicBezTo>
                    <a:cubicBezTo>
                      <a:pt x="415" y="32"/>
                      <a:pt x="415" y="32"/>
                      <a:pt x="415" y="32"/>
                    </a:cubicBezTo>
                    <a:cubicBezTo>
                      <a:pt x="415" y="32"/>
                      <a:pt x="414" y="32"/>
                      <a:pt x="413" y="32"/>
                    </a:cubicBezTo>
                    <a:cubicBezTo>
                      <a:pt x="413" y="32"/>
                      <a:pt x="413" y="32"/>
                      <a:pt x="413" y="32"/>
                    </a:cubicBezTo>
                    <a:cubicBezTo>
                      <a:pt x="412" y="32"/>
                      <a:pt x="411" y="32"/>
                      <a:pt x="411" y="32"/>
                    </a:cubicBezTo>
                    <a:cubicBezTo>
                      <a:pt x="411" y="32"/>
                      <a:pt x="410" y="32"/>
                      <a:pt x="410" y="32"/>
                    </a:cubicBezTo>
                    <a:cubicBezTo>
                      <a:pt x="406" y="32"/>
                      <a:pt x="402" y="31"/>
                      <a:pt x="398" y="31"/>
                    </a:cubicBezTo>
                    <a:cubicBezTo>
                      <a:pt x="398" y="31"/>
                      <a:pt x="398" y="31"/>
                      <a:pt x="398" y="31"/>
                    </a:cubicBezTo>
                    <a:cubicBezTo>
                      <a:pt x="396" y="31"/>
                      <a:pt x="395" y="31"/>
                      <a:pt x="393" y="31"/>
                    </a:cubicBezTo>
                    <a:cubicBezTo>
                      <a:pt x="393" y="31"/>
                      <a:pt x="393" y="31"/>
                      <a:pt x="393" y="31"/>
                    </a:cubicBezTo>
                    <a:cubicBezTo>
                      <a:pt x="392" y="30"/>
                      <a:pt x="391" y="30"/>
                      <a:pt x="391" y="30"/>
                    </a:cubicBezTo>
                    <a:cubicBezTo>
                      <a:pt x="391" y="30"/>
                      <a:pt x="390" y="30"/>
                      <a:pt x="390" y="30"/>
                    </a:cubicBezTo>
                    <a:cubicBezTo>
                      <a:pt x="390" y="30"/>
                      <a:pt x="389" y="30"/>
                      <a:pt x="388" y="30"/>
                    </a:cubicBezTo>
                    <a:cubicBezTo>
                      <a:pt x="388" y="30"/>
                      <a:pt x="388" y="30"/>
                      <a:pt x="387" y="30"/>
                    </a:cubicBezTo>
                    <a:cubicBezTo>
                      <a:pt x="387" y="30"/>
                      <a:pt x="387" y="30"/>
                      <a:pt x="386" y="30"/>
                    </a:cubicBezTo>
                    <a:cubicBezTo>
                      <a:pt x="386" y="30"/>
                      <a:pt x="385" y="30"/>
                      <a:pt x="385" y="30"/>
                    </a:cubicBezTo>
                    <a:cubicBezTo>
                      <a:pt x="385" y="29"/>
                      <a:pt x="384" y="29"/>
                      <a:pt x="384" y="29"/>
                    </a:cubicBezTo>
                    <a:cubicBezTo>
                      <a:pt x="383" y="29"/>
                      <a:pt x="381" y="29"/>
                      <a:pt x="380" y="29"/>
                    </a:cubicBezTo>
                    <a:cubicBezTo>
                      <a:pt x="379" y="29"/>
                      <a:pt x="379" y="29"/>
                      <a:pt x="379" y="29"/>
                    </a:cubicBezTo>
                    <a:cubicBezTo>
                      <a:pt x="354" y="24"/>
                      <a:pt x="330" y="14"/>
                      <a:pt x="309" y="0"/>
                    </a:cubicBezTo>
                  </a:path>
                </a:pathLst>
              </a:custGeom>
              <a:solidFill>
                <a:schemeClr val="tx1">
                  <a:alpha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2" name="TextBox 91"/>
            <p:cNvSpPr txBox="1"/>
            <p:nvPr/>
          </p:nvSpPr>
          <p:spPr>
            <a:xfrm>
              <a:off x="6116830" y="1826689"/>
              <a:ext cx="788519" cy="251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Lato Bold" pitchFamily="34" charset="0"/>
                </a:rPr>
                <a:t>Option 02</a:t>
              </a:r>
              <a:endParaRPr lang="en-US" sz="8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1947863" y="2147755"/>
            <a:ext cx="3340100" cy="1211263"/>
            <a:chOff x="1947863" y="2147755"/>
            <a:chExt cx="3340100" cy="1211263"/>
          </a:xfrm>
        </p:grpSpPr>
        <p:sp>
          <p:nvSpPr>
            <p:cNvPr id="11" name="Freeform 12"/>
            <p:cNvSpPr>
              <a:spLocks noEditPoints="1"/>
            </p:cNvSpPr>
            <p:nvPr/>
          </p:nvSpPr>
          <p:spPr bwMode="auto">
            <a:xfrm>
              <a:off x="4575175" y="2147755"/>
              <a:ext cx="38100" cy="4763"/>
            </a:xfrm>
            <a:custGeom>
              <a:avLst/>
              <a:gdLst>
                <a:gd name="T0" fmla="*/ 23 w 24"/>
                <a:gd name="T1" fmla="*/ 3 h 3"/>
                <a:gd name="T2" fmla="*/ 24 w 24"/>
                <a:gd name="T3" fmla="*/ 3 h 3"/>
                <a:gd name="T4" fmla="*/ 23 w 24"/>
                <a:gd name="T5" fmla="*/ 3 h 3"/>
                <a:gd name="T6" fmla="*/ 21 w 24"/>
                <a:gd name="T7" fmla="*/ 2 h 3"/>
                <a:gd name="T8" fmla="*/ 22 w 24"/>
                <a:gd name="T9" fmla="*/ 2 h 3"/>
                <a:gd name="T10" fmla="*/ 21 w 24"/>
                <a:gd name="T11" fmla="*/ 2 h 3"/>
                <a:gd name="T12" fmla="*/ 18 w 24"/>
                <a:gd name="T13" fmla="*/ 2 h 3"/>
                <a:gd name="T14" fmla="*/ 19 w 24"/>
                <a:gd name="T15" fmla="*/ 2 h 3"/>
                <a:gd name="T16" fmla="*/ 18 w 24"/>
                <a:gd name="T17" fmla="*/ 2 h 3"/>
                <a:gd name="T18" fmla="*/ 16 w 24"/>
                <a:gd name="T19" fmla="*/ 2 h 3"/>
                <a:gd name="T20" fmla="*/ 17 w 24"/>
                <a:gd name="T21" fmla="*/ 2 h 3"/>
                <a:gd name="T22" fmla="*/ 16 w 24"/>
                <a:gd name="T23" fmla="*/ 2 h 3"/>
                <a:gd name="T24" fmla="*/ 13 w 24"/>
                <a:gd name="T25" fmla="*/ 2 h 3"/>
                <a:gd name="T26" fmla="*/ 15 w 24"/>
                <a:gd name="T27" fmla="*/ 2 h 3"/>
                <a:gd name="T28" fmla="*/ 13 w 24"/>
                <a:gd name="T29" fmla="*/ 2 h 3"/>
                <a:gd name="T30" fmla="*/ 11 w 24"/>
                <a:gd name="T31" fmla="*/ 1 h 3"/>
                <a:gd name="T32" fmla="*/ 12 w 24"/>
                <a:gd name="T33" fmla="*/ 1 h 3"/>
                <a:gd name="T34" fmla="*/ 11 w 24"/>
                <a:gd name="T35" fmla="*/ 1 h 3"/>
                <a:gd name="T36" fmla="*/ 8 w 24"/>
                <a:gd name="T37" fmla="*/ 1 h 3"/>
                <a:gd name="T38" fmla="*/ 10 w 24"/>
                <a:gd name="T39" fmla="*/ 1 h 3"/>
                <a:gd name="T40" fmla="*/ 8 w 24"/>
                <a:gd name="T41" fmla="*/ 1 h 3"/>
                <a:gd name="T42" fmla="*/ 5 w 24"/>
                <a:gd name="T43" fmla="*/ 1 h 3"/>
                <a:gd name="T44" fmla="*/ 8 w 24"/>
                <a:gd name="T45" fmla="*/ 1 h 3"/>
                <a:gd name="T46" fmla="*/ 5 w 24"/>
                <a:gd name="T47" fmla="*/ 1 h 3"/>
                <a:gd name="T48" fmla="*/ 3 w 24"/>
                <a:gd name="T49" fmla="*/ 1 h 3"/>
                <a:gd name="T50" fmla="*/ 5 w 24"/>
                <a:gd name="T51" fmla="*/ 1 h 3"/>
                <a:gd name="T52" fmla="*/ 3 w 24"/>
                <a:gd name="T53" fmla="*/ 1 h 3"/>
                <a:gd name="T54" fmla="*/ 0 w 24"/>
                <a:gd name="T55" fmla="*/ 0 h 3"/>
                <a:gd name="T56" fmla="*/ 0 w 24"/>
                <a:gd name="T57" fmla="*/ 0 h 3"/>
                <a:gd name="T58" fmla="*/ 0 w 24"/>
                <a:gd name="T59" fmla="*/ 1 h 3"/>
                <a:gd name="T60" fmla="*/ 2 w 24"/>
                <a:gd name="T61" fmla="*/ 1 h 3"/>
                <a:gd name="T62" fmla="*/ 0 w 24"/>
                <a:gd name="T63" fmla="*/ 1 h 3"/>
                <a:gd name="T64" fmla="*/ 0 w 24"/>
                <a:gd name="T6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4" h="3">
                  <a:moveTo>
                    <a:pt x="23" y="3"/>
                  </a:moveTo>
                  <a:cubicBezTo>
                    <a:pt x="24" y="3"/>
                    <a:pt x="24" y="3"/>
                    <a:pt x="24" y="3"/>
                  </a:cubicBezTo>
                  <a:cubicBezTo>
                    <a:pt x="24" y="3"/>
                    <a:pt x="24" y="3"/>
                    <a:pt x="23" y="3"/>
                  </a:cubicBezTo>
                  <a:moveTo>
                    <a:pt x="21" y="2"/>
                  </a:moveTo>
                  <a:cubicBezTo>
                    <a:pt x="22" y="2"/>
                    <a:pt x="22" y="2"/>
                    <a:pt x="22" y="2"/>
                  </a:cubicBezTo>
                  <a:cubicBezTo>
                    <a:pt x="22" y="2"/>
                    <a:pt x="22" y="2"/>
                    <a:pt x="21" y="2"/>
                  </a:cubicBezTo>
                  <a:moveTo>
                    <a:pt x="18" y="2"/>
                  </a:moveTo>
                  <a:cubicBezTo>
                    <a:pt x="18" y="2"/>
                    <a:pt x="19" y="2"/>
                    <a:pt x="19" y="2"/>
                  </a:cubicBezTo>
                  <a:cubicBezTo>
                    <a:pt x="19" y="2"/>
                    <a:pt x="18" y="2"/>
                    <a:pt x="18" y="2"/>
                  </a:cubicBezTo>
                  <a:moveTo>
                    <a:pt x="16" y="2"/>
                  </a:moveTo>
                  <a:cubicBezTo>
                    <a:pt x="16" y="2"/>
                    <a:pt x="17" y="2"/>
                    <a:pt x="17" y="2"/>
                  </a:cubicBezTo>
                  <a:cubicBezTo>
                    <a:pt x="17" y="2"/>
                    <a:pt x="16" y="2"/>
                    <a:pt x="16" y="2"/>
                  </a:cubicBezTo>
                  <a:moveTo>
                    <a:pt x="13" y="2"/>
                  </a:moveTo>
                  <a:cubicBezTo>
                    <a:pt x="13" y="2"/>
                    <a:pt x="14" y="2"/>
                    <a:pt x="15" y="2"/>
                  </a:cubicBezTo>
                  <a:cubicBezTo>
                    <a:pt x="14" y="2"/>
                    <a:pt x="13" y="2"/>
                    <a:pt x="13" y="2"/>
                  </a:cubicBezTo>
                  <a:moveTo>
                    <a:pt x="11" y="1"/>
                  </a:moveTo>
                  <a:cubicBezTo>
                    <a:pt x="11" y="1"/>
                    <a:pt x="12" y="1"/>
                    <a:pt x="12" y="1"/>
                  </a:cubicBezTo>
                  <a:cubicBezTo>
                    <a:pt x="12" y="1"/>
                    <a:pt x="11" y="1"/>
                    <a:pt x="11" y="1"/>
                  </a:cubicBezTo>
                  <a:moveTo>
                    <a:pt x="8" y="1"/>
                  </a:moveTo>
                  <a:cubicBezTo>
                    <a:pt x="9" y="1"/>
                    <a:pt x="9" y="1"/>
                    <a:pt x="10" y="1"/>
                  </a:cubicBezTo>
                  <a:cubicBezTo>
                    <a:pt x="9" y="1"/>
                    <a:pt x="9" y="1"/>
                    <a:pt x="8" y="1"/>
                  </a:cubicBezTo>
                  <a:moveTo>
                    <a:pt x="5" y="1"/>
                  </a:moveTo>
                  <a:cubicBezTo>
                    <a:pt x="6" y="1"/>
                    <a:pt x="7" y="1"/>
                    <a:pt x="8" y="1"/>
                  </a:cubicBezTo>
                  <a:cubicBezTo>
                    <a:pt x="7" y="1"/>
                    <a:pt x="6" y="1"/>
                    <a:pt x="5" y="1"/>
                  </a:cubicBezTo>
                  <a:moveTo>
                    <a:pt x="3" y="1"/>
                  </a:moveTo>
                  <a:cubicBezTo>
                    <a:pt x="4" y="1"/>
                    <a:pt x="4" y="1"/>
                    <a:pt x="5" y="1"/>
                  </a:cubicBezTo>
                  <a:cubicBezTo>
                    <a:pt x="4" y="1"/>
                    <a:pt x="4" y="1"/>
                    <a:pt x="3" y="1"/>
                  </a:cubicBezTo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1" y="1"/>
                    <a:pt x="2" y="1"/>
                    <a:pt x="2" y="1"/>
                  </a:cubicBezTo>
                  <a:cubicBezTo>
                    <a:pt x="2" y="1"/>
                    <a:pt x="1" y="1"/>
                    <a:pt x="0" y="1"/>
                  </a:cubicBezTo>
                  <a:cubicBezTo>
                    <a:pt x="0" y="0"/>
                    <a:pt x="0" y="0"/>
                    <a:pt x="0" y="0"/>
                  </a:cubicBez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6"/>
            <p:cNvSpPr>
              <a:spLocks noEditPoints="1"/>
            </p:cNvSpPr>
            <p:nvPr/>
          </p:nvSpPr>
          <p:spPr bwMode="auto">
            <a:xfrm>
              <a:off x="4578350" y="2149343"/>
              <a:ext cx="166688" cy="50800"/>
            </a:xfrm>
            <a:custGeom>
              <a:avLst/>
              <a:gdLst>
                <a:gd name="T0" fmla="*/ 22 w 105"/>
                <a:gd name="T1" fmla="*/ 2 h 32"/>
                <a:gd name="T2" fmla="*/ 105 w 105"/>
                <a:gd name="T3" fmla="*/ 32 h 32"/>
                <a:gd name="T4" fmla="*/ 105 w 105"/>
                <a:gd name="T5" fmla="*/ 32 h 32"/>
                <a:gd name="T6" fmla="*/ 22 w 105"/>
                <a:gd name="T7" fmla="*/ 2 h 32"/>
                <a:gd name="T8" fmla="*/ 20 w 105"/>
                <a:gd name="T9" fmla="*/ 1 h 32"/>
                <a:gd name="T10" fmla="*/ 21 w 105"/>
                <a:gd name="T11" fmla="*/ 2 h 32"/>
                <a:gd name="T12" fmla="*/ 20 w 105"/>
                <a:gd name="T13" fmla="*/ 1 h 32"/>
                <a:gd name="T14" fmla="*/ 17 w 105"/>
                <a:gd name="T15" fmla="*/ 1 h 32"/>
                <a:gd name="T16" fmla="*/ 19 w 105"/>
                <a:gd name="T17" fmla="*/ 1 h 32"/>
                <a:gd name="T18" fmla="*/ 17 w 105"/>
                <a:gd name="T19" fmla="*/ 1 h 32"/>
                <a:gd name="T20" fmla="*/ 15 w 105"/>
                <a:gd name="T21" fmla="*/ 1 h 32"/>
                <a:gd name="T22" fmla="*/ 16 w 105"/>
                <a:gd name="T23" fmla="*/ 1 h 32"/>
                <a:gd name="T24" fmla="*/ 15 w 105"/>
                <a:gd name="T25" fmla="*/ 1 h 32"/>
                <a:gd name="T26" fmla="*/ 13 w 105"/>
                <a:gd name="T27" fmla="*/ 1 h 32"/>
                <a:gd name="T28" fmla="*/ 14 w 105"/>
                <a:gd name="T29" fmla="*/ 1 h 32"/>
                <a:gd name="T30" fmla="*/ 13 w 105"/>
                <a:gd name="T31" fmla="*/ 1 h 32"/>
                <a:gd name="T32" fmla="*/ 10 w 105"/>
                <a:gd name="T33" fmla="*/ 0 h 32"/>
                <a:gd name="T34" fmla="*/ 11 w 105"/>
                <a:gd name="T35" fmla="*/ 1 h 32"/>
                <a:gd name="T36" fmla="*/ 10 w 105"/>
                <a:gd name="T37" fmla="*/ 0 h 32"/>
                <a:gd name="T38" fmla="*/ 8 w 105"/>
                <a:gd name="T39" fmla="*/ 0 h 32"/>
                <a:gd name="T40" fmla="*/ 9 w 105"/>
                <a:gd name="T41" fmla="*/ 0 h 32"/>
                <a:gd name="T42" fmla="*/ 8 w 105"/>
                <a:gd name="T43" fmla="*/ 0 h 32"/>
                <a:gd name="T44" fmla="*/ 6 w 105"/>
                <a:gd name="T45" fmla="*/ 0 h 32"/>
                <a:gd name="T46" fmla="*/ 6 w 105"/>
                <a:gd name="T47" fmla="*/ 0 h 32"/>
                <a:gd name="T48" fmla="*/ 6 w 105"/>
                <a:gd name="T49" fmla="*/ 0 h 32"/>
                <a:gd name="T50" fmla="*/ 3 w 105"/>
                <a:gd name="T51" fmla="*/ 0 h 32"/>
                <a:gd name="T52" fmla="*/ 3 w 105"/>
                <a:gd name="T53" fmla="*/ 0 h 32"/>
                <a:gd name="T54" fmla="*/ 3 w 105"/>
                <a:gd name="T55" fmla="*/ 0 h 32"/>
                <a:gd name="T56" fmla="*/ 0 w 105"/>
                <a:gd name="T57" fmla="*/ 0 h 32"/>
                <a:gd name="T58" fmla="*/ 1 w 105"/>
                <a:gd name="T59" fmla="*/ 0 h 32"/>
                <a:gd name="T60" fmla="*/ 0 w 105"/>
                <a:gd name="T61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5" h="32">
                  <a:moveTo>
                    <a:pt x="22" y="2"/>
                  </a:moveTo>
                  <a:cubicBezTo>
                    <a:pt x="52" y="5"/>
                    <a:pt x="80" y="16"/>
                    <a:pt x="105" y="32"/>
                  </a:cubicBezTo>
                  <a:cubicBezTo>
                    <a:pt x="105" y="32"/>
                    <a:pt x="105" y="32"/>
                    <a:pt x="105" y="32"/>
                  </a:cubicBezTo>
                  <a:cubicBezTo>
                    <a:pt x="80" y="16"/>
                    <a:pt x="52" y="5"/>
                    <a:pt x="22" y="2"/>
                  </a:cubicBezTo>
                  <a:moveTo>
                    <a:pt x="20" y="1"/>
                  </a:moveTo>
                  <a:cubicBezTo>
                    <a:pt x="20" y="1"/>
                    <a:pt x="21" y="1"/>
                    <a:pt x="21" y="2"/>
                  </a:cubicBezTo>
                  <a:cubicBezTo>
                    <a:pt x="21" y="1"/>
                    <a:pt x="20" y="1"/>
                    <a:pt x="20" y="1"/>
                  </a:cubicBezTo>
                  <a:moveTo>
                    <a:pt x="17" y="1"/>
                  </a:moveTo>
                  <a:cubicBezTo>
                    <a:pt x="18" y="1"/>
                    <a:pt x="19" y="1"/>
                    <a:pt x="19" y="1"/>
                  </a:cubicBezTo>
                  <a:cubicBezTo>
                    <a:pt x="19" y="1"/>
                    <a:pt x="18" y="1"/>
                    <a:pt x="17" y="1"/>
                  </a:cubicBezTo>
                  <a:moveTo>
                    <a:pt x="15" y="1"/>
                  </a:moveTo>
                  <a:cubicBezTo>
                    <a:pt x="15" y="1"/>
                    <a:pt x="16" y="1"/>
                    <a:pt x="16" y="1"/>
                  </a:cubicBezTo>
                  <a:cubicBezTo>
                    <a:pt x="16" y="1"/>
                    <a:pt x="15" y="1"/>
                    <a:pt x="15" y="1"/>
                  </a:cubicBezTo>
                  <a:moveTo>
                    <a:pt x="13" y="1"/>
                  </a:moveTo>
                  <a:cubicBezTo>
                    <a:pt x="13" y="1"/>
                    <a:pt x="14" y="1"/>
                    <a:pt x="14" y="1"/>
                  </a:cubicBezTo>
                  <a:cubicBezTo>
                    <a:pt x="14" y="1"/>
                    <a:pt x="13" y="1"/>
                    <a:pt x="13" y="1"/>
                  </a:cubicBezTo>
                  <a:moveTo>
                    <a:pt x="10" y="0"/>
                  </a:moveTo>
                  <a:cubicBezTo>
                    <a:pt x="10" y="1"/>
                    <a:pt x="11" y="1"/>
                    <a:pt x="11" y="1"/>
                  </a:cubicBezTo>
                  <a:cubicBezTo>
                    <a:pt x="11" y="1"/>
                    <a:pt x="10" y="1"/>
                    <a:pt x="10" y="0"/>
                  </a:cubicBezTo>
                  <a:moveTo>
                    <a:pt x="8" y="0"/>
                  </a:moveTo>
                  <a:cubicBezTo>
                    <a:pt x="8" y="0"/>
                    <a:pt x="8" y="0"/>
                    <a:pt x="9" y="0"/>
                  </a:cubicBezTo>
                  <a:cubicBezTo>
                    <a:pt x="8" y="0"/>
                    <a:pt x="8" y="0"/>
                    <a:pt x="8" y="0"/>
                  </a:cubicBezTo>
                  <a:moveTo>
                    <a:pt x="6" y="0"/>
                  </a:moveTo>
                  <a:cubicBezTo>
                    <a:pt x="6" y="0"/>
                    <a:pt x="6" y="0"/>
                    <a:pt x="6" y="0"/>
                  </a:cubicBezTo>
                  <a:cubicBezTo>
                    <a:pt x="6" y="0"/>
                    <a:pt x="6" y="0"/>
                    <a:pt x="6" y="0"/>
                  </a:cubicBezTo>
                  <a:moveTo>
                    <a:pt x="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moveTo>
                    <a:pt x="0" y="0"/>
                  </a:moveTo>
                  <a:cubicBezTo>
                    <a:pt x="1" y="0"/>
                    <a:pt x="1" y="0"/>
                    <a:pt x="1" y="0"/>
                  </a:cubicBezTo>
                  <a:cubicBezTo>
                    <a:pt x="1" y="0"/>
                    <a:pt x="1" y="0"/>
                    <a:pt x="0" y="0"/>
                  </a:cubicBezTo>
                </a:path>
              </a:pathLst>
            </a:custGeom>
            <a:solidFill>
              <a:srgbClr val="3735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947863" y="2147755"/>
              <a:ext cx="3340100" cy="1211263"/>
              <a:chOff x="1947863" y="2105025"/>
              <a:chExt cx="3340100" cy="1211263"/>
            </a:xfrm>
          </p:grpSpPr>
          <p:sp>
            <p:nvSpPr>
              <p:cNvPr id="9" name="Freeform 10"/>
              <p:cNvSpPr>
                <a:spLocks/>
              </p:cNvSpPr>
              <p:nvPr/>
            </p:nvSpPr>
            <p:spPr bwMode="auto">
              <a:xfrm>
                <a:off x="1947863" y="2105025"/>
                <a:ext cx="3340100" cy="1211263"/>
              </a:xfrm>
              <a:custGeom>
                <a:avLst/>
                <a:gdLst>
                  <a:gd name="T0" fmla="*/ 1652 w 2100"/>
                  <a:gd name="T1" fmla="*/ 1 h 761"/>
                  <a:gd name="T2" fmla="*/ 1849 w 2100"/>
                  <a:gd name="T3" fmla="*/ 198 h 761"/>
                  <a:gd name="T4" fmla="*/ 1652 w 2100"/>
                  <a:gd name="T5" fmla="*/ 395 h 761"/>
                  <a:gd name="T6" fmla="*/ 265 w 2100"/>
                  <a:gd name="T7" fmla="*/ 395 h 761"/>
                  <a:gd name="T8" fmla="*/ 265 w 2100"/>
                  <a:gd name="T9" fmla="*/ 280 h 761"/>
                  <a:gd name="T10" fmla="*/ 0 w 2100"/>
                  <a:gd name="T11" fmla="*/ 520 h 761"/>
                  <a:gd name="T12" fmla="*/ 265 w 2100"/>
                  <a:gd name="T13" fmla="*/ 761 h 761"/>
                  <a:gd name="T14" fmla="*/ 265 w 2100"/>
                  <a:gd name="T15" fmla="*/ 645 h 761"/>
                  <a:gd name="T16" fmla="*/ 1652 w 2100"/>
                  <a:gd name="T17" fmla="*/ 645 h 761"/>
                  <a:gd name="T18" fmla="*/ 2100 w 2100"/>
                  <a:gd name="T19" fmla="*/ 198 h 761"/>
                  <a:gd name="T20" fmla="*/ 2054 w 2100"/>
                  <a:gd name="T21" fmla="*/ 0 h 761"/>
                  <a:gd name="T22" fmla="*/ 1652 w 2100"/>
                  <a:gd name="T23" fmla="*/ 0 h 761"/>
                  <a:gd name="T24" fmla="*/ 1652 w 2100"/>
                  <a:gd name="T25" fmla="*/ 1 h 7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00" h="761">
                    <a:moveTo>
                      <a:pt x="1652" y="1"/>
                    </a:moveTo>
                    <a:cubicBezTo>
                      <a:pt x="1761" y="1"/>
                      <a:pt x="1849" y="89"/>
                      <a:pt x="1849" y="198"/>
                    </a:cubicBezTo>
                    <a:cubicBezTo>
                      <a:pt x="1849" y="307"/>
                      <a:pt x="1761" y="395"/>
                      <a:pt x="1652" y="395"/>
                    </a:cubicBezTo>
                    <a:cubicBezTo>
                      <a:pt x="265" y="395"/>
                      <a:pt x="265" y="395"/>
                      <a:pt x="265" y="395"/>
                    </a:cubicBezTo>
                    <a:cubicBezTo>
                      <a:pt x="265" y="280"/>
                      <a:pt x="265" y="280"/>
                      <a:pt x="265" y="280"/>
                    </a:cubicBezTo>
                    <a:cubicBezTo>
                      <a:pt x="265" y="280"/>
                      <a:pt x="217" y="481"/>
                      <a:pt x="0" y="520"/>
                    </a:cubicBezTo>
                    <a:cubicBezTo>
                      <a:pt x="217" y="560"/>
                      <a:pt x="265" y="761"/>
                      <a:pt x="265" y="761"/>
                    </a:cubicBezTo>
                    <a:cubicBezTo>
                      <a:pt x="265" y="645"/>
                      <a:pt x="265" y="645"/>
                      <a:pt x="265" y="645"/>
                    </a:cubicBezTo>
                    <a:cubicBezTo>
                      <a:pt x="1652" y="645"/>
                      <a:pt x="1652" y="645"/>
                      <a:pt x="1652" y="645"/>
                    </a:cubicBezTo>
                    <a:cubicBezTo>
                      <a:pt x="1899" y="645"/>
                      <a:pt x="2100" y="445"/>
                      <a:pt x="2100" y="198"/>
                    </a:cubicBezTo>
                    <a:cubicBezTo>
                      <a:pt x="2100" y="127"/>
                      <a:pt x="2083" y="60"/>
                      <a:pt x="2054" y="0"/>
                    </a:cubicBezTo>
                    <a:cubicBezTo>
                      <a:pt x="1652" y="0"/>
                      <a:pt x="1652" y="0"/>
                      <a:pt x="1652" y="0"/>
                    </a:cubicBezTo>
                    <a:cubicBezTo>
                      <a:pt x="1652" y="1"/>
                      <a:pt x="1652" y="1"/>
                      <a:pt x="1652" y="1"/>
                    </a:cubicBezTo>
                  </a:path>
                </a:pathLst>
              </a:custGeom>
              <a:gradFill>
                <a:gsLst>
                  <a:gs pos="90000">
                    <a:schemeClr val="accent1"/>
                  </a:gs>
                  <a:gs pos="10000">
                    <a:schemeClr val="accent1"/>
                  </a:gs>
                  <a:gs pos="50000">
                    <a:schemeClr val="accent1">
                      <a:lumMod val="60000"/>
                      <a:lumOff val="40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2" name="Freeform 13"/>
              <p:cNvSpPr>
                <a:spLocks/>
              </p:cNvSpPr>
              <p:nvPr/>
            </p:nvSpPr>
            <p:spPr bwMode="auto">
              <a:xfrm>
                <a:off x="4570413" y="2127250"/>
                <a:ext cx="717550" cy="1003300"/>
              </a:xfrm>
              <a:custGeom>
                <a:avLst/>
                <a:gdLst>
                  <a:gd name="T0" fmla="*/ 411 w 451"/>
                  <a:gd name="T1" fmla="*/ 0 h 631"/>
                  <a:gd name="T2" fmla="*/ 419 w 451"/>
                  <a:gd name="T3" fmla="*/ 19 h 631"/>
                  <a:gd name="T4" fmla="*/ 110 w 451"/>
                  <a:gd name="T5" fmla="*/ 19 h 631"/>
                  <a:gd name="T6" fmla="*/ 200 w 451"/>
                  <a:gd name="T7" fmla="*/ 184 h 631"/>
                  <a:gd name="T8" fmla="*/ 200 w 451"/>
                  <a:gd name="T9" fmla="*/ 184 h 631"/>
                  <a:gd name="T10" fmla="*/ 200 w 451"/>
                  <a:gd name="T11" fmla="*/ 184 h 631"/>
                  <a:gd name="T12" fmla="*/ 3 w 451"/>
                  <a:gd name="T13" fmla="*/ 381 h 631"/>
                  <a:gd name="T14" fmla="*/ 2 w 451"/>
                  <a:gd name="T15" fmla="*/ 381 h 631"/>
                  <a:gd name="T16" fmla="*/ 0 w 451"/>
                  <a:gd name="T17" fmla="*/ 381 h 631"/>
                  <a:gd name="T18" fmla="*/ 0 w 451"/>
                  <a:gd name="T19" fmla="*/ 631 h 631"/>
                  <a:gd name="T20" fmla="*/ 3 w 451"/>
                  <a:gd name="T21" fmla="*/ 631 h 631"/>
                  <a:gd name="T22" fmla="*/ 451 w 451"/>
                  <a:gd name="T23" fmla="*/ 184 h 631"/>
                  <a:gd name="T24" fmla="*/ 419 w 451"/>
                  <a:gd name="T25" fmla="*/ 19 h 631"/>
                  <a:gd name="T26" fmla="*/ 419 w 451"/>
                  <a:gd name="T27" fmla="*/ 19 h 631"/>
                  <a:gd name="T28" fmla="*/ 411 w 451"/>
                  <a:gd name="T29" fmla="*/ 0 h 631"/>
                  <a:gd name="T30" fmla="*/ 411 w 451"/>
                  <a:gd name="T31" fmla="*/ 0 h 6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451" h="631">
                    <a:moveTo>
                      <a:pt x="411" y="0"/>
                    </a:moveTo>
                    <a:cubicBezTo>
                      <a:pt x="414" y="6"/>
                      <a:pt x="416" y="12"/>
                      <a:pt x="419" y="19"/>
                    </a:cubicBezTo>
                    <a:cubicBezTo>
                      <a:pt x="110" y="19"/>
                      <a:pt x="110" y="19"/>
                      <a:pt x="110" y="19"/>
                    </a:cubicBezTo>
                    <a:cubicBezTo>
                      <a:pt x="164" y="54"/>
                      <a:pt x="200" y="115"/>
                      <a:pt x="200" y="184"/>
                    </a:cubicBezTo>
                    <a:cubicBezTo>
                      <a:pt x="200" y="184"/>
                      <a:pt x="200" y="184"/>
                      <a:pt x="200" y="184"/>
                    </a:cubicBezTo>
                    <a:cubicBezTo>
                      <a:pt x="200" y="184"/>
                      <a:pt x="200" y="184"/>
                      <a:pt x="200" y="184"/>
                    </a:cubicBezTo>
                    <a:cubicBezTo>
                      <a:pt x="200" y="293"/>
                      <a:pt x="112" y="381"/>
                      <a:pt x="3" y="381"/>
                    </a:cubicBezTo>
                    <a:cubicBezTo>
                      <a:pt x="2" y="381"/>
                      <a:pt x="2" y="381"/>
                      <a:pt x="2" y="381"/>
                    </a:cubicBezTo>
                    <a:cubicBezTo>
                      <a:pt x="0" y="381"/>
                      <a:pt x="0" y="381"/>
                      <a:pt x="0" y="381"/>
                    </a:cubicBezTo>
                    <a:cubicBezTo>
                      <a:pt x="0" y="631"/>
                      <a:pt x="0" y="631"/>
                      <a:pt x="0" y="631"/>
                    </a:cubicBezTo>
                    <a:cubicBezTo>
                      <a:pt x="3" y="631"/>
                      <a:pt x="3" y="631"/>
                      <a:pt x="3" y="631"/>
                    </a:cubicBezTo>
                    <a:cubicBezTo>
                      <a:pt x="250" y="631"/>
                      <a:pt x="451" y="431"/>
                      <a:pt x="451" y="184"/>
                    </a:cubicBezTo>
                    <a:cubicBezTo>
                      <a:pt x="451" y="126"/>
                      <a:pt x="439" y="70"/>
                      <a:pt x="419" y="19"/>
                    </a:cubicBezTo>
                    <a:cubicBezTo>
                      <a:pt x="419" y="19"/>
                      <a:pt x="419" y="19"/>
                      <a:pt x="419" y="19"/>
                    </a:cubicBezTo>
                    <a:cubicBezTo>
                      <a:pt x="416" y="12"/>
                      <a:pt x="414" y="6"/>
                      <a:pt x="411" y="0"/>
                    </a:cubicBezTo>
                    <a:cubicBezTo>
                      <a:pt x="411" y="0"/>
                      <a:pt x="411" y="0"/>
                      <a:pt x="411" y="0"/>
                    </a:cubicBezTo>
                  </a:path>
                </a:pathLst>
              </a:custGeom>
              <a:gradFill flip="none" rotWithShape="1">
                <a:gsLst>
                  <a:gs pos="78000">
                    <a:schemeClr val="bg1">
                      <a:alpha val="0"/>
                    </a:schemeClr>
                  </a:gs>
                  <a:gs pos="100000">
                    <a:schemeClr val="tx1">
                      <a:alpha val="8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7" name="Freeform 17"/>
              <p:cNvSpPr>
                <a:spLocks/>
              </p:cNvSpPr>
              <p:nvPr/>
            </p:nvSpPr>
            <p:spPr bwMode="auto">
              <a:xfrm>
                <a:off x="4575175" y="2105025"/>
                <a:ext cx="661988" cy="52388"/>
              </a:xfrm>
              <a:custGeom>
                <a:avLst/>
                <a:gdLst>
                  <a:gd name="T0" fmla="*/ 402 w 416"/>
                  <a:gd name="T1" fmla="*/ 0 h 33"/>
                  <a:gd name="T2" fmla="*/ 1 w 416"/>
                  <a:gd name="T3" fmla="*/ 0 h 33"/>
                  <a:gd name="T4" fmla="*/ 0 w 416"/>
                  <a:gd name="T5" fmla="*/ 0 h 33"/>
                  <a:gd name="T6" fmla="*/ 0 w 416"/>
                  <a:gd name="T7" fmla="*/ 1 h 33"/>
                  <a:gd name="T8" fmla="*/ 2 w 416"/>
                  <a:gd name="T9" fmla="*/ 1 h 33"/>
                  <a:gd name="T10" fmla="*/ 3 w 416"/>
                  <a:gd name="T11" fmla="*/ 1 h 33"/>
                  <a:gd name="T12" fmla="*/ 5 w 416"/>
                  <a:gd name="T13" fmla="*/ 1 h 33"/>
                  <a:gd name="T14" fmla="*/ 5 w 416"/>
                  <a:gd name="T15" fmla="*/ 1 h 33"/>
                  <a:gd name="T16" fmla="*/ 8 w 416"/>
                  <a:gd name="T17" fmla="*/ 1 h 33"/>
                  <a:gd name="T18" fmla="*/ 8 w 416"/>
                  <a:gd name="T19" fmla="*/ 1 h 33"/>
                  <a:gd name="T20" fmla="*/ 10 w 416"/>
                  <a:gd name="T21" fmla="*/ 1 h 33"/>
                  <a:gd name="T22" fmla="*/ 11 w 416"/>
                  <a:gd name="T23" fmla="*/ 1 h 33"/>
                  <a:gd name="T24" fmla="*/ 12 w 416"/>
                  <a:gd name="T25" fmla="*/ 1 h 33"/>
                  <a:gd name="T26" fmla="*/ 13 w 416"/>
                  <a:gd name="T27" fmla="*/ 2 h 33"/>
                  <a:gd name="T28" fmla="*/ 15 w 416"/>
                  <a:gd name="T29" fmla="*/ 2 h 33"/>
                  <a:gd name="T30" fmla="*/ 16 w 416"/>
                  <a:gd name="T31" fmla="*/ 2 h 33"/>
                  <a:gd name="T32" fmla="*/ 17 w 416"/>
                  <a:gd name="T33" fmla="*/ 2 h 33"/>
                  <a:gd name="T34" fmla="*/ 18 w 416"/>
                  <a:gd name="T35" fmla="*/ 2 h 33"/>
                  <a:gd name="T36" fmla="*/ 19 w 416"/>
                  <a:gd name="T37" fmla="*/ 2 h 33"/>
                  <a:gd name="T38" fmla="*/ 21 w 416"/>
                  <a:gd name="T39" fmla="*/ 2 h 33"/>
                  <a:gd name="T40" fmla="*/ 22 w 416"/>
                  <a:gd name="T41" fmla="*/ 2 h 33"/>
                  <a:gd name="T42" fmla="*/ 23 w 416"/>
                  <a:gd name="T43" fmla="*/ 3 h 33"/>
                  <a:gd name="T44" fmla="*/ 24 w 416"/>
                  <a:gd name="T45" fmla="*/ 3 h 33"/>
                  <a:gd name="T46" fmla="*/ 107 w 416"/>
                  <a:gd name="T47" fmla="*/ 33 h 33"/>
                  <a:gd name="T48" fmla="*/ 416 w 416"/>
                  <a:gd name="T49" fmla="*/ 33 h 33"/>
                  <a:gd name="T50" fmla="*/ 408 w 416"/>
                  <a:gd name="T51" fmla="*/ 14 h 33"/>
                  <a:gd name="T52" fmla="*/ 402 w 416"/>
                  <a:gd name="T53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16" h="33">
                    <a:moveTo>
                      <a:pt x="402" y="0"/>
                    </a:moveTo>
                    <a:cubicBezTo>
                      <a:pt x="1" y="0"/>
                      <a:pt x="1" y="0"/>
                      <a:pt x="1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0" y="1"/>
                      <a:pt x="0" y="1"/>
                      <a:pt x="0" y="1"/>
                    </a:cubicBezTo>
                    <a:cubicBezTo>
                      <a:pt x="1" y="1"/>
                      <a:pt x="2" y="1"/>
                      <a:pt x="2" y="1"/>
                    </a:cubicBezTo>
                    <a:cubicBezTo>
                      <a:pt x="3" y="1"/>
                      <a:pt x="3" y="1"/>
                      <a:pt x="3" y="1"/>
                    </a:cubicBezTo>
                    <a:cubicBezTo>
                      <a:pt x="4" y="1"/>
                      <a:pt x="4" y="1"/>
                      <a:pt x="5" y="1"/>
                    </a:cubicBezTo>
                    <a:cubicBezTo>
                      <a:pt x="5" y="1"/>
                      <a:pt x="5" y="1"/>
                      <a:pt x="5" y="1"/>
                    </a:cubicBezTo>
                    <a:cubicBezTo>
                      <a:pt x="6" y="1"/>
                      <a:pt x="7" y="1"/>
                      <a:pt x="8" y="1"/>
                    </a:cubicBezTo>
                    <a:cubicBezTo>
                      <a:pt x="8" y="1"/>
                      <a:pt x="8" y="1"/>
                      <a:pt x="8" y="1"/>
                    </a:cubicBezTo>
                    <a:cubicBezTo>
                      <a:pt x="9" y="1"/>
                      <a:pt x="9" y="1"/>
                      <a:pt x="10" y="1"/>
                    </a:cubicBezTo>
                    <a:cubicBezTo>
                      <a:pt x="10" y="1"/>
                      <a:pt x="10" y="1"/>
                      <a:pt x="11" y="1"/>
                    </a:cubicBezTo>
                    <a:cubicBezTo>
                      <a:pt x="11" y="1"/>
                      <a:pt x="12" y="1"/>
                      <a:pt x="12" y="1"/>
                    </a:cubicBezTo>
                    <a:cubicBezTo>
                      <a:pt x="12" y="2"/>
                      <a:pt x="13" y="2"/>
                      <a:pt x="13" y="2"/>
                    </a:cubicBezTo>
                    <a:cubicBezTo>
                      <a:pt x="13" y="2"/>
                      <a:pt x="14" y="2"/>
                      <a:pt x="15" y="2"/>
                    </a:cubicBezTo>
                    <a:cubicBezTo>
                      <a:pt x="15" y="2"/>
                      <a:pt x="16" y="2"/>
                      <a:pt x="16" y="2"/>
                    </a:cubicBezTo>
                    <a:cubicBezTo>
                      <a:pt x="16" y="2"/>
                      <a:pt x="17" y="2"/>
                      <a:pt x="17" y="2"/>
                    </a:cubicBezTo>
                    <a:cubicBezTo>
                      <a:pt x="17" y="2"/>
                      <a:pt x="18" y="2"/>
                      <a:pt x="18" y="2"/>
                    </a:cubicBezTo>
                    <a:cubicBezTo>
                      <a:pt x="18" y="2"/>
                      <a:pt x="19" y="2"/>
                      <a:pt x="19" y="2"/>
                    </a:cubicBezTo>
                    <a:cubicBezTo>
                      <a:pt x="20" y="2"/>
                      <a:pt x="21" y="2"/>
                      <a:pt x="21" y="2"/>
                    </a:cubicBezTo>
                    <a:cubicBezTo>
                      <a:pt x="22" y="2"/>
                      <a:pt x="22" y="2"/>
                      <a:pt x="22" y="2"/>
                    </a:cubicBezTo>
                    <a:cubicBezTo>
                      <a:pt x="22" y="2"/>
                      <a:pt x="23" y="2"/>
                      <a:pt x="23" y="3"/>
                    </a:cubicBezTo>
                    <a:cubicBezTo>
                      <a:pt x="24" y="3"/>
                      <a:pt x="24" y="3"/>
                      <a:pt x="24" y="3"/>
                    </a:cubicBezTo>
                    <a:cubicBezTo>
                      <a:pt x="54" y="6"/>
                      <a:pt x="82" y="17"/>
                      <a:pt x="107" y="33"/>
                    </a:cubicBezTo>
                    <a:cubicBezTo>
                      <a:pt x="416" y="33"/>
                      <a:pt x="416" y="33"/>
                      <a:pt x="416" y="33"/>
                    </a:cubicBezTo>
                    <a:cubicBezTo>
                      <a:pt x="413" y="26"/>
                      <a:pt x="411" y="20"/>
                      <a:pt x="408" y="14"/>
                    </a:cubicBezTo>
                    <a:cubicBezTo>
                      <a:pt x="406" y="9"/>
                      <a:pt x="404" y="5"/>
                      <a:pt x="402" y="0"/>
                    </a:cubicBezTo>
                  </a:path>
                </a:pathLst>
              </a:custGeom>
              <a:solidFill>
                <a:schemeClr val="tx1">
                  <a:alpha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18" name="Freeform 18"/>
            <p:cNvSpPr>
              <a:spLocks/>
            </p:cNvSpPr>
            <p:nvPr/>
          </p:nvSpPr>
          <p:spPr bwMode="auto">
            <a:xfrm>
              <a:off x="5214938" y="2147755"/>
              <a:ext cx="9525" cy="22225"/>
            </a:xfrm>
            <a:custGeom>
              <a:avLst/>
              <a:gdLst>
                <a:gd name="T0" fmla="*/ 0 w 6"/>
                <a:gd name="T1" fmla="*/ 0 h 14"/>
                <a:gd name="T2" fmla="*/ 0 w 6"/>
                <a:gd name="T3" fmla="*/ 0 h 14"/>
                <a:gd name="T4" fmla="*/ 6 w 6"/>
                <a:gd name="T5" fmla="*/ 14 h 14"/>
                <a:gd name="T6" fmla="*/ 0 w 6"/>
                <a:gd name="T7" fmla="*/ 0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4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5"/>
                    <a:pt x="4" y="9"/>
                    <a:pt x="6" y="14"/>
                  </a:cubicBezTo>
                  <a:cubicBezTo>
                    <a:pt x="4" y="9"/>
                    <a:pt x="2" y="5"/>
                    <a:pt x="0" y="0"/>
                  </a:cubicBezTo>
                </a:path>
              </a:pathLst>
            </a:custGeom>
            <a:solidFill>
              <a:srgbClr val="110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3"/>
            <p:cNvSpPr>
              <a:spLocks/>
            </p:cNvSpPr>
            <p:nvPr/>
          </p:nvSpPr>
          <p:spPr bwMode="auto">
            <a:xfrm>
              <a:off x="5224463" y="2169980"/>
              <a:ext cx="12700" cy="30163"/>
            </a:xfrm>
            <a:custGeom>
              <a:avLst/>
              <a:gdLst>
                <a:gd name="T0" fmla="*/ 0 w 8"/>
                <a:gd name="T1" fmla="*/ 0 h 19"/>
                <a:gd name="T2" fmla="*/ 8 w 8"/>
                <a:gd name="T3" fmla="*/ 19 h 19"/>
                <a:gd name="T4" fmla="*/ 8 w 8"/>
                <a:gd name="T5" fmla="*/ 19 h 19"/>
                <a:gd name="T6" fmla="*/ 0 w 8"/>
                <a:gd name="T7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9">
                  <a:moveTo>
                    <a:pt x="0" y="0"/>
                  </a:moveTo>
                  <a:cubicBezTo>
                    <a:pt x="3" y="6"/>
                    <a:pt x="5" y="12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2"/>
                    <a:pt x="3" y="6"/>
                    <a:pt x="0" y="0"/>
                  </a:cubicBezTo>
                </a:path>
              </a:pathLst>
            </a:custGeom>
            <a:solidFill>
              <a:srgbClr val="050B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4"/>
            <p:cNvSpPr>
              <a:spLocks/>
            </p:cNvSpPr>
            <p:nvPr/>
          </p:nvSpPr>
          <p:spPr bwMode="auto">
            <a:xfrm>
              <a:off x="5224463" y="2169980"/>
              <a:ext cx="12700" cy="30163"/>
            </a:xfrm>
            <a:custGeom>
              <a:avLst/>
              <a:gdLst>
                <a:gd name="T0" fmla="*/ 0 w 8"/>
                <a:gd name="T1" fmla="*/ 0 h 19"/>
                <a:gd name="T2" fmla="*/ 0 w 8"/>
                <a:gd name="T3" fmla="*/ 0 h 19"/>
                <a:gd name="T4" fmla="*/ 8 w 8"/>
                <a:gd name="T5" fmla="*/ 19 h 19"/>
                <a:gd name="T6" fmla="*/ 8 w 8"/>
                <a:gd name="T7" fmla="*/ 19 h 19"/>
                <a:gd name="T8" fmla="*/ 0 w 8"/>
                <a:gd name="T9" fmla="*/ 0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19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3" y="6"/>
                    <a:pt x="5" y="12"/>
                    <a:pt x="8" y="19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5" y="12"/>
                    <a:pt x="3" y="6"/>
                    <a:pt x="0" y="0"/>
                  </a:cubicBezTo>
                </a:path>
              </a:pathLst>
            </a:custGeom>
            <a:solidFill>
              <a:srgbClr val="1106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2287278" y="2837798"/>
              <a:ext cx="788519" cy="251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Lato Bold" pitchFamily="34" charset="0"/>
                </a:rPr>
                <a:t>Option 03</a:t>
              </a:r>
              <a:endParaRPr lang="en-US" sz="8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2598738" y="2147755"/>
            <a:ext cx="3094038" cy="1611313"/>
            <a:chOff x="2598738" y="2147755"/>
            <a:chExt cx="3094038" cy="1611313"/>
          </a:xfrm>
        </p:grpSpPr>
        <p:sp>
          <p:nvSpPr>
            <p:cNvPr id="14" name="Freeform 14"/>
            <p:cNvSpPr>
              <a:spLocks/>
            </p:cNvSpPr>
            <p:nvPr/>
          </p:nvSpPr>
          <p:spPr bwMode="auto">
            <a:xfrm>
              <a:off x="5237163" y="2200143"/>
              <a:ext cx="50800" cy="263525"/>
            </a:xfrm>
            <a:custGeom>
              <a:avLst/>
              <a:gdLst>
                <a:gd name="T0" fmla="*/ 0 w 32"/>
                <a:gd name="T1" fmla="*/ 0 h 165"/>
                <a:gd name="T2" fmla="*/ 0 w 32"/>
                <a:gd name="T3" fmla="*/ 0 h 165"/>
                <a:gd name="T4" fmla="*/ 32 w 32"/>
                <a:gd name="T5" fmla="*/ 165 h 165"/>
                <a:gd name="T6" fmla="*/ 32 w 32"/>
                <a:gd name="T7" fmla="*/ 165 h 165"/>
                <a:gd name="T8" fmla="*/ 0 w 32"/>
                <a:gd name="T9" fmla="*/ 0 h 1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165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0" y="51"/>
                    <a:pt x="32" y="107"/>
                    <a:pt x="32" y="165"/>
                  </a:cubicBezTo>
                  <a:cubicBezTo>
                    <a:pt x="32" y="165"/>
                    <a:pt x="32" y="165"/>
                    <a:pt x="32" y="165"/>
                  </a:cubicBezTo>
                  <a:cubicBezTo>
                    <a:pt x="32" y="107"/>
                    <a:pt x="20" y="51"/>
                    <a:pt x="0" y="0"/>
                  </a:cubicBezTo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9"/>
            <p:cNvSpPr>
              <a:spLocks/>
            </p:cNvSpPr>
            <p:nvPr/>
          </p:nvSpPr>
          <p:spPr bwMode="auto">
            <a:xfrm>
              <a:off x="5648325" y="2147755"/>
              <a:ext cx="11113" cy="41275"/>
            </a:xfrm>
            <a:custGeom>
              <a:avLst/>
              <a:gdLst>
                <a:gd name="T0" fmla="*/ 0 w 7"/>
                <a:gd name="T1" fmla="*/ 0 h 26"/>
                <a:gd name="T2" fmla="*/ 0 w 7"/>
                <a:gd name="T3" fmla="*/ 0 h 26"/>
                <a:gd name="T4" fmla="*/ 7 w 7"/>
                <a:gd name="T5" fmla="*/ 26 h 26"/>
                <a:gd name="T6" fmla="*/ 0 w 7"/>
                <a:gd name="T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2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" y="9"/>
                    <a:pt x="5" y="17"/>
                    <a:pt x="7" y="26"/>
                  </a:cubicBezTo>
                  <a:cubicBezTo>
                    <a:pt x="5" y="17"/>
                    <a:pt x="2" y="9"/>
                    <a:pt x="0" y="0"/>
                  </a:cubicBezTo>
                </a:path>
              </a:pathLst>
            </a:custGeom>
            <a:solidFill>
              <a:srgbClr val="3735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0"/>
            <p:cNvSpPr>
              <a:spLocks/>
            </p:cNvSpPr>
            <p:nvPr/>
          </p:nvSpPr>
          <p:spPr bwMode="auto">
            <a:xfrm>
              <a:off x="5214938" y="2147755"/>
              <a:ext cx="433388" cy="0"/>
            </a:xfrm>
            <a:custGeom>
              <a:avLst/>
              <a:gdLst>
                <a:gd name="T0" fmla="*/ 273 w 273"/>
                <a:gd name="T1" fmla="*/ 0 w 273"/>
                <a:gd name="T2" fmla="*/ 0 w 273"/>
                <a:gd name="T3" fmla="*/ 273 w 273"/>
                <a:gd name="T4" fmla="*/ 273 w 273"/>
                <a:gd name="T5" fmla="*/ 273 w 273"/>
                <a:gd name="T6" fmla="*/ 273 w 2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273">
                  <a:moveTo>
                    <a:pt x="27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202A3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21"/>
            <p:cNvSpPr>
              <a:spLocks/>
            </p:cNvSpPr>
            <p:nvPr/>
          </p:nvSpPr>
          <p:spPr bwMode="auto">
            <a:xfrm>
              <a:off x="5214938" y="2147755"/>
              <a:ext cx="433388" cy="0"/>
            </a:xfrm>
            <a:custGeom>
              <a:avLst/>
              <a:gdLst>
                <a:gd name="T0" fmla="*/ 273 w 273"/>
                <a:gd name="T1" fmla="*/ 0 w 273"/>
                <a:gd name="T2" fmla="*/ 0 w 273"/>
                <a:gd name="T3" fmla="*/ 273 w 273"/>
                <a:gd name="T4" fmla="*/ 273 w 273"/>
                <a:gd name="T5" fmla="*/ 273 w 273"/>
                <a:gd name="T6" fmla="*/ 273 w 27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</a:cxnLst>
              <a:rect l="0" t="0" r="r" b="b"/>
              <a:pathLst>
                <a:path w="273">
                  <a:moveTo>
                    <a:pt x="273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73" y="0"/>
                  </a:lnTo>
                  <a:lnTo>
                    <a:pt x="273" y="0"/>
                  </a:lnTo>
                </a:path>
              </a:pathLst>
            </a:custGeom>
            <a:noFill/>
            <a:ln w="9525">
              <a:noFill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22"/>
            <p:cNvSpPr>
              <a:spLocks noEditPoints="1"/>
            </p:cNvSpPr>
            <p:nvPr/>
          </p:nvSpPr>
          <p:spPr bwMode="auto">
            <a:xfrm>
              <a:off x="5659438" y="2192205"/>
              <a:ext cx="1588" cy="7938"/>
            </a:xfrm>
            <a:custGeom>
              <a:avLst/>
              <a:gdLst>
                <a:gd name="T0" fmla="*/ 1 w 1"/>
                <a:gd name="T1" fmla="*/ 3 h 5"/>
                <a:gd name="T2" fmla="*/ 1 w 1"/>
                <a:gd name="T3" fmla="*/ 5 h 5"/>
                <a:gd name="T4" fmla="*/ 1 w 1"/>
                <a:gd name="T5" fmla="*/ 5 h 5"/>
                <a:gd name="T6" fmla="*/ 1 w 1"/>
                <a:gd name="T7" fmla="*/ 3 h 5"/>
                <a:gd name="T8" fmla="*/ 0 w 1"/>
                <a:gd name="T9" fmla="*/ 0 h 5"/>
                <a:gd name="T10" fmla="*/ 1 w 1"/>
                <a:gd name="T11" fmla="*/ 1 h 5"/>
                <a:gd name="T12" fmla="*/ 0 w 1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" h="5">
                  <a:moveTo>
                    <a:pt x="1" y="3"/>
                  </a:moveTo>
                  <a:cubicBezTo>
                    <a:pt x="1" y="4"/>
                    <a:pt x="1" y="4"/>
                    <a:pt x="1" y="5"/>
                  </a:cubicBezTo>
                  <a:cubicBezTo>
                    <a:pt x="1" y="5"/>
                    <a:pt x="1" y="5"/>
                    <a:pt x="1" y="5"/>
                  </a:cubicBezTo>
                  <a:cubicBezTo>
                    <a:pt x="1" y="4"/>
                    <a:pt x="1" y="4"/>
                    <a:pt x="1" y="3"/>
                  </a:cubicBezTo>
                  <a:moveTo>
                    <a:pt x="0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0" y="1"/>
                    <a:pt x="0" y="0"/>
                    <a:pt x="0" y="0"/>
                  </a:cubicBezTo>
                </a:path>
              </a:pathLst>
            </a:custGeom>
            <a:solidFill>
              <a:srgbClr val="37353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8" name="Group 37"/>
            <p:cNvGrpSpPr/>
            <p:nvPr/>
          </p:nvGrpSpPr>
          <p:grpSpPr>
            <a:xfrm>
              <a:off x="2598738" y="2147755"/>
              <a:ext cx="3094038" cy="1611313"/>
              <a:chOff x="2598738" y="2105025"/>
              <a:chExt cx="3094038" cy="1611313"/>
            </a:xfrm>
          </p:grpSpPr>
          <p:sp>
            <p:nvSpPr>
              <p:cNvPr id="10" name="Freeform 11"/>
              <p:cNvSpPr>
                <a:spLocks/>
              </p:cNvSpPr>
              <p:nvPr/>
            </p:nvSpPr>
            <p:spPr bwMode="auto">
              <a:xfrm>
                <a:off x="2598738" y="2105025"/>
                <a:ext cx="3094038" cy="1611313"/>
              </a:xfrm>
              <a:custGeom>
                <a:avLst/>
                <a:gdLst>
                  <a:gd name="T0" fmla="*/ 1691 w 1946"/>
                  <a:gd name="T1" fmla="*/ 198 h 1013"/>
                  <a:gd name="T2" fmla="*/ 1243 w 1946"/>
                  <a:gd name="T3" fmla="*/ 645 h 1013"/>
                  <a:gd name="T4" fmla="*/ 264 w 1946"/>
                  <a:gd name="T5" fmla="*/ 645 h 1013"/>
                  <a:gd name="T6" fmla="*/ 264 w 1946"/>
                  <a:gd name="T7" fmla="*/ 532 h 1013"/>
                  <a:gd name="T8" fmla="*/ 0 w 1946"/>
                  <a:gd name="T9" fmla="*/ 772 h 1013"/>
                  <a:gd name="T10" fmla="*/ 264 w 1946"/>
                  <a:gd name="T11" fmla="*/ 1013 h 1013"/>
                  <a:gd name="T12" fmla="*/ 264 w 1946"/>
                  <a:gd name="T13" fmla="*/ 901 h 1013"/>
                  <a:gd name="T14" fmla="*/ 1243 w 1946"/>
                  <a:gd name="T15" fmla="*/ 901 h 1013"/>
                  <a:gd name="T16" fmla="*/ 1946 w 1946"/>
                  <a:gd name="T17" fmla="*/ 198 h 1013"/>
                  <a:gd name="T18" fmla="*/ 1918 w 1946"/>
                  <a:gd name="T19" fmla="*/ 0 h 1013"/>
                  <a:gd name="T20" fmla="*/ 1645 w 1946"/>
                  <a:gd name="T21" fmla="*/ 0 h 1013"/>
                  <a:gd name="T22" fmla="*/ 1691 w 1946"/>
                  <a:gd name="T23" fmla="*/ 198 h 10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946" h="1013">
                    <a:moveTo>
                      <a:pt x="1691" y="198"/>
                    </a:moveTo>
                    <a:cubicBezTo>
                      <a:pt x="1691" y="445"/>
                      <a:pt x="1490" y="645"/>
                      <a:pt x="1243" y="645"/>
                    </a:cubicBezTo>
                    <a:cubicBezTo>
                      <a:pt x="264" y="645"/>
                      <a:pt x="264" y="645"/>
                      <a:pt x="264" y="645"/>
                    </a:cubicBezTo>
                    <a:cubicBezTo>
                      <a:pt x="264" y="532"/>
                      <a:pt x="264" y="532"/>
                      <a:pt x="264" y="532"/>
                    </a:cubicBezTo>
                    <a:cubicBezTo>
                      <a:pt x="264" y="532"/>
                      <a:pt x="216" y="733"/>
                      <a:pt x="0" y="772"/>
                    </a:cubicBezTo>
                    <a:cubicBezTo>
                      <a:pt x="216" y="812"/>
                      <a:pt x="264" y="1013"/>
                      <a:pt x="264" y="1013"/>
                    </a:cubicBezTo>
                    <a:cubicBezTo>
                      <a:pt x="264" y="901"/>
                      <a:pt x="264" y="901"/>
                      <a:pt x="264" y="901"/>
                    </a:cubicBezTo>
                    <a:cubicBezTo>
                      <a:pt x="1243" y="901"/>
                      <a:pt x="1243" y="901"/>
                      <a:pt x="1243" y="901"/>
                    </a:cubicBezTo>
                    <a:cubicBezTo>
                      <a:pt x="1631" y="901"/>
                      <a:pt x="1946" y="586"/>
                      <a:pt x="1946" y="198"/>
                    </a:cubicBezTo>
                    <a:cubicBezTo>
                      <a:pt x="1946" y="129"/>
                      <a:pt x="1936" y="63"/>
                      <a:pt x="1918" y="0"/>
                    </a:cubicBezTo>
                    <a:cubicBezTo>
                      <a:pt x="1645" y="0"/>
                      <a:pt x="1645" y="0"/>
                      <a:pt x="1645" y="0"/>
                    </a:cubicBezTo>
                    <a:cubicBezTo>
                      <a:pt x="1674" y="60"/>
                      <a:pt x="1691" y="127"/>
                      <a:pt x="1691" y="198"/>
                    </a:cubicBezTo>
                  </a:path>
                </a:pathLst>
              </a:custGeom>
              <a:gradFill>
                <a:gsLst>
                  <a:gs pos="90000">
                    <a:schemeClr val="accent2"/>
                  </a:gs>
                  <a:gs pos="10000">
                    <a:schemeClr val="accent2"/>
                  </a:gs>
                  <a:gs pos="50000">
                    <a:schemeClr val="accent2">
                      <a:lumMod val="60000"/>
                      <a:lumOff val="40000"/>
                    </a:schemeClr>
                  </a:gs>
                </a:gsLst>
                <a:lin ang="0" scaled="1"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15" name="Freeform 15"/>
              <p:cNvSpPr>
                <a:spLocks noEditPoints="1"/>
              </p:cNvSpPr>
              <p:nvPr/>
            </p:nvSpPr>
            <p:spPr bwMode="auto">
              <a:xfrm>
                <a:off x="4570413" y="2146300"/>
                <a:ext cx="1122363" cy="1392238"/>
              </a:xfrm>
              <a:custGeom>
                <a:avLst/>
                <a:gdLst>
                  <a:gd name="T0" fmla="*/ 686 w 706"/>
                  <a:gd name="T1" fmla="*/ 7 h 875"/>
                  <a:gd name="T2" fmla="*/ 419 w 706"/>
                  <a:gd name="T3" fmla="*/ 7 h 875"/>
                  <a:gd name="T4" fmla="*/ 451 w 706"/>
                  <a:gd name="T5" fmla="*/ 172 h 875"/>
                  <a:gd name="T6" fmla="*/ 451 w 706"/>
                  <a:gd name="T7" fmla="*/ 172 h 875"/>
                  <a:gd name="T8" fmla="*/ 451 w 706"/>
                  <a:gd name="T9" fmla="*/ 172 h 875"/>
                  <a:gd name="T10" fmla="*/ 451 w 706"/>
                  <a:gd name="T11" fmla="*/ 172 h 875"/>
                  <a:gd name="T12" fmla="*/ 451 w 706"/>
                  <a:gd name="T13" fmla="*/ 172 h 875"/>
                  <a:gd name="T14" fmla="*/ 3 w 706"/>
                  <a:gd name="T15" fmla="*/ 619 h 875"/>
                  <a:gd name="T16" fmla="*/ 0 w 706"/>
                  <a:gd name="T17" fmla="*/ 619 h 875"/>
                  <a:gd name="T18" fmla="*/ 0 w 706"/>
                  <a:gd name="T19" fmla="*/ 875 h 875"/>
                  <a:gd name="T20" fmla="*/ 3 w 706"/>
                  <a:gd name="T21" fmla="*/ 875 h 875"/>
                  <a:gd name="T22" fmla="*/ 706 w 706"/>
                  <a:gd name="T23" fmla="*/ 172 h 875"/>
                  <a:gd name="T24" fmla="*/ 686 w 706"/>
                  <a:gd name="T25" fmla="*/ 7 h 875"/>
                  <a:gd name="T26" fmla="*/ 686 w 706"/>
                  <a:gd name="T27" fmla="*/ 3 h 875"/>
                  <a:gd name="T28" fmla="*/ 686 w 706"/>
                  <a:gd name="T29" fmla="*/ 5 h 875"/>
                  <a:gd name="T30" fmla="*/ 686 w 706"/>
                  <a:gd name="T31" fmla="*/ 3 h 875"/>
                  <a:gd name="T32" fmla="*/ 685 w 706"/>
                  <a:gd name="T33" fmla="*/ 0 h 875"/>
                  <a:gd name="T34" fmla="*/ 685 w 706"/>
                  <a:gd name="T35" fmla="*/ 2 h 875"/>
                  <a:gd name="T36" fmla="*/ 685 w 706"/>
                  <a:gd name="T37" fmla="*/ 0 h 8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706" h="875">
                    <a:moveTo>
                      <a:pt x="686" y="7"/>
                    </a:moveTo>
                    <a:cubicBezTo>
                      <a:pt x="419" y="7"/>
                      <a:pt x="419" y="7"/>
                      <a:pt x="419" y="7"/>
                    </a:cubicBezTo>
                    <a:cubicBezTo>
                      <a:pt x="439" y="58"/>
                      <a:pt x="451" y="114"/>
                      <a:pt x="451" y="172"/>
                    </a:cubicBezTo>
                    <a:cubicBezTo>
                      <a:pt x="451" y="172"/>
                      <a:pt x="451" y="172"/>
                      <a:pt x="451" y="172"/>
                    </a:cubicBezTo>
                    <a:cubicBezTo>
                      <a:pt x="451" y="172"/>
                      <a:pt x="451" y="172"/>
                      <a:pt x="451" y="172"/>
                    </a:cubicBezTo>
                    <a:cubicBezTo>
                      <a:pt x="451" y="172"/>
                      <a:pt x="451" y="172"/>
                      <a:pt x="451" y="172"/>
                    </a:cubicBezTo>
                    <a:cubicBezTo>
                      <a:pt x="451" y="172"/>
                      <a:pt x="451" y="172"/>
                      <a:pt x="451" y="172"/>
                    </a:cubicBezTo>
                    <a:cubicBezTo>
                      <a:pt x="451" y="419"/>
                      <a:pt x="250" y="619"/>
                      <a:pt x="3" y="619"/>
                    </a:cubicBezTo>
                    <a:cubicBezTo>
                      <a:pt x="0" y="619"/>
                      <a:pt x="0" y="619"/>
                      <a:pt x="0" y="619"/>
                    </a:cubicBezTo>
                    <a:cubicBezTo>
                      <a:pt x="0" y="875"/>
                      <a:pt x="0" y="875"/>
                      <a:pt x="0" y="875"/>
                    </a:cubicBezTo>
                    <a:cubicBezTo>
                      <a:pt x="3" y="875"/>
                      <a:pt x="3" y="875"/>
                      <a:pt x="3" y="875"/>
                    </a:cubicBezTo>
                    <a:cubicBezTo>
                      <a:pt x="391" y="875"/>
                      <a:pt x="706" y="560"/>
                      <a:pt x="706" y="172"/>
                    </a:cubicBezTo>
                    <a:cubicBezTo>
                      <a:pt x="706" y="115"/>
                      <a:pt x="699" y="60"/>
                      <a:pt x="686" y="7"/>
                    </a:cubicBezTo>
                    <a:moveTo>
                      <a:pt x="686" y="3"/>
                    </a:moveTo>
                    <a:cubicBezTo>
                      <a:pt x="686" y="4"/>
                      <a:pt x="686" y="5"/>
                      <a:pt x="686" y="5"/>
                    </a:cubicBezTo>
                    <a:cubicBezTo>
                      <a:pt x="686" y="5"/>
                      <a:pt x="686" y="4"/>
                      <a:pt x="686" y="3"/>
                    </a:cubicBezTo>
                    <a:moveTo>
                      <a:pt x="685" y="0"/>
                    </a:moveTo>
                    <a:cubicBezTo>
                      <a:pt x="685" y="1"/>
                      <a:pt x="685" y="1"/>
                      <a:pt x="685" y="2"/>
                    </a:cubicBezTo>
                    <a:cubicBezTo>
                      <a:pt x="685" y="1"/>
                      <a:pt x="685" y="1"/>
                      <a:pt x="685" y="0"/>
                    </a:cubicBezTo>
                  </a:path>
                </a:pathLst>
              </a:custGeom>
              <a:gradFill flip="none" rotWithShape="1">
                <a:gsLst>
                  <a:gs pos="79000">
                    <a:schemeClr val="bg1">
                      <a:alpha val="0"/>
                    </a:schemeClr>
                  </a:gs>
                  <a:gs pos="100000">
                    <a:schemeClr val="tx1">
                      <a:alpha val="80000"/>
                    </a:schemeClr>
                  </a:gs>
                </a:gsLst>
                <a:lin ang="16200000" scaled="1"/>
                <a:tileRect/>
              </a:gra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6" name="Freeform 25"/>
              <p:cNvSpPr>
                <a:spLocks/>
              </p:cNvSpPr>
              <p:nvPr/>
            </p:nvSpPr>
            <p:spPr bwMode="auto">
              <a:xfrm>
                <a:off x="5214938" y="2105025"/>
                <a:ext cx="446088" cy="52388"/>
              </a:xfrm>
              <a:custGeom>
                <a:avLst/>
                <a:gdLst>
                  <a:gd name="T0" fmla="*/ 273 w 281"/>
                  <a:gd name="T1" fmla="*/ 0 h 33"/>
                  <a:gd name="T2" fmla="*/ 0 w 281"/>
                  <a:gd name="T3" fmla="*/ 0 h 33"/>
                  <a:gd name="T4" fmla="*/ 6 w 281"/>
                  <a:gd name="T5" fmla="*/ 14 h 33"/>
                  <a:gd name="T6" fmla="*/ 14 w 281"/>
                  <a:gd name="T7" fmla="*/ 33 h 33"/>
                  <a:gd name="T8" fmla="*/ 281 w 281"/>
                  <a:gd name="T9" fmla="*/ 33 h 33"/>
                  <a:gd name="T10" fmla="*/ 281 w 281"/>
                  <a:gd name="T11" fmla="*/ 31 h 33"/>
                  <a:gd name="T12" fmla="*/ 281 w 281"/>
                  <a:gd name="T13" fmla="*/ 29 h 33"/>
                  <a:gd name="T14" fmla="*/ 280 w 281"/>
                  <a:gd name="T15" fmla="*/ 28 h 33"/>
                  <a:gd name="T16" fmla="*/ 280 w 281"/>
                  <a:gd name="T17" fmla="*/ 26 h 33"/>
                  <a:gd name="T18" fmla="*/ 273 w 281"/>
                  <a:gd name="T19" fmla="*/ 0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81" h="33">
                    <a:moveTo>
                      <a:pt x="27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2" y="5"/>
                      <a:pt x="4" y="9"/>
                      <a:pt x="6" y="14"/>
                    </a:cubicBezTo>
                    <a:cubicBezTo>
                      <a:pt x="9" y="20"/>
                      <a:pt x="11" y="26"/>
                      <a:pt x="14" y="33"/>
                    </a:cubicBezTo>
                    <a:cubicBezTo>
                      <a:pt x="281" y="33"/>
                      <a:pt x="281" y="33"/>
                      <a:pt x="281" y="33"/>
                    </a:cubicBezTo>
                    <a:cubicBezTo>
                      <a:pt x="281" y="32"/>
                      <a:pt x="281" y="32"/>
                      <a:pt x="281" y="31"/>
                    </a:cubicBezTo>
                    <a:cubicBezTo>
                      <a:pt x="281" y="31"/>
                      <a:pt x="281" y="30"/>
                      <a:pt x="281" y="29"/>
                    </a:cubicBezTo>
                    <a:cubicBezTo>
                      <a:pt x="280" y="29"/>
                      <a:pt x="280" y="28"/>
                      <a:pt x="280" y="28"/>
                    </a:cubicBezTo>
                    <a:cubicBezTo>
                      <a:pt x="280" y="27"/>
                      <a:pt x="280" y="27"/>
                      <a:pt x="280" y="26"/>
                    </a:cubicBezTo>
                    <a:cubicBezTo>
                      <a:pt x="278" y="17"/>
                      <a:pt x="275" y="9"/>
                      <a:pt x="273" y="0"/>
                    </a:cubicBezTo>
                  </a:path>
                </a:pathLst>
              </a:custGeom>
              <a:solidFill>
                <a:schemeClr val="tx1">
                  <a:alpha val="8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94" name="TextBox 93"/>
            <p:cNvSpPr txBox="1"/>
            <p:nvPr/>
          </p:nvSpPr>
          <p:spPr>
            <a:xfrm>
              <a:off x="2971800" y="3241963"/>
              <a:ext cx="788519" cy="2512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000" dirty="0">
                  <a:solidFill>
                    <a:schemeClr val="bg1"/>
                  </a:solidFill>
                  <a:latin typeface="Lato Bold" pitchFamily="34" charset="0"/>
                </a:rPr>
                <a:t>Option 04</a:t>
              </a:r>
              <a:endParaRPr lang="en-US" sz="800" dirty="0">
                <a:solidFill>
                  <a:schemeClr val="bg1"/>
                </a:solidFill>
                <a:latin typeface="Lato Light" pitchFamily="34" charset="0"/>
              </a:endParaRPr>
            </a:p>
          </p:txBody>
        </p:sp>
      </p:grpSp>
      <p:sp>
        <p:nvSpPr>
          <p:cNvPr id="95" name="TextBox 94"/>
          <p:cNvSpPr txBox="1"/>
          <p:nvPr/>
        </p:nvSpPr>
        <p:spPr>
          <a:xfrm>
            <a:off x="7156540" y="1734850"/>
            <a:ext cx="954087" cy="39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Lato" pitchFamily="34" charset="0"/>
              </a:rPr>
              <a:t>75%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440261" y="1144305"/>
            <a:ext cx="954087" cy="39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>
                <a:latin typeface="Lato" pitchFamily="34" charset="0"/>
              </a:rPr>
              <a:t>50%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19369" y="2722905"/>
            <a:ext cx="954087" cy="39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dirty="0">
                <a:latin typeface="Lato" pitchFamily="34" charset="0"/>
              </a:rPr>
              <a:t>50%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721108" y="3310549"/>
            <a:ext cx="954087" cy="390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</a:pPr>
            <a:r>
              <a:rPr lang="en-US" dirty="0">
                <a:latin typeface="Lato" pitchFamily="34" charset="0"/>
              </a:rPr>
              <a:t>40%</a:t>
            </a:r>
          </a:p>
        </p:txBody>
      </p:sp>
      <p:grpSp>
        <p:nvGrpSpPr>
          <p:cNvPr id="42" name="Group 41"/>
          <p:cNvGrpSpPr/>
          <p:nvPr/>
        </p:nvGrpSpPr>
        <p:grpSpPr>
          <a:xfrm>
            <a:off x="611068" y="1796598"/>
            <a:ext cx="2102220" cy="574674"/>
            <a:chOff x="611068" y="1796598"/>
            <a:chExt cx="2102220" cy="574674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1068" y="2275517"/>
              <a:ext cx="636828" cy="95755"/>
            </a:xfrm>
            <a:prstGeom prst="rect">
              <a:avLst/>
            </a:prstGeom>
          </p:spPr>
        </p:pic>
        <p:sp>
          <p:nvSpPr>
            <p:cNvPr id="81" name="TextBox 80"/>
            <p:cNvSpPr txBox="1"/>
            <p:nvPr/>
          </p:nvSpPr>
          <p:spPr>
            <a:xfrm>
              <a:off x="1219200" y="1796598"/>
              <a:ext cx="1494088" cy="54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000" dirty="0">
                  <a:latin typeface="Lato Bold" pitchFamily="34" charset="0"/>
                </a:rPr>
                <a:t>Writing Skills</a:t>
              </a:r>
            </a:p>
            <a:p>
              <a:pPr>
                <a:lnSpc>
                  <a:spcPct val="114000"/>
                </a:lnSpc>
              </a:pPr>
              <a:r>
                <a:rPr lang="en-US" sz="800" dirty="0" err="1">
                  <a:latin typeface="Lato Light" pitchFamily="34" charset="0"/>
                </a:rPr>
                <a:t>Lorem</a:t>
              </a:r>
              <a:r>
                <a:rPr lang="en-US" sz="800" dirty="0">
                  <a:latin typeface="Lato Light" pitchFamily="34" charset="0"/>
                </a:rPr>
                <a:t> </a:t>
              </a:r>
              <a:r>
                <a:rPr lang="en-US" sz="800" dirty="0" err="1">
                  <a:latin typeface="Lato Light" pitchFamily="34" charset="0"/>
                </a:rPr>
                <a:t>Ipsum</a:t>
              </a:r>
              <a:r>
                <a:rPr lang="en-US" sz="800" dirty="0">
                  <a:latin typeface="Lato Light" pitchFamily="34" charset="0"/>
                </a:rPr>
                <a:t> is simply dummy text of the printing and</a:t>
              </a:r>
            </a:p>
          </p:txBody>
        </p:sp>
        <p:sp>
          <p:nvSpPr>
            <p:cNvPr id="82" name="Oval 81"/>
            <p:cNvSpPr/>
            <p:nvPr/>
          </p:nvSpPr>
          <p:spPr>
            <a:xfrm>
              <a:off x="703408" y="1863957"/>
              <a:ext cx="447387" cy="4473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Freeform 24"/>
            <p:cNvSpPr>
              <a:spLocks noEditPoints="1"/>
            </p:cNvSpPr>
            <p:nvPr/>
          </p:nvSpPr>
          <p:spPr bwMode="auto">
            <a:xfrm>
              <a:off x="822028" y="1977229"/>
              <a:ext cx="247094" cy="247094"/>
            </a:xfrm>
            <a:custGeom>
              <a:avLst/>
              <a:gdLst>
                <a:gd name="T0" fmla="*/ 231 w 281"/>
                <a:gd name="T1" fmla="*/ 127 h 281"/>
                <a:gd name="T2" fmla="*/ 77 w 281"/>
                <a:gd name="T3" fmla="*/ 281 h 281"/>
                <a:gd name="T4" fmla="*/ 0 w 281"/>
                <a:gd name="T5" fmla="*/ 281 h 281"/>
                <a:gd name="T6" fmla="*/ 0 w 281"/>
                <a:gd name="T7" fmla="*/ 204 h 281"/>
                <a:gd name="T8" fmla="*/ 154 w 281"/>
                <a:gd name="T9" fmla="*/ 50 h 281"/>
                <a:gd name="T10" fmla="*/ 231 w 281"/>
                <a:gd name="T11" fmla="*/ 127 h 281"/>
                <a:gd name="T12" fmla="*/ 84 w 281"/>
                <a:gd name="T13" fmla="*/ 241 h 281"/>
                <a:gd name="T14" fmla="*/ 40 w 281"/>
                <a:gd name="T15" fmla="*/ 197 h 281"/>
                <a:gd name="T16" fmla="*/ 23 w 281"/>
                <a:gd name="T17" fmla="*/ 214 h 281"/>
                <a:gd name="T18" fmla="*/ 23 w 281"/>
                <a:gd name="T19" fmla="*/ 234 h 281"/>
                <a:gd name="T20" fmla="*/ 47 w 281"/>
                <a:gd name="T21" fmla="*/ 234 h 281"/>
                <a:gd name="T22" fmla="*/ 47 w 281"/>
                <a:gd name="T23" fmla="*/ 258 h 281"/>
                <a:gd name="T24" fmla="*/ 67 w 281"/>
                <a:gd name="T25" fmla="*/ 258 h 281"/>
                <a:gd name="T26" fmla="*/ 84 w 281"/>
                <a:gd name="T27" fmla="*/ 241 h 281"/>
                <a:gd name="T28" fmla="*/ 160 w 281"/>
                <a:gd name="T29" fmla="*/ 81 h 281"/>
                <a:gd name="T30" fmla="*/ 157 w 281"/>
                <a:gd name="T31" fmla="*/ 83 h 281"/>
                <a:gd name="T32" fmla="*/ 56 w 281"/>
                <a:gd name="T33" fmla="*/ 183 h 281"/>
                <a:gd name="T34" fmla="*/ 55 w 281"/>
                <a:gd name="T35" fmla="*/ 186 h 281"/>
                <a:gd name="T36" fmla="*/ 59 w 281"/>
                <a:gd name="T37" fmla="*/ 190 h 281"/>
                <a:gd name="T38" fmla="*/ 62 w 281"/>
                <a:gd name="T39" fmla="*/ 189 h 281"/>
                <a:gd name="T40" fmla="*/ 163 w 281"/>
                <a:gd name="T41" fmla="*/ 89 h 281"/>
                <a:gd name="T42" fmla="*/ 164 w 281"/>
                <a:gd name="T43" fmla="*/ 85 h 281"/>
                <a:gd name="T44" fmla="*/ 160 w 281"/>
                <a:gd name="T45" fmla="*/ 81 h 281"/>
                <a:gd name="T46" fmla="*/ 274 w 281"/>
                <a:gd name="T47" fmla="*/ 84 h 281"/>
                <a:gd name="T48" fmla="*/ 243 w 281"/>
                <a:gd name="T49" fmla="*/ 115 h 281"/>
                <a:gd name="T50" fmla="*/ 166 w 281"/>
                <a:gd name="T51" fmla="*/ 38 h 281"/>
                <a:gd name="T52" fmla="*/ 197 w 281"/>
                <a:gd name="T53" fmla="*/ 7 h 281"/>
                <a:gd name="T54" fmla="*/ 213 w 281"/>
                <a:gd name="T55" fmla="*/ 0 h 281"/>
                <a:gd name="T56" fmla="*/ 230 w 281"/>
                <a:gd name="T57" fmla="*/ 7 h 281"/>
                <a:gd name="T58" fmla="*/ 274 w 281"/>
                <a:gd name="T59" fmla="*/ 51 h 281"/>
                <a:gd name="T60" fmla="*/ 281 w 281"/>
                <a:gd name="T61" fmla="*/ 68 h 281"/>
                <a:gd name="T62" fmla="*/ 274 w 281"/>
                <a:gd name="T63" fmla="*/ 84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81" h="281">
                  <a:moveTo>
                    <a:pt x="231" y="127"/>
                  </a:moveTo>
                  <a:cubicBezTo>
                    <a:pt x="77" y="281"/>
                    <a:pt x="77" y="281"/>
                    <a:pt x="77" y="281"/>
                  </a:cubicBezTo>
                  <a:cubicBezTo>
                    <a:pt x="0" y="281"/>
                    <a:pt x="0" y="281"/>
                    <a:pt x="0" y="281"/>
                  </a:cubicBezTo>
                  <a:cubicBezTo>
                    <a:pt x="0" y="204"/>
                    <a:pt x="0" y="204"/>
                    <a:pt x="0" y="204"/>
                  </a:cubicBezTo>
                  <a:cubicBezTo>
                    <a:pt x="154" y="50"/>
                    <a:pt x="154" y="50"/>
                    <a:pt x="154" y="50"/>
                  </a:cubicBezTo>
                  <a:lnTo>
                    <a:pt x="231" y="127"/>
                  </a:lnTo>
                  <a:close/>
                  <a:moveTo>
                    <a:pt x="84" y="241"/>
                  </a:moveTo>
                  <a:cubicBezTo>
                    <a:pt x="40" y="197"/>
                    <a:pt x="40" y="197"/>
                    <a:pt x="40" y="197"/>
                  </a:cubicBezTo>
                  <a:cubicBezTo>
                    <a:pt x="23" y="214"/>
                    <a:pt x="23" y="214"/>
                    <a:pt x="23" y="214"/>
                  </a:cubicBezTo>
                  <a:cubicBezTo>
                    <a:pt x="23" y="234"/>
                    <a:pt x="23" y="234"/>
                    <a:pt x="23" y="234"/>
                  </a:cubicBezTo>
                  <a:cubicBezTo>
                    <a:pt x="47" y="234"/>
                    <a:pt x="47" y="234"/>
                    <a:pt x="47" y="234"/>
                  </a:cubicBezTo>
                  <a:cubicBezTo>
                    <a:pt x="47" y="258"/>
                    <a:pt x="47" y="258"/>
                    <a:pt x="47" y="258"/>
                  </a:cubicBezTo>
                  <a:cubicBezTo>
                    <a:pt x="67" y="258"/>
                    <a:pt x="67" y="258"/>
                    <a:pt x="67" y="258"/>
                  </a:cubicBezTo>
                  <a:lnTo>
                    <a:pt x="84" y="241"/>
                  </a:lnTo>
                  <a:close/>
                  <a:moveTo>
                    <a:pt x="160" y="81"/>
                  </a:moveTo>
                  <a:cubicBezTo>
                    <a:pt x="159" y="81"/>
                    <a:pt x="158" y="82"/>
                    <a:pt x="157" y="83"/>
                  </a:cubicBezTo>
                  <a:cubicBezTo>
                    <a:pt x="56" y="183"/>
                    <a:pt x="56" y="183"/>
                    <a:pt x="56" y="183"/>
                  </a:cubicBezTo>
                  <a:cubicBezTo>
                    <a:pt x="55" y="184"/>
                    <a:pt x="55" y="185"/>
                    <a:pt x="55" y="186"/>
                  </a:cubicBezTo>
                  <a:cubicBezTo>
                    <a:pt x="55" y="189"/>
                    <a:pt x="57" y="190"/>
                    <a:pt x="59" y="190"/>
                  </a:cubicBezTo>
                  <a:cubicBezTo>
                    <a:pt x="60" y="190"/>
                    <a:pt x="61" y="190"/>
                    <a:pt x="62" y="189"/>
                  </a:cubicBezTo>
                  <a:cubicBezTo>
                    <a:pt x="163" y="89"/>
                    <a:pt x="163" y="89"/>
                    <a:pt x="163" y="89"/>
                  </a:cubicBezTo>
                  <a:cubicBezTo>
                    <a:pt x="164" y="88"/>
                    <a:pt x="164" y="87"/>
                    <a:pt x="164" y="85"/>
                  </a:cubicBezTo>
                  <a:cubicBezTo>
                    <a:pt x="164" y="83"/>
                    <a:pt x="162" y="81"/>
                    <a:pt x="160" y="81"/>
                  </a:cubicBezTo>
                  <a:close/>
                  <a:moveTo>
                    <a:pt x="274" y="84"/>
                  </a:moveTo>
                  <a:cubicBezTo>
                    <a:pt x="243" y="115"/>
                    <a:pt x="243" y="115"/>
                    <a:pt x="243" y="115"/>
                  </a:cubicBezTo>
                  <a:cubicBezTo>
                    <a:pt x="166" y="38"/>
                    <a:pt x="166" y="38"/>
                    <a:pt x="166" y="38"/>
                  </a:cubicBezTo>
                  <a:cubicBezTo>
                    <a:pt x="197" y="7"/>
                    <a:pt x="197" y="7"/>
                    <a:pt x="197" y="7"/>
                  </a:cubicBezTo>
                  <a:cubicBezTo>
                    <a:pt x="201" y="3"/>
                    <a:pt x="207" y="0"/>
                    <a:pt x="213" y="0"/>
                  </a:cubicBezTo>
                  <a:cubicBezTo>
                    <a:pt x="220" y="0"/>
                    <a:pt x="226" y="3"/>
                    <a:pt x="230" y="7"/>
                  </a:cubicBezTo>
                  <a:cubicBezTo>
                    <a:pt x="274" y="51"/>
                    <a:pt x="274" y="51"/>
                    <a:pt x="274" y="51"/>
                  </a:cubicBezTo>
                  <a:cubicBezTo>
                    <a:pt x="278" y="55"/>
                    <a:pt x="281" y="61"/>
                    <a:pt x="281" y="68"/>
                  </a:cubicBezTo>
                  <a:cubicBezTo>
                    <a:pt x="281" y="74"/>
                    <a:pt x="278" y="80"/>
                    <a:pt x="274" y="8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6446611" y="2486764"/>
            <a:ext cx="2118809" cy="570960"/>
            <a:chOff x="6446611" y="2486764"/>
            <a:chExt cx="2118809" cy="570960"/>
          </a:xfrm>
        </p:grpSpPr>
        <p:pic>
          <p:nvPicPr>
            <p:cNvPr id="73" name="Picture 7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46611" y="2961969"/>
              <a:ext cx="636828" cy="95755"/>
            </a:xfrm>
            <a:prstGeom prst="rect">
              <a:avLst/>
            </a:prstGeom>
          </p:spPr>
        </p:pic>
        <p:sp>
          <p:nvSpPr>
            <p:cNvPr id="84" name="TextBox 83"/>
            <p:cNvSpPr txBox="1"/>
            <p:nvPr/>
          </p:nvSpPr>
          <p:spPr>
            <a:xfrm>
              <a:off x="7071332" y="2486764"/>
              <a:ext cx="1494088" cy="54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000" dirty="0">
                  <a:latin typeface="Lato Bold" pitchFamily="34" charset="0"/>
                </a:rPr>
                <a:t>Big Promotions</a:t>
              </a:r>
            </a:p>
            <a:p>
              <a:pPr>
                <a:lnSpc>
                  <a:spcPct val="114000"/>
                </a:lnSpc>
              </a:pPr>
              <a:r>
                <a:rPr lang="en-US" sz="800" dirty="0" err="1">
                  <a:latin typeface="Lato Light" pitchFamily="34" charset="0"/>
                </a:rPr>
                <a:t>Lorem</a:t>
              </a:r>
              <a:r>
                <a:rPr lang="en-US" sz="800" dirty="0">
                  <a:latin typeface="Lato Light" pitchFamily="34" charset="0"/>
                </a:rPr>
                <a:t> </a:t>
              </a:r>
              <a:r>
                <a:rPr lang="en-US" sz="800" dirty="0" err="1">
                  <a:latin typeface="Lato Light" pitchFamily="34" charset="0"/>
                </a:rPr>
                <a:t>Ipsum</a:t>
              </a:r>
              <a:r>
                <a:rPr lang="en-US" sz="800" dirty="0">
                  <a:latin typeface="Lato Light" pitchFamily="34" charset="0"/>
                </a:rPr>
                <a:t> is simply dummy text of the printing and</a:t>
              </a:r>
            </a:p>
          </p:txBody>
        </p:sp>
        <p:sp>
          <p:nvSpPr>
            <p:cNvPr id="85" name="Oval 84"/>
            <p:cNvSpPr/>
            <p:nvPr/>
          </p:nvSpPr>
          <p:spPr>
            <a:xfrm>
              <a:off x="6555540" y="2554123"/>
              <a:ext cx="447387" cy="4473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Freeform 29"/>
            <p:cNvSpPr>
              <a:spLocks noEditPoints="1"/>
            </p:cNvSpPr>
            <p:nvPr/>
          </p:nvSpPr>
          <p:spPr bwMode="auto">
            <a:xfrm>
              <a:off x="6650544" y="2660716"/>
              <a:ext cx="257377" cy="263131"/>
            </a:xfrm>
            <a:custGeom>
              <a:avLst/>
              <a:gdLst>
                <a:gd name="T0" fmla="*/ 29 w 360"/>
                <a:gd name="T1" fmla="*/ 65 h 368"/>
                <a:gd name="T2" fmla="*/ 79 w 360"/>
                <a:gd name="T3" fmla="*/ 65 h 368"/>
                <a:gd name="T4" fmla="*/ 101 w 360"/>
                <a:gd name="T5" fmla="*/ 170 h 368"/>
                <a:gd name="T6" fmla="*/ 29 w 360"/>
                <a:gd name="T7" fmla="*/ 65 h 368"/>
                <a:gd name="T8" fmla="*/ 180 w 360"/>
                <a:gd name="T9" fmla="*/ 25 h 368"/>
                <a:gd name="T10" fmla="*/ 256 w 360"/>
                <a:gd name="T11" fmla="*/ 55 h 368"/>
                <a:gd name="T12" fmla="*/ 180 w 360"/>
                <a:gd name="T13" fmla="*/ 86 h 368"/>
                <a:gd name="T14" fmla="*/ 104 w 360"/>
                <a:gd name="T15" fmla="*/ 55 h 368"/>
                <a:gd name="T16" fmla="*/ 180 w 360"/>
                <a:gd name="T17" fmla="*/ 25 h 368"/>
                <a:gd name="T18" fmla="*/ 259 w 360"/>
                <a:gd name="T19" fmla="*/ 170 h 368"/>
                <a:gd name="T20" fmla="*/ 281 w 360"/>
                <a:gd name="T21" fmla="*/ 65 h 368"/>
                <a:gd name="T22" fmla="*/ 331 w 360"/>
                <a:gd name="T23" fmla="*/ 65 h 368"/>
                <a:gd name="T24" fmla="*/ 259 w 360"/>
                <a:gd name="T25" fmla="*/ 170 h 368"/>
                <a:gd name="T26" fmla="*/ 204 w 360"/>
                <a:gd name="T27" fmla="*/ 271 h 368"/>
                <a:gd name="T28" fmla="*/ 262 w 360"/>
                <a:gd name="T29" fmla="*/ 202 h 368"/>
                <a:gd name="T30" fmla="*/ 360 w 360"/>
                <a:gd name="T31" fmla="*/ 51 h 368"/>
                <a:gd name="T32" fmla="*/ 346 w 360"/>
                <a:gd name="T33" fmla="*/ 37 h 368"/>
                <a:gd name="T34" fmla="*/ 278 w 360"/>
                <a:gd name="T35" fmla="*/ 37 h 368"/>
                <a:gd name="T36" fmla="*/ 180 w 360"/>
                <a:gd name="T37" fmla="*/ 0 h 368"/>
                <a:gd name="T38" fmla="*/ 83 w 360"/>
                <a:gd name="T39" fmla="*/ 37 h 368"/>
                <a:gd name="T40" fmla="*/ 14 w 360"/>
                <a:gd name="T41" fmla="*/ 37 h 368"/>
                <a:gd name="T42" fmla="*/ 0 w 360"/>
                <a:gd name="T43" fmla="*/ 51 h 368"/>
                <a:gd name="T44" fmla="*/ 99 w 360"/>
                <a:gd name="T45" fmla="*/ 202 h 368"/>
                <a:gd name="T46" fmla="*/ 157 w 360"/>
                <a:gd name="T47" fmla="*/ 271 h 368"/>
                <a:gd name="T48" fmla="*/ 157 w 360"/>
                <a:gd name="T49" fmla="*/ 297 h 368"/>
                <a:gd name="T50" fmla="*/ 91 w 360"/>
                <a:gd name="T51" fmla="*/ 332 h 368"/>
                <a:gd name="T52" fmla="*/ 180 w 360"/>
                <a:gd name="T53" fmla="*/ 368 h 368"/>
                <a:gd name="T54" fmla="*/ 269 w 360"/>
                <a:gd name="T55" fmla="*/ 332 h 368"/>
                <a:gd name="T56" fmla="*/ 204 w 360"/>
                <a:gd name="T57" fmla="*/ 297 h 368"/>
                <a:gd name="T58" fmla="*/ 204 w 360"/>
                <a:gd name="T59" fmla="*/ 271 h 3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0" h="368">
                  <a:moveTo>
                    <a:pt x="29" y="65"/>
                  </a:moveTo>
                  <a:cubicBezTo>
                    <a:pt x="79" y="65"/>
                    <a:pt x="79" y="65"/>
                    <a:pt x="79" y="65"/>
                  </a:cubicBezTo>
                  <a:cubicBezTo>
                    <a:pt x="81" y="114"/>
                    <a:pt x="90" y="146"/>
                    <a:pt x="101" y="170"/>
                  </a:cubicBezTo>
                  <a:cubicBezTo>
                    <a:pt x="66" y="146"/>
                    <a:pt x="34" y="119"/>
                    <a:pt x="29" y="65"/>
                  </a:cubicBezTo>
                  <a:close/>
                  <a:moveTo>
                    <a:pt x="180" y="25"/>
                  </a:moveTo>
                  <a:cubicBezTo>
                    <a:pt x="235" y="25"/>
                    <a:pt x="256" y="47"/>
                    <a:pt x="256" y="55"/>
                  </a:cubicBezTo>
                  <a:cubicBezTo>
                    <a:pt x="256" y="64"/>
                    <a:pt x="235" y="86"/>
                    <a:pt x="180" y="86"/>
                  </a:cubicBezTo>
                  <a:cubicBezTo>
                    <a:pt x="126" y="86"/>
                    <a:pt x="104" y="64"/>
                    <a:pt x="104" y="55"/>
                  </a:cubicBezTo>
                  <a:cubicBezTo>
                    <a:pt x="104" y="47"/>
                    <a:pt x="126" y="25"/>
                    <a:pt x="180" y="25"/>
                  </a:cubicBezTo>
                  <a:close/>
                  <a:moveTo>
                    <a:pt x="259" y="170"/>
                  </a:moveTo>
                  <a:cubicBezTo>
                    <a:pt x="271" y="146"/>
                    <a:pt x="280" y="114"/>
                    <a:pt x="281" y="65"/>
                  </a:cubicBezTo>
                  <a:cubicBezTo>
                    <a:pt x="331" y="65"/>
                    <a:pt x="331" y="65"/>
                    <a:pt x="331" y="65"/>
                  </a:cubicBezTo>
                  <a:cubicBezTo>
                    <a:pt x="327" y="119"/>
                    <a:pt x="294" y="146"/>
                    <a:pt x="259" y="170"/>
                  </a:cubicBezTo>
                  <a:close/>
                  <a:moveTo>
                    <a:pt x="204" y="271"/>
                  </a:moveTo>
                  <a:cubicBezTo>
                    <a:pt x="204" y="242"/>
                    <a:pt x="226" y="226"/>
                    <a:pt x="262" y="202"/>
                  </a:cubicBezTo>
                  <a:cubicBezTo>
                    <a:pt x="306" y="173"/>
                    <a:pt x="360" y="137"/>
                    <a:pt x="360" y="51"/>
                  </a:cubicBezTo>
                  <a:cubicBezTo>
                    <a:pt x="360" y="43"/>
                    <a:pt x="354" y="37"/>
                    <a:pt x="346" y="37"/>
                  </a:cubicBezTo>
                  <a:cubicBezTo>
                    <a:pt x="278" y="37"/>
                    <a:pt x="278" y="37"/>
                    <a:pt x="278" y="37"/>
                  </a:cubicBezTo>
                  <a:cubicBezTo>
                    <a:pt x="268" y="19"/>
                    <a:pt x="239" y="0"/>
                    <a:pt x="180" y="0"/>
                  </a:cubicBezTo>
                  <a:cubicBezTo>
                    <a:pt x="122" y="0"/>
                    <a:pt x="93" y="19"/>
                    <a:pt x="83" y="37"/>
                  </a:cubicBezTo>
                  <a:cubicBezTo>
                    <a:pt x="14" y="37"/>
                    <a:pt x="14" y="37"/>
                    <a:pt x="14" y="37"/>
                  </a:cubicBezTo>
                  <a:cubicBezTo>
                    <a:pt x="7" y="37"/>
                    <a:pt x="0" y="43"/>
                    <a:pt x="0" y="51"/>
                  </a:cubicBezTo>
                  <a:cubicBezTo>
                    <a:pt x="0" y="137"/>
                    <a:pt x="55" y="173"/>
                    <a:pt x="99" y="202"/>
                  </a:cubicBezTo>
                  <a:cubicBezTo>
                    <a:pt x="135" y="226"/>
                    <a:pt x="157" y="242"/>
                    <a:pt x="157" y="271"/>
                  </a:cubicBezTo>
                  <a:cubicBezTo>
                    <a:pt x="157" y="297"/>
                    <a:pt x="157" y="297"/>
                    <a:pt x="157" y="297"/>
                  </a:cubicBezTo>
                  <a:cubicBezTo>
                    <a:pt x="119" y="302"/>
                    <a:pt x="91" y="315"/>
                    <a:pt x="91" y="332"/>
                  </a:cubicBezTo>
                  <a:cubicBezTo>
                    <a:pt x="91" y="352"/>
                    <a:pt x="131" y="368"/>
                    <a:pt x="180" y="368"/>
                  </a:cubicBezTo>
                  <a:cubicBezTo>
                    <a:pt x="229" y="368"/>
                    <a:pt x="269" y="352"/>
                    <a:pt x="269" y="332"/>
                  </a:cubicBezTo>
                  <a:cubicBezTo>
                    <a:pt x="269" y="315"/>
                    <a:pt x="242" y="302"/>
                    <a:pt x="204" y="297"/>
                  </a:cubicBezTo>
                  <a:cubicBezTo>
                    <a:pt x="204" y="271"/>
                    <a:pt x="204" y="271"/>
                    <a:pt x="204" y="27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72011" y="3184336"/>
            <a:ext cx="2093409" cy="590010"/>
            <a:chOff x="6472011" y="3184336"/>
            <a:chExt cx="2093409" cy="590010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2011" y="3678591"/>
              <a:ext cx="636828" cy="95755"/>
            </a:xfrm>
            <a:prstGeom prst="rect">
              <a:avLst/>
            </a:prstGeom>
          </p:spPr>
        </p:pic>
        <p:sp>
          <p:nvSpPr>
            <p:cNvPr id="88" name="TextBox 87"/>
            <p:cNvSpPr txBox="1"/>
            <p:nvPr/>
          </p:nvSpPr>
          <p:spPr>
            <a:xfrm>
              <a:off x="7071332" y="3184336"/>
              <a:ext cx="1494088" cy="548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4000"/>
                </a:lnSpc>
              </a:pPr>
              <a:r>
                <a:rPr lang="en-US" sz="1000" dirty="0">
                  <a:latin typeface="Lato Bold" pitchFamily="34" charset="0"/>
                </a:rPr>
                <a:t>Concept &amp; Idea</a:t>
              </a:r>
            </a:p>
            <a:p>
              <a:pPr>
                <a:lnSpc>
                  <a:spcPct val="114000"/>
                </a:lnSpc>
              </a:pPr>
              <a:r>
                <a:rPr lang="en-US" sz="800" dirty="0" err="1">
                  <a:latin typeface="Lato Light" pitchFamily="34" charset="0"/>
                </a:rPr>
                <a:t>Lorem</a:t>
              </a:r>
              <a:r>
                <a:rPr lang="en-US" sz="800" dirty="0">
                  <a:latin typeface="Lato Light" pitchFamily="34" charset="0"/>
                </a:rPr>
                <a:t> </a:t>
              </a:r>
              <a:r>
                <a:rPr lang="en-US" sz="800" dirty="0" err="1">
                  <a:latin typeface="Lato Light" pitchFamily="34" charset="0"/>
                </a:rPr>
                <a:t>Ipsum</a:t>
              </a:r>
              <a:r>
                <a:rPr lang="en-US" sz="800" dirty="0">
                  <a:latin typeface="Lato Light" pitchFamily="34" charset="0"/>
                </a:rPr>
                <a:t> is simply dummy text of the printing and</a:t>
              </a:r>
            </a:p>
          </p:txBody>
        </p:sp>
        <p:sp>
          <p:nvSpPr>
            <p:cNvPr id="89" name="Oval 88"/>
            <p:cNvSpPr/>
            <p:nvPr/>
          </p:nvSpPr>
          <p:spPr>
            <a:xfrm>
              <a:off x="6555540" y="3251695"/>
              <a:ext cx="447387" cy="447387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Freeform 34"/>
            <p:cNvSpPr>
              <a:spLocks noEditPoints="1"/>
            </p:cNvSpPr>
            <p:nvPr/>
          </p:nvSpPr>
          <p:spPr bwMode="auto">
            <a:xfrm>
              <a:off x="6681327" y="3324994"/>
              <a:ext cx="194502" cy="291535"/>
            </a:xfrm>
            <a:custGeom>
              <a:avLst/>
              <a:gdLst>
                <a:gd name="T0" fmla="*/ 171 w 190"/>
                <a:gd name="T1" fmla="*/ 133 h 285"/>
                <a:gd name="T2" fmla="*/ 140 w 190"/>
                <a:gd name="T3" fmla="*/ 187 h 285"/>
                <a:gd name="T4" fmla="*/ 148 w 190"/>
                <a:gd name="T5" fmla="*/ 202 h 285"/>
                <a:gd name="T6" fmla="*/ 144 w 190"/>
                <a:gd name="T7" fmla="*/ 214 h 285"/>
                <a:gd name="T8" fmla="*/ 148 w 190"/>
                <a:gd name="T9" fmla="*/ 226 h 285"/>
                <a:gd name="T10" fmla="*/ 140 w 190"/>
                <a:gd name="T11" fmla="*/ 241 h 285"/>
                <a:gd name="T12" fmla="*/ 142 w 190"/>
                <a:gd name="T13" fmla="*/ 249 h 285"/>
                <a:gd name="T14" fmla="*/ 122 w 190"/>
                <a:gd name="T15" fmla="*/ 267 h 285"/>
                <a:gd name="T16" fmla="*/ 95 w 190"/>
                <a:gd name="T17" fmla="*/ 285 h 285"/>
                <a:gd name="T18" fmla="*/ 68 w 190"/>
                <a:gd name="T19" fmla="*/ 267 h 285"/>
                <a:gd name="T20" fmla="*/ 47 w 190"/>
                <a:gd name="T21" fmla="*/ 249 h 285"/>
                <a:gd name="T22" fmla="*/ 50 w 190"/>
                <a:gd name="T23" fmla="*/ 241 h 285"/>
                <a:gd name="T24" fmla="*/ 42 w 190"/>
                <a:gd name="T25" fmla="*/ 226 h 285"/>
                <a:gd name="T26" fmla="*/ 46 w 190"/>
                <a:gd name="T27" fmla="*/ 214 h 285"/>
                <a:gd name="T28" fmla="*/ 42 w 190"/>
                <a:gd name="T29" fmla="*/ 202 h 285"/>
                <a:gd name="T30" fmla="*/ 50 w 190"/>
                <a:gd name="T31" fmla="*/ 187 h 285"/>
                <a:gd name="T32" fmla="*/ 19 w 190"/>
                <a:gd name="T33" fmla="*/ 133 h 285"/>
                <a:gd name="T34" fmla="*/ 0 w 190"/>
                <a:gd name="T35" fmla="*/ 83 h 285"/>
                <a:gd name="T36" fmla="*/ 95 w 190"/>
                <a:gd name="T37" fmla="*/ 0 h 285"/>
                <a:gd name="T38" fmla="*/ 190 w 190"/>
                <a:gd name="T39" fmla="*/ 83 h 285"/>
                <a:gd name="T40" fmla="*/ 171 w 190"/>
                <a:gd name="T41" fmla="*/ 133 h 285"/>
                <a:gd name="T42" fmla="*/ 95 w 190"/>
                <a:gd name="T43" fmla="*/ 24 h 285"/>
                <a:gd name="T44" fmla="*/ 24 w 190"/>
                <a:gd name="T45" fmla="*/ 83 h 285"/>
                <a:gd name="T46" fmla="*/ 36 w 190"/>
                <a:gd name="T47" fmla="*/ 116 h 285"/>
                <a:gd name="T48" fmla="*/ 48 w 190"/>
                <a:gd name="T49" fmla="*/ 129 h 285"/>
                <a:gd name="T50" fmla="*/ 74 w 190"/>
                <a:gd name="T51" fmla="*/ 184 h 285"/>
                <a:gd name="T52" fmla="*/ 116 w 190"/>
                <a:gd name="T53" fmla="*/ 184 h 285"/>
                <a:gd name="T54" fmla="*/ 142 w 190"/>
                <a:gd name="T55" fmla="*/ 129 h 285"/>
                <a:gd name="T56" fmla="*/ 154 w 190"/>
                <a:gd name="T57" fmla="*/ 116 h 285"/>
                <a:gd name="T58" fmla="*/ 166 w 190"/>
                <a:gd name="T59" fmla="*/ 83 h 285"/>
                <a:gd name="T60" fmla="*/ 95 w 190"/>
                <a:gd name="T61" fmla="*/ 24 h 285"/>
                <a:gd name="T62" fmla="*/ 131 w 190"/>
                <a:gd name="T63" fmla="*/ 89 h 285"/>
                <a:gd name="T64" fmla="*/ 125 w 190"/>
                <a:gd name="T65" fmla="*/ 83 h 285"/>
                <a:gd name="T66" fmla="*/ 95 w 190"/>
                <a:gd name="T67" fmla="*/ 65 h 285"/>
                <a:gd name="T68" fmla="*/ 89 w 190"/>
                <a:gd name="T69" fmla="*/ 59 h 285"/>
                <a:gd name="T70" fmla="*/ 95 w 190"/>
                <a:gd name="T71" fmla="*/ 53 h 285"/>
                <a:gd name="T72" fmla="*/ 136 w 190"/>
                <a:gd name="T73" fmla="*/ 83 h 285"/>
                <a:gd name="T74" fmla="*/ 131 w 190"/>
                <a:gd name="T75" fmla="*/ 89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0" h="285">
                  <a:moveTo>
                    <a:pt x="171" y="133"/>
                  </a:moveTo>
                  <a:cubicBezTo>
                    <a:pt x="158" y="147"/>
                    <a:pt x="141" y="167"/>
                    <a:pt x="140" y="187"/>
                  </a:cubicBezTo>
                  <a:cubicBezTo>
                    <a:pt x="145" y="190"/>
                    <a:pt x="148" y="196"/>
                    <a:pt x="148" y="202"/>
                  </a:cubicBezTo>
                  <a:cubicBezTo>
                    <a:pt x="148" y="206"/>
                    <a:pt x="147" y="211"/>
                    <a:pt x="144" y="214"/>
                  </a:cubicBezTo>
                  <a:cubicBezTo>
                    <a:pt x="147" y="217"/>
                    <a:pt x="148" y="221"/>
                    <a:pt x="148" y="226"/>
                  </a:cubicBezTo>
                  <a:cubicBezTo>
                    <a:pt x="148" y="232"/>
                    <a:pt x="145" y="237"/>
                    <a:pt x="140" y="241"/>
                  </a:cubicBezTo>
                  <a:cubicBezTo>
                    <a:pt x="141" y="243"/>
                    <a:pt x="142" y="246"/>
                    <a:pt x="142" y="249"/>
                  </a:cubicBezTo>
                  <a:cubicBezTo>
                    <a:pt x="142" y="261"/>
                    <a:pt x="133" y="267"/>
                    <a:pt x="122" y="267"/>
                  </a:cubicBezTo>
                  <a:cubicBezTo>
                    <a:pt x="117" y="278"/>
                    <a:pt x="107" y="285"/>
                    <a:pt x="95" y="285"/>
                  </a:cubicBezTo>
                  <a:cubicBezTo>
                    <a:pt x="83" y="285"/>
                    <a:pt x="72" y="278"/>
                    <a:pt x="68" y="267"/>
                  </a:cubicBezTo>
                  <a:cubicBezTo>
                    <a:pt x="57" y="267"/>
                    <a:pt x="47" y="261"/>
                    <a:pt x="47" y="249"/>
                  </a:cubicBezTo>
                  <a:cubicBezTo>
                    <a:pt x="47" y="246"/>
                    <a:pt x="48" y="243"/>
                    <a:pt x="50" y="241"/>
                  </a:cubicBezTo>
                  <a:cubicBezTo>
                    <a:pt x="45" y="237"/>
                    <a:pt x="42" y="232"/>
                    <a:pt x="42" y="226"/>
                  </a:cubicBezTo>
                  <a:cubicBezTo>
                    <a:pt x="42" y="221"/>
                    <a:pt x="43" y="217"/>
                    <a:pt x="46" y="214"/>
                  </a:cubicBezTo>
                  <a:cubicBezTo>
                    <a:pt x="43" y="211"/>
                    <a:pt x="42" y="206"/>
                    <a:pt x="42" y="202"/>
                  </a:cubicBezTo>
                  <a:cubicBezTo>
                    <a:pt x="42" y="196"/>
                    <a:pt x="45" y="190"/>
                    <a:pt x="50" y="187"/>
                  </a:cubicBezTo>
                  <a:cubicBezTo>
                    <a:pt x="49" y="167"/>
                    <a:pt x="32" y="147"/>
                    <a:pt x="19" y="133"/>
                  </a:cubicBezTo>
                  <a:cubicBezTo>
                    <a:pt x="6" y="119"/>
                    <a:pt x="0" y="102"/>
                    <a:pt x="0" y="83"/>
                  </a:cubicBezTo>
                  <a:cubicBezTo>
                    <a:pt x="0" y="33"/>
                    <a:pt x="48" y="0"/>
                    <a:pt x="95" y="0"/>
                  </a:cubicBezTo>
                  <a:cubicBezTo>
                    <a:pt x="142" y="0"/>
                    <a:pt x="190" y="33"/>
                    <a:pt x="190" y="83"/>
                  </a:cubicBezTo>
                  <a:cubicBezTo>
                    <a:pt x="190" y="102"/>
                    <a:pt x="184" y="119"/>
                    <a:pt x="171" y="133"/>
                  </a:cubicBezTo>
                  <a:close/>
                  <a:moveTo>
                    <a:pt x="95" y="24"/>
                  </a:moveTo>
                  <a:cubicBezTo>
                    <a:pt x="61" y="24"/>
                    <a:pt x="24" y="46"/>
                    <a:pt x="24" y="83"/>
                  </a:cubicBezTo>
                  <a:cubicBezTo>
                    <a:pt x="24" y="95"/>
                    <a:pt x="29" y="107"/>
                    <a:pt x="36" y="116"/>
                  </a:cubicBezTo>
                  <a:cubicBezTo>
                    <a:pt x="40" y="121"/>
                    <a:pt x="44" y="124"/>
                    <a:pt x="48" y="129"/>
                  </a:cubicBezTo>
                  <a:cubicBezTo>
                    <a:pt x="61" y="144"/>
                    <a:pt x="72" y="163"/>
                    <a:pt x="74" y="184"/>
                  </a:cubicBezTo>
                  <a:cubicBezTo>
                    <a:pt x="116" y="184"/>
                    <a:pt x="116" y="184"/>
                    <a:pt x="116" y="184"/>
                  </a:cubicBezTo>
                  <a:cubicBezTo>
                    <a:pt x="118" y="163"/>
                    <a:pt x="129" y="144"/>
                    <a:pt x="142" y="129"/>
                  </a:cubicBezTo>
                  <a:cubicBezTo>
                    <a:pt x="146" y="124"/>
                    <a:pt x="150" y="121"/>
                    <a:pt x="154" y="116"/>
                  </a:cubicBezTo>
                  <a:cubicBezTo>
                    <a:pt x="161" y="107"/>
                    <a:pt x="166" y="95"/>
                    <a:pt x="166" y="83"/>
                  </a:cubicBezTo>
                  <a:cubicBezTo>
                    <a:pt x="166" y="46"/>
                    <a:pt x="129" y="24"/>
                    <a:pt x="95" y="24"/>
                  </a:cubicBezTo>
                  <a:close/>
                  <a:moveTo>
                    <a:pt x="131" y="89"/>
                  </a:moveTo>
                  <a:cubicBezTo>
                    <a:pt x="127" y="89"/>
                    <a:pt x="125" y="86"/>
                    <a:pt x="125" y="83"/>
                  </a:cubicBezTo>
                  <a:cubicBezTo>
                    <a:pt x="125" y="70"/>
                    <a:pt x="105" y="65"/>
                    <a:pt x="95" y="65"/>
                  </a:cubicBezTo>
                  <a:cubicBezTo>
                    <a:pt x="92" y="65"/>
                    <a:pt x="89" y="63"/>
                    <a:pt x="89" y="59"/>
                  </a:cubicBezTo>
                  <a:cubicBezTo>
                    <a:pt x="89" y="56"/>
                    <a:pt x="92" y="53"/>
                    <a:pt x="95" y="53"/>
                  </a:cubicBezTo>
                  <a:cubicBezTo>
                    <a:pt x="112" y="53"/>
                    <a:pt x="136" y="63"/>
                    <a:pt x="136" y="83"/>
                  </a:cubicBezTo>
                  <a:cubicBezTo>
                    <a:pt x="136" y="86"/>
                    <a:pt x="134" y="89"/>
                    <a:pt x="131" y="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6" name="Rectangle 65"/>
          <p:cNvSpPr/>
          <p:nvPr/>
        </p:nvSpPr>
        <p:spPr>
          <a:xfrm>
            <a:off x="4085727" y="1019142"/>
            <a:ext cx="1040914" cy="283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  <a:latin typeface="Lato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313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3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3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3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3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3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3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68" grpId="0"/>
      <p:bldP spid="95" grpId="0"/>
      <p:bldP spid="96" grpId="0"/>
      <p:bldP spid="97" grpId="0"/>
      <p:bldP spid="98" grpId="0"/>
      <p:bldP spid="6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The Zero_Colorful Scheme">
      <a:dk1>
        <a:sysClr val="windowText" lastClr="000000"/>
      </a:dk1>
      <a:lt1>
        <a:sysClr val="window" lastClr="FFFFFF"/>
      </a:lt1>
      <a:dk2>
        <a:srgbClr val="2980B9"/>
      </a:dk2>
      <a:lt2>
        <a:srgbClr val="16A085"/>
      </a:lt2>
      <a:accent1>
        <a:srgbClr val="9BBB59"/>
      </a:accent1>
      <a:accent2>
        <a:srgbClr val="F39C12"/>
      </a:accent2>
      <a:accent3>
        <a:srgbClr val="C0392B"/>
      </a:accent3>
      <a:accent4>
        <a:srgbClr val="4B2C50"/>
      </a:accent4>
      <a:accent5>
        <a:srgbClr val="2C3E50"/>
      </a:accent5>
      <a:accent6>
        <a:srgbClr val="95A5A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10043</TotalTime>
  <Words>121</Words>
  <Application>Microsoft Office PowerPoint</Application>
  <PresentationFormat>全屏显示(16:9)</PresentationFormat>
  <Paragraphs>19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Lato</vt:lpstr>
      <vt:lpstr>Lato Bold</vt:lpstr>
      <vt:lpstr>Lato Light</vt:lpstr>
      <vt:lpstr>Arial</vt:lpstr>
      <vt:lpstr>Calibri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dc:description>http://www.ypppt.com/</dc:description>
  <cp:lastModifiedBy>lihongyi@nutstore.net</cp:lastModifiedBy>
  <cp:revision>1756</cp:revision>
  <dcterms:created xsi:type="dcterms:W3CDTF">2014-07-12T12:45:17Z</dcterms:created>
  <dcterms:modified xsi:type="dcterms:W3CDTF">2018-12-21T08:02:18Z</dcterms:modified>
</cp:coreProperties>
</file>