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微软雅黑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AB31"/>
    <a:srgbClr val="315B2F"/>
    <a:srgbClr val="006A32"/>
    <a:srgbClr val="FFFFFF"/>
    <a:srgbClr val="000000"/>
    <a:srgbClr val="D72B1D"/>
    <a:srgbClr val="FF3C00"/>
    <a:srgbClr val="456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5" autoAdjust="0"/>
    <p:restoredTop sz="87972" autoAdjust="0"/>
  </p:normalViewPr>
  <p:slideViewPr>
    <p:cSldViewPr snapToGrid="0">
      <p:cViewPr varScale="1">
        <p:scale>
          <a:sx n="110" d="100"/>
          <a:sy n="110" d="100"/>
        </p:scale>
        <p:origin x="10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49061AB-A26C-470B-AC85-7C54C1F385D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E9014E29-F8E7-4C52-9839-AD5A1544E5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746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0DA317-48DC-4CB8-8532-97BA744A8A5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4D756BB3-6DA3-4DE6-8FDD-712E98F7C6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0BED989-F680-4821-8987-0BA72EC71936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C31CB26-077E-40D6-8724-F686564A63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665954B-EEA8-4459-B839-5A3E682AABC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601F6756-0F50-4D5E-9985-56A741456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BA88629-45A9-4A4C-A723-A269B6AB9A9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E1A7FB-4086-437B-9F57-485AC25549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D69ECF6-5D78-42A0-A378-1634AD0D2E9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0FFB34F-8E5C-4A94-AA61-EBC490A00B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411FD7-308B-41F1-9C9A-E312B49C2E3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6100F32-87B3-46AC-847E-D05A0DB35A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3FEA013-4FD9-4D43-A998-0118A3E27C0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154019E8-621B-4E14-AA56-4C2C3E7C1E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87D6481-1569-4E27-A731-A4128EA90D8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A8CA33AF-AF11-45F4-B12F-DF301D0ED7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897DDE-6CBD-4FBD-8A49-E4745CABDE46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F97CF00-82FE-4C85-9A4D-C90BF0B8A9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B62F3D2-BBE9-4D01-A833-AD43207B532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D77D0907-E415-473E-9329-26CC5AC832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04975ED-6F40-47BD-B478-925E60048268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9CAAAAB4-F317-4F05-983C-34CB7D0198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 flipH="1">
            <a:off x="5411788" y="-1219200"/>
            <a:ext cx="681037" cy="682625"/>
          </a:xfrm>
          <a:prstGeom prst="ellipse">
            <a:avLst/>
          </a:prstGeom>
          <a:solidFill>
            <a:srgbClr val="5AA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 flipH="1">
            <a:off x="6354763" y="-1219200"/>
            <a:ext cx="682625" cy="682625"/>
          </a:xfrm>
          <a:prstGeom prst="ellipse">
            <a:avLst/>
          </a:prstGeom>
          <a:solidFill>
            <a:srgbClr val="315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8"/>
          <p:cNvGrpSpPr>
            <a:grpSpLocks/>
          </p:cNvGrpSpPr>
          <p:nvPr/>
        </p:nvGrpSpPr>
        <p:grpSpPr bwMode="auto">
          <a:xfrm>
            <a:off x="6816725" y="1970088"/>
            <a:ext cx="1835150" cy="2368550"/>
            <a:chOff x="6816180" y="1969980"/>
            <a:chExt cx="1835901" cy="2368769"/>
          </a:xfrm>
        </p:grpSpPr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6832061" y="1969980"/>
              <a:ext cx="1786669" cy="2062353"/>
            </a:xfrm>
            <a:custGeom>
              <a:avLst/>
              <a:gdLst>
                <a:gd name="T0" fmla="*/ 413 w 858"/>
                <a:gd name="T1" fmla="*/ 0 h 991"/>
                <a:gd name="T2" fmla="*/ 0 w 858"/>
                <a:gd name="T3" fmla="*/ 991 h 991"/>
                <a:gd name="T4" fmla="*/ 858 w 858"/>
                <a:gd name="T5" fmla="*/ 991 h 991"/>
                <a:gd name="T6" fmla="*/ 413 w 858"/>
                <a:gd name="T7" fmla="*/ 0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8" h="991">
                  <a:moveTo>
                    <a:pt x="413" y="0"/>
                  </a:moveTo>
                  <a:lnTo>
                    <a:pt x="0" y="991"/>
                  </a:lnTo>
                  <a:lnTo>
                    <a:pt x="858" y="991"/>
                  </a:lnTo>
                  <a:lnTo>
                    <a:pt x="413" y="0"/>
                  </a:lnTo>
                  <a:close/>
                </a:path>
              </a:pathLst>
            </a:custGeom>
            <a:noFill/>
            <a:ln w="4" cap="flat">
              <a:solidFill>
                <a:srgbClr val="C1C7D0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6816180" y="4038683"/>
              <a:ext cx="1835901" cy="300066"/>
            </a:xfrm>
            <a:custGeom>
              <a:avLst/>
              <a:gdLst>
                <a:gd name="T0" fmla="*/ 0 w 972"/>
                <a:gd name="T1" fmla="*/ 4 h 159"/>
                <a:gd name="T2" fmla="*/ 26 w 972"/>
                <a:gd name="T3" fmla="*/ 60 h 159"/>
                <a:gd name="T4" fmla="*/ 150 w 972"/>
                <a:gd name="T5" fmla="*/ 116 h 159"/>
                <a:gd name="T6" fmla="*/ 155 w 972"/>
                <a:gd name="T7" fmla="*/ 159 h 159"/>
                <a:gd name="T8" fmla="*/ 821 w 972"/>
                <a:gd name="T9" fmla="*/ 151 h 159"/>
                <a:gd name="T10" fmla="*/ 821 w 972"/>
                <a:gd name="T11" fmla="*/ 112 h 159"/>
                <a:gd name="T12" fmla="*/ 946 w 972"/>
                <a:gd name="T13" fmla="*/ 69 h 159"/>
                <a:gd name="T14" fmla="*/ 972 w 972"/>
                <a:gd name="T15" fmla="*/ 0 h 159"/>
                <a:gd name="T16" fmla="*/ 0 w 972"/>
                <a:gd name="T1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59">
                  <a:moveTo>
                    <a:pt x="0" y="4"/>
                  </a:moveTo>
                  <a:cubicBezTo>
                    <a:pt x="0" y="4"/>
                    <a:pt x="3" y="42"/>
                    <a:pt x="26" y="60"/>
                  </a:cubicBezTo>
                  <a:cubicBezTo>
                    <a:pt x="49" y="79"/>
                    <a:pt x="150" y="116"/>
                    <a:pt x="150" y="116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821" y="151"/>
                    <a:pt x="821" y="151"/>
                    <a:pt x="821" y="151"/>
                  </a:cubicBezTo>
                  <a:cubicBezTo>
                    <a:pt x="821" y="112"/>
                    <a:pt x="821" y="112"/>
                    <a:pt x="821" y="112"/>
                  </a:cubicBezTo>
                  <a:cubicBezTo>
                    <a:pt x="821" y="112"/>
                    <a:pt x="923" y="88"/>
                    <a:pt x="946" y="69"/>
                  </a:cubicBezTo>
                  <a:cubicBezTo>
                    <a:pt x="969" y="50"/>
                    <a:pt x="972" y="0"/>
                    <a:pt x="97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5AAB31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4" name="组合 17"/>
          <p:cNvGrpSpPr>
            <a:grpSpLocks/>
          </p:cNvGrpSpPr>
          <p:nvPr/>
        </p:nvGrpSpPr>
        <p:grpSpPr bwMode="auto">
          <a:xfrm>
            <a:off x="3205163" y="2919413"/>
            <a:ext cx="1835150" cy="2368550"/>
            <a:chOff x="3204743" y="2919152"/>
            <a:chExt cx="1835901" cy="2368771"/>
          </a:xfrm>
        </p:grpSpPr>
        <p:sp>
          <p:nvSpPr>
            <p:cNvPr id="4" name="Freeform 7"/>
            <p:cNvSpPr>
              <a:spLocks/>
            </p:cNvSpPr>
            <p:nvPr/>
          </p:nvSpPr>
          <p:spPr bwMode="auto">
            <a:xfrm>
              <a:off x="3219036" y="2919152"/>
              <a:ext cx="1786669" cy="2060767"/>
            </a:xfrm>
            <a:custGeom>
              <a:avLst/>
              <a:gdLst>
                <a:gd name="T0" fmla="*/ 415 w 858"/>
                <a:gd name="T1" fmla="*/ 0 h 990"/>
                <a:gd name="T2" fmla="*/ 0 w 858"/>
                <a:gd name="T3" fmla="*/ 990 h 990"/>
                <a:gd name="T4" fmla="*/ 858 w 858"/>
                <a:gd name="T5" fmla="*/ 990 h 990"/>
                <a:gd name="T6" fmla="*/ 415 w 858"/>
                <a:gd name="T7" fmla="*/ 0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58" h="990">
                  <a:moveTo>
                    <a:pt x="415" y="0"/>
                  </a:moveTo>
                  <a:lnTo>
                    <a:pt x="0" y="990"/>
                  </a:lnTo>
                  <a:lnTo>
                    <a:pt x="858" y="990"/>
                  </a:lnTo>
                  <a:lnTo>
                    <a:pt x="415" y="0"/>
                  </a:lnTo>
                  <a:close/>
                </a:path>
              </a:pathLst>
            </a:custGeom>
            <a:noFill/>
            <a:ln w="4" cap="flat">
              <a:solidFill>
                <a:srgbClr val="C1C7D0"/>
              </a:solidFill>
              <a:prstDash val="solid"/>
              <a:miter lim="800000"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204743" y="4987857"/>
              <a:ext cx="1835901" cy="300066"/>
            </a:xfrm>
            <a:custGeom>
              <a:avLst/>
              <a:gdLst>
                <a:gd name="T0" fmla="*/ 0 w 972"/>
                <a:gd name="T1" fmla="*/ 4 h 159"/>
                <a:gd name="T2" fmla="*/ 26 w 972"/>
                <a:gd name="T3" fmla="*/ 60 h 159"/>
                <a:gd name="T4" fmla="*/ 151 w 972"/>
                <a:gd name="T5" fmla="*/ 116 h 159"/>
                <a:gd name="T6" fmla="*/ 155 w 972"/>
                <a:gd name="T7" fmla="*/ 159 h 159"/>
                <a:gd name="T8" fmla="*/ 822 w 972"/>
                <a:gd name="T9" fmla="*/ 150 h 159"/>
                <a:gd name="T10" fmla="*/ 822 w 972"/>
                <a:gd name="T11" fmla="*/ 112 h 159"/>
                <a:gd name="T12" fmla="*/ 947 w 972"/>
                <a:gd name="T13" fmla="*/ 69 h 159"/>
                <a:gd name="T14" fmla="*/ 972 w 972"/>
                <a:gd name="T15" fmla="*/ 0 h 159"/>
                <a:gd name="T16" fmla="*/ 0 w 972"/>
                <a:gd name="T1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2" h="159">
                  <a:moveTo>
                    <a:pt x="0" y="4"/>
                  </a:moveTo>
                  <a:cubicBezTo>
                    <a:pt x="0" y="4"/>
                    <a:pt x="3" y="41"/>
                    <a:pt x="26" y="60"/>
                  </a:cubicBezTo>
                  <a:cubicBezTo>
                    <a:pt x="49" y="79"/>
                    <a:pt x="151" y="116"/>
                    <a:pt x="151" y="116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822" y="150"/>
                    <a:pt x="822" y="150"/>
                    <a:pt x="822" y="150"/>
                  </a:cubicBezTo>
                  <a:cubicBezTo>
                    <a:pt x="822" y="112"/>
                    <a:pt x="822" y="112"/>
                    <a:pt x="822" y="112"/>
                  </a:cubicBezTo>
                  <a:cubicBezTo>
                    <a:pt x="822" y="112"/>
                    <a:pt x="924" y="87"/>
                    <a:pt x="947" y="69"/>
                  </a:cubicBezTo>
                  <a:cubicBezTo>
                    <a:pt x="970" y="50"/>
                    <a:pt x="972" y="0"/>
                    <a:pt x="972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315B2F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5" name="组合 16"/>
          <p:cNvGrpSpPr>
            <a:grpSpLocks/>
          </p:cNvGrpSpPr>
          <p:nvPr/>
        </p:nvGrpSpPr>
        <p:grpSpPr bwMode="auto">
          <a:xfrm>
            <a:off x="3935413" y="1728788"/>
            <a:ext cx="3894137" cy="4214812"/>
            <a:chOff x="3935356" y="1728523"/>
            <a:chExt cx="3894525" cy="4215078"/>
          </a:xfrm>
        </p:grpSpPr>
        <p:sp>
          <p:nvSpPr>
            <p:cNvPr id="2" name="Freeform 5"/>
            <p:cNvSpPr>
              <a:spLocks/>
            </p:cNvSpPr>
            <p:nvPr/>
          </p:nvSpPr>
          <p:spPr bwMode="auto">
            <a:xfrm>
              <a:off x="3976635" y="1920622"/>
              <a:ext cx="3578582" cy="947798"/>
            </a:xfrm>
            <a:custGeom>
              <a:avLst/>
              <a:gdLst>
                <a:gd name="T0" fmla="*/ 0 w 1719"/>
                <a:gd name="T1" fmla="*/ 456 h 456"/>
                <a:gd name="T2" fmla="*/ 1719 w 1719"/>
                <a:gd name="T3" fmla="*/ 0 h 456"/>
                <a:gd name="T4" fmla="*/ 0 w 1719"/>
                <a:gd name="T5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9" h="456">
                  <a:moveTo>
                    <a:pt x="0" y="456"/>
                  </a:moveTo>
                  <a:lnTo>
                    <a:pt x="1719" y="0"/>
                  </a:lnTo>
                  <a:lnTo>
                    <a:pt x="0" y="456"/>
                  </a:lnTo>
                  <a:close/>
                </a:path>
              </a:pathLst>
            </a:custGeom>
            <a:solidFill>
              <a:srgbClr val="40A7D2"/>
            </a:solidFill>
            <a:ln>
              <a:noFill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3" name="Line 6"/>
            <p:cNvSpPr>
              <a:spLocks noChangeShapeType="1"/>
            </p:cNvSpPr>
            <p:nvPr/>
          </p:nvSpPr>
          <p:spPr bwMode="auto">
            <a:xfrm flipV="1">
              <a:off x="3976635" y="1920622"/>
              <a:ext cx="3578582" cy="947798"/>
            </a:xfrm>
            <a:prstGeom prst="line">
              <a:avLst/>
            </a:prstGeom>
            <a:noFill/>
            <a:ln w="57150" cap="rnd">
              <a:solidFill>
                <a:srgbClr val="C1C7D0"/>
              </a:solidFill>
              <a:prstDash val="solid"/>
              <a:round/>
              <a:headEnd/>
              <a:tailEnd/>
            </a:ln>
            <a:extLst/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7536165" y="1728523"/>
              <a:ext cx="293716" cy="292118"/>
            </a:xfrm>
            <a:prstGeom prst="ellipse">
              <a:avLst/>
            </a:prstGeom>
            <a:solidFill>
              <a:srgbClr val="C1C7D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3935356" y="2719186"/>
              <a:ext cx="303242" cy="304819"/>
            </a:xfrm>
            <a:prstGeom prst="ellipse">
              <a:avLst/>
            </a:prstGeom>
            <a:solidFill>
              <a:srgbClr val="C1C7D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3330" y="1876169"/>
              <a:ext cx="2171916" cy="4067432"/>
            </a:xfrm>
            <a:custGeom>
              <a:avLst/>
              <a:gdLst>
                <a:gd name="T0" fmla="*/ 1130 w 1150"/>
                <a:gd name="T1" fmla="*/ 1860 h 2153"/>
                <a:gd name="T2" fmla="*/ 1081 w 1150"/>
                <a:gd name="T3" fmla="*/ 1835 h 2153"/>
                <a:gd name="T4" fmla="*/ 737 w 1150"/>
                <a:gd name="T5" fmla="*/ 1763 h 2153"/>
                <a:gd name="T6" fmla="*/ 737 w 1150"/>
                <a:gd name="T7" fmla="*/ 1459 h 2153"/>
                <a:gd name="T8" fmla="*/ 685 w 1150"/>
                <a:gd name="T9" fmla="*/ 1459 h 2153"/>
                <a:gd name="T10" fmla="*/ 685 w 1150"/>
                <a:gd name="T11" fmla="*/ 1433 h 2153"/>
                <a:gd name="T12" fmla="*/ 657 w 1150"/>
                <a:gd name="T13" fmla="*/ 1433 h 2153"/>
                <a:gd name="T14" fmla="*/ 657 w 1150"/>
                <a:gd name="T15" fmla="*/ 1215 h 2153"/>
                <a:gd name="T16" fmla="*/ 634 w 1150"/>
                <a:gd name="T17" fmla="*/ 1215 h 2153"/>
                <a:gd name="T18" fmla="*/ 634 w 1150"/>
                <a:gd name="T19" fmla="*/ 484 h 2153"/>
                <a:gd name="T20" fmla="*/ 672 w 1150"/>
                <a:gd name="T21" fmla="*/ 484 h 2153"/>
                <a:gd name="T22" fmla="*/ 728 w 1150"/>
                <a:gd name="T23" fmla="*/ 441 h 2153"/>
                <a:gd name="T24" fmla="*/ 672 w 1150"/>
                <a:gd name="T25" fmla="*/ 398 h 2153"/>
                <a:gd name="T26" fmla="*/ 634 w 1150"/>
                <a:gd name="T27" fmla="*/ 398 h 2153"/>
                <a:gd name="T28" fmla="*/ 634 w 1150"/>
                <a:gd name="T29" fmla="*/ 125 h 2153"/>
                <a:gd name="T30" fmla="*/ 654 w 1150"/>
                <a:gd name="T31" fmla="*/ 74 h 2153"/>
                <a:gd name="T32" fmla="*/ 579 w 1150"/>
                <a:gd name="T33" fmla="*/ 0 h 2153"/>
                <a:gd name="T34" fmla="*/ 505 w 1150"/>
                <a:gd name="T35" fmla="*/ 74 h 2153"/>
                <a:gd name="T36" fmla="*/ 527 w 1150"/>
                <a:gd name="T37" fmla="*/ 128 h 2153"/>
                <a:gd name="T38" fmla="*/ 525 w 1150"/>
                <a:gd name="T39" fmla="*/ 128 h 2153"/>
                <a:gd name="T40" fmla="*/ 525 w 1150"/>
                <a:gd name="T41" fmla="*/ 398 h 2153"/>
                <a:gd name="T42" fmla="*/ 492 w 1150"/>
                <a:gd name="T43" fmla="*/ 398 h 2153"/>
                <a:gd name="T44" fmla="*/ 436 w 1150"/>
                <a:gd name="T45" fmla="*/ 441 h 2153"/>
                <a:gd name="T46" fmla="*/ 492 w 1150"/>
                <a:gd name="T47" fmla="*/ 484 h 2153"/>
                <a:gd name="T48" fmla="*/ 525 w 1150"/>
                <a:gd name="T49" fmla="*/ 484 h 2153"/>
                <a:gd name="T50" fmla="*/ 525 w 1150"/>
                <a:gd name="T51" fmla="*/ 1218 h 2153"/>
                <a:gd name="T52" fmla="*/ 502 w 1150"/>
                <a:gd name="T53" fmla="*/ 1218 h 2153"/>
                <a:gd name="T54" fmla="*/ 502 w 1150"/>
                <a:gd name="T55" fmla="*/ 1439 h 2153"/>
                <a:gd name="T56" fmla="*/ 470 w 1150"/>
                <a:gd name="T57" fmla="*/ 1439 h 2153"/>
                <a:gd name="T58" fmla="*/ 470 w 1150"/>
                <a:gd name="T59" fmla="*/ 1465 h 2153"/>
                <a:gd name="T60" fmla="*/ 424 w 1150"/>
                <a:gd name="T61" fmla="*/ 1465 h 2153"/>
                <a:gd name="T62" fmla="*/ 424 w 1150"/>
                <a:gd name="T63" fmla="*/ 1749 h 2153"/>
                <a:gd name="T64" fmla="*/ 83 w 1150"/>
                <a:gd name="T65" fmla="*/ 1823 h 2153"/>
                <a:gd name="T66" fmla="*/ 37 w 1150"/>
                <a:gd name="T67" fmla="*/ 1843 h 2153"/>
                <a:gd name="T68" fmla="*/ 0 w 1150"/>
                <a:gd name="T69" fmla="*/ 1886 h 2153"/>
                <a:gd name="T70" fmla="*/ 0 w 1150"/>
                <a:gd name="T71" fmla="*/ 2153 h 2153"/>
                <a:gd name="T72" fmla="*/ 1150 w 1150"/>
                <a:gd name="T73" fmla="*/ 2153 h 2153"/>
                <a:gd name="T74" fmla="*/ 1150 w 1150"/>
                <a:gd name="T75" fmla="*/ 1881 h 2153"/>
                <a:gd name="T76" fmla="*/ 1130 w 1150"/>
                <a:gd name="T77" fmla="*/ 1860 h 2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50" h="2153">
                  <a:moveTo>
                    <a:pt x="1130" y="1860"/>
                  </a:moveTo>
                  <a:cubicBezTo>
                    <a:pt x="1112" y="1840"/>
                    <a:pt x="1081" y="1835"/>
                    <a:pt x="1081" y="1835"/>
                  </a:cubicBezTo>
                  <a:cubicBezTo>
                    <a:pt x="737" y="1763"/>
                    <a:pt x="737" y="1763"/>
                    <a:pt x="737" y="1763"/>
                  </a:cubicBezTo>
                  <a:cubicBezTo>
                    <a:pt x="737" y="1459"/>
                    <a:pt x="737" y="1459"/>
                    <a:pt x="737" y="1459"/>
                  </a:cubicBezTo>
                  <a:cubicBezTo>
                    <a:pt x="685" y="1459"/>
                    <a:pt x="685" y="1459"/>
                    <a:pt x="685" y="1459"/>
                  </a:cubicBezTo>
                  <a:cubicBezTo>
                    <a:pt x="685" y="1433"/>
                    <a:pt x="685" y="1433"/>
                    <a:pt x="685" y="1433"/>
                  </a:cubicBezTo>
                  <a:cubicBezTo>
                    <a:pt x="657" y="1433"/>
                    <a:pt x="657" y="1433"/>
                    <a:pt x="657" y="1433"/>
                  </a:cubicBezTo>
                  <a:cubicBezTo>
                    <a:pt x="657" y="1215"/>
                    <a:pt x="657" y="1215"/>
                    <a:pt x="657" y="1215"/>
                  </a:cubicBezTo>
                  <a:cubicBezTo>
                    <a:pt x="634" y="1215"/>
                    <a:pt x="634" y="1215"/>
                    <a:pt x="634" y="1215"/>
                  </a:cubicBezTo>
                  <a:cubicBezTo>
                    <a:pt x="634" y="484"/>
                    <a:pt x="634" y="484"/>
                    <a:pt x="634" y="484"/>
                  </a:cubicBezTo>
                  <a:cubicBezTo>
                    <a:pt x="672" y="484"/>
                    <a:pt x="672" y="484"/>
                    <a:pt x="672" y="484"/>
                  </a:cubicBezTo>
                  <a:cubicBezTo>
                    <a:pt x="703" y="484"/>
                    <a:pt x="728" y="465"/>
                    <a:pt x="728" y="441"/>
                  </a:cubicBezTo>
                  <a:cubicBezTo>
                    <a:pt x="728" y="417"/>
                    <a:pt x="703" y="398"/>
                    <a:pt x="672" y="398"/>
                  </a:cubicBezTo>
                  <a:cubicBezTo>
                    <a:pt x="634" y="398"/>
                    <a:pt x="634" y="398"/>
                    <a:pt x="634" y="398"/>
                  </a:cubicBezTo>
                  <a:cubicBezTo>
                    <a:pt x="634" y="125"/>
                    <a:pt x="634" y="125"/>
                    <a:pt x="634" y="125"/>
                  </a:cubicBezTo>
                  <a:cubicBezTo>
                    <a:pt x="646" y="112"/>
                    <a:pt x="654" y="94"/>
                    <a:pt x="654" y="74"/>
                  </a:cubicBezTo>
                  <a:cubicBezTo>
                    <a:pt x="654" y="33"/>
                    <a:pt x="620" y="0"/>
                    <a:pt x="579" y="0"/>
                  </a:cubicBezTo>
                  <a:cubicBezTo>
                    <a:pt x="538" y="0"/>
                    <a:pt x="505" y="33"/>
                    <a:pt x="505" y="74"/>
                  </a:cubicBezTo>
                  <a:cubicBezTo>
                    <a:pt x="505" y="95"/>
                    <a:pt x="513" y="114"/>
                    <a:pt x="527" y="128"/>
                  </a:cubicBezTo>
                  <a:cubicBezTo>
                    <a:pt x="525" y="128"/>
                    <a:pt x="525" y="128"/>
                    <a:pt x="525" y="128"/>
                  </a:cubicBezTo>
                  <a:cubicBezTo>
                    <a:pt x="525" y="398"/>
                    <a:pt x="525" y="398"/>
                    <a:pt x="525" y="398"/>
                  </a:cubicBezTo>
                  <a:cubicBezTo>
                    <a:pt x="492" y="398"/>
                    <a:pt x="492" y="398"/>
                    <a:pt x="492" y="398"/>
                  </a:cubicBezTo>
                  <a:cubicBezTo>
                    <a:pt x="461" y="398"/>
                    <a:pt x="436" y="417"/>
                    <a:pt x="436" y="441"/>
                  </a:cubicBezTo>
                  <a:cubicBezTo>
                    <a:pt x="436" y="465"/>
                    <a:pt x="461" y="484"/>
                    <a:pt x="492" y="484"/>
                  </a:cubicBezTo>
                  <a:cubicBezTo>
                    <a:pt x="525" y="484"/>
                    <a:pt x="525" y="484"/>
                    <a:pt x="525" y="484"/>
                  </a:cubicBezTo>
                  <a:cubicBezTo>
                    <a:pt x="525" y="1218"/>
                    <a:pt x="525" y="1218"/>
                    <a:pt x="525" y="1218"/>
                  </a:cubicBezTo>
                  <a:cubicBezTo>
                    <a:pt x="502" y="1218"/>
                    <a:pt x="502" y="1218"/>
                    <a:pt x="502" y="1218"/>
                  </a:cubicBezTo>
                  <a:cubicBezTo>
                    <a:pt x="502" y="1439"/>
                    <a:pt x="502" y="1439"/>
                    <a:pt x="502" y="1439"/>
                  </a:cubicBezTo>
                  <a:cubicBezTo>
                    <a:pt x="470" y="1439"/>
                    <a:pt x="470" y="1439"/>
                    <a:pt x="470" y="1439"/>
                  </a:cubicBezTo>
                  <a:cubicBezTo>
                    <a:pt x="470" y="1465"/>
                    <a:pt x="470" y="1465"/>
                    <a:pt x="470" y="1465"/>
                  </a:cubicBezTo>
                  <a:cubicBezTo>
                    <a:pt x="424" y="1465"/>
                    <a:pt x="424" y="1465"/>
                    <a:pt x="424" y="1465"/>
                  </a:cubicBezTo>
                  <a:cubicBezTo>
                    <a:pt x="424" y="1749"/>
                    <a:pt x="424" y="1749"/>
                    <a:pt x="424" y="1749"/>
                  </a:cubicBezTo>
                  <a:cubicBezTo>
                    <a:pt x="83" y="1823"/>
                    <a:pt x="83" y="1823"/>
                    <a:pt x="83" y="1823"/>
                  </a:cubicBezTo>
                  <a:cubicBezTo>
                    <a:pt x="83" y="1823"/>
                    <a:pt x="54" y="1832"/>
                    <a:pt x="37" y="1843"/>
                  </a:cubicBezTo>
                  <a:cubicBezTo>
                    <a:pt x="20" y="1855"/>
                    <a:pt x="0" y="1886"/>
                    <a:pt x="0" y="1886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1150" y="2153"/>
                    <a:pt x="1150" y="2153"/>
                    <a:pt x="1150" y="2153"/>
                  </a:cubicBezTo>
                  <a:cubicBezTo>
                    <a:pt x="1150" y="1881"/>
                    <a:pt x="1150" y="1881"/>
                    <a:pt x="1150" y="1881"/>
                  </a:cubicBezTo>
                  <a:cubicBezTo>
                    <a:pt x="1150" y="1881"/>
                    <a:pt x="1147" y="1881"/>
                    <a:pt x="1130" y="1860"/>
                  </a:cubicBezTo>
                  <a:close/>
                </a:path>
              </a:pathLst>
            </a:custGeom>
            <a:solidFill>
              <a:srgbClr val="C1C7D0"/>
            </a:solidFill>
            <a:ln w="4" cap="flat">
              <a:noFill/>
              <a:prstDash val="solid"/>
              <a:miter lim="800000"/>
              <a:headEnd/>
              <a:tailEnd/>
            </a:ln>
          </p:spPr>
          <p:txBody>
            <a:bodyPr lIns="121920" tIns="60960" rIns="121920" bIns="60960"/>
            <a:lstStyle/>
            <a:p>
              <a:pPr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>
                <a:solidFill>
                  <a:prstClr val="black"/>
                </a:solidFill>
                <a:sym typeface="Arial" panose="020B0604020202020204" pitchFamily="34" charset="0"/>
              </a:endParaRPr>
            </a:p>
          </p:txBody>
        </p:sp>
      </p:grpSp>
      <p:grpSp>
        <p:nvGrpSpPr>
          <p:cNvPr id="16" name="组合 19"/>
          <p:cNvGrpSpPr>
            <a:grpSpLocks/>
          </p:cNvGrpSpPr>
          <p:nvPr/>
        </p:nvGrpSpPr>
        <p:grpSpPr bwMode="auto">
          <a:xfrm>
            <a:off x="760413" y="3330575"/>
            <a:ext cx="2465387" cy="1831975"/>
            <a:chOff x="761030" y="3331336"/>
            <a:chExt cx="2464775" cy="1830669"/>
          </a:xfrm>
        </p:grpSpPr>
        <p:sp>
          <p:nvSpPr>
            <p:cNvPr id="11" name="TextBox 71"/>
            <p:cNvSpPr txBox="1"/>
            <p:nvPr/>
          </p:nvSpPr>
          <p:spPr>
            <a:xfrm>
              <a:off x="761030" y="4238739"/>
              <a:ext cx="1569647" cy="9232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5400" b="1" kern="0" dirty="0">
                  <a:solidFill>
                    <a:srgbClr val="445469"/>
                  </a:solidFill>
                  <a:sym typeface="Arial" panose="020B0604020202020204" pitchFamily="34" charset="0"/>
                </a:rPr>
                <a:t>70%</a:t>
              </a:r>
            </a:p>
          </p:txBody>
        </p:sp>
        <p:sp>
          <p:nvSpPr>
            <p:cNvPr id="49168" name="TextBox 13"/>
            <p:cNvSpPr txBox="1">
              <a:spLocks noChangeArrowheads="1"/>
            </p:cNvSpPr>
            <p:nvPr/>
          </p:nvSpPr>
          <p:spPr bwMode="auto">
            <a:xfrm>
              <a:off x="891806" y="3331336"/>
              <a:ext cx="19529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9169" name="TextBox 13"/>
            <p:cNvSpPr txBox="1">
              <a:spLocks noChangeArrowheads="1"/>
            </p:cNvSpPr>
            <p:nvPr/>
          </p:nvSpPr>
          <p:spPr bwMode="auto">
            <a:xfrm>
              <a:off x="891806" y="371802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17" name="组合 21"/>
          <p:cNvGrpSpPr>
            <a:grpSpLocks/>
          </p:cNvGrpSpPr>
          <p:nvPr/>
        </p:nvGrpSpPr>
        <p:grpSpPr bwMode="auto">
          <a:xfrm>
            <a:off x="9012238" y="2166938"/>
            <a:ext cx="2354262" cy="1773237"/>
            <a:chOff x="9011985" y="2166722"/>
            <a:chExt cx="2355099" cy="1773408"/>
          </a:xfrm>
        </p:grpSpPr>
        <p:sp>
          <p:nvSpPr>
            <p:cNvPr id="12" name="TextBox 74"/>
            <p:cNvSpPr txBox="1"/>
            <p:nvPr/>
          </p:nvSpPr>
          <p:spPr>
            <a:xfrm>
              <a:off x="9011985" y="3016116"/>
              <a:ext cx="1569008" cy="9240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d-ID" sz="5400" b="1" kern="0" dirty="0">
                  <a:solidFill>
                    <a:srgbClr val="445469"/>
                  </a:solidFill>
                  <a:sym typeface="Arial" panose="020B0604020202020204" pitchFamily="34" charset="0"/>
                </a:rPr>
                <a:t>30%</a:t>
              </a:r>
            </a:p>
          </p:txBody>
        </p:sp>
        <p:sp>
          <p:nvSpPr>
            <p:cNvPr id="49165" name="TextBox 13"/>
            <p:cNvSpPr txBox="1">
              <a:spLocks noChangeArrowheads="1"/>
            </p:cNvSpPr>
            <p:nvPr/>
          </p:nvSpPr>
          <p:spPr bwMode="auto">
            <a:xfrm>
              <a:off x="9033085" y="2166722"/>
              <a:ext cx="195299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2000" b="1">
                  <a:solidFill>
                    <a:srgbClr val="445469"/>
                  </a:solidFill>
                  <a:sym typeface="Arial" pitchFamily="34" charset="0"/>
                </a:rPr>
                <a:t>单击编辑标题</a:t>
              </a:r>
              <a:endParaRPr lang="en-US" sz="2000" b="1">
                <a:solidFill>
                  <a:srgbClr val="445469"/>
                </a:solidFill>
                <a:sym typeface="Arial" pitchFamily="34" charset="0"/>
              </a:endParaRPr>
            </a:p>
          </p:txBody>
        </p:sp>
        <p:sp>
          <p:nvSpPr>
            <p:cNvPr id="49166" name="TextBox 13"/>
            <p:cNvSpPr txBox="1">
              <a:spLocks noChangeArrowheads="1"/>
            </p:cNvSpPr>
            <p:nvPr/>
          </p:nvSpPr>
          <p:spPr bwMode="auto">
            <a:xfrm>
              <a:off x="9033085" y="2555926"/>
              <a:ext cx="2333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defTabSz="1216025" eaLnBrk="1" hangingPunct="1">
                <a:spcBef>
                  <a:spcPct val="20000"/>
                </a:spcBef>
              </a:pPr>
              <a:r>
                <a:rPr lang="zh-CN" altLang="en-US" sz="1400">
                  <a:solidFill>
                    <a:srgbClr val="445469"/>
                  </a:solidFill>
                  <a:sym typeface="Arial" pitchFamily="34" charset="0"/>
                </a:rPr>
                <a:t>单击此处可编辑内容，根据您的需要自由拉伸文本框大小</a:t>
              </a:r>
              <a:endParaRPr lang="en-US" altLang="zh-CN" sz="1400">
                <a:solidFill>
                  <a:srgbClr val="445469"/>
                </a:solidFill>
                <a:sym typeface="Arial" pitchFamily="34" charset="0"/>
              </a:endParaRPr>
            </a:p>
          </p:txBody>
        </p:sp>
      </p:grpSp>
      <p:grpSp>
        <p:nvGrpSpPr>
          <p:cNvPr id="49159" name="组合 27"/>
          <p:cNvGrpSpPr>
            <a:grpSpLocks/>
          </p:cNvGrpSpPr>
          <p:nvPr/>
        </p:nvGrpSpPr>
        <p:grpSpPr bwMode="auto">
          <a:xfrm>
            <a:off x="284163" y="55563"/>
            <a:ext cx="2952750" cy="857250"/>
            <a:chOff x="312964" y="12700"/>
            <a:chExt cx="2952751" cy="856370"/>
          </a:xfrm>
        </p:grpSpPr>
        <p:sp>
          <p:nvSpPr>
            <p:cNvPr id="29" name="圆角矩形 28"/>
            <p:cNvSpPr/>
            <p:nvPr/>
          </p:nvSpPr>
          <p:spPr>
            <a:xfrm>
              <a:off x="368526" y="282298"/>
              <a:ext cx="2897189" cy="38060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rgbClr val="4F9B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>
                <a:solidFill>
                  <a:srgbClr val="3F7B33"/>
                </a:solidFill>
              </a:endParaRPr>
            </a:p>
          </p:txBody>
        </p:sp>
        <p:pic>
          <p:nvPicPr>
            <p:cNvPr id="49161" name="图片 29"/>
            <p:cNvPicPr>
              <a:picLocks noChangeAspect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 rot="2055465">
              <a:off x="312964" y="12700"/>
              <a:ext cx="498555" cy="8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162" name="文本框 30"/>
            <p:cNvSpPr txBox="1">
              <a:spLocks noChangeArrowheads="1"/>
            </p:cNvSpPr>
            <p:nvPr/>
          </p:nvSpPr>
          <p:spPr bwMode="auto">
            <a:xfrm>
              <a:off x="846342" y="282152"/>
              <a:ext cx="20313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b="1">
                  <a:solidFill>
                    <a:srgbClr val="3C7832"/>
                  </a:solidFill>
                  <a:latin typeface="微软雅黑" pitchFamily="34" charset="-122"/>
                </a:rPr>
                <a:t>单击此处添加标题</a:t>
              </a:r>
            </a:p>
          </p:txBody>
        </p:sp>
        <p:sp>
          <p:nvSpPr>
            <p:cNvPr id="49163" name="文本框 31"/>
            <p:cNvSpPr txBox="1">
              <a:spLocks noChangeArrowheads="1"/>
            </p:cNvSpPr>
            <p:nvPr/>
          </p:nvSpPr>
          <p:spPr bwMode="auto">
            <a:xfrm>
              <a:off x="405443" y="287157"/>
              <a:ext cx="34657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chemeClr val="bg1"/>
                  </a:solidFill>
                  <a:latin typeface="微软雅黑" pitchFamily="34" charset="-122"/>
                </a:rPr>
                <a:t>X</a:t>
              </a:r>
              <a:endParaRPr lang="zh-CN" altLang="en-US" b="1">
                <a:solidFill>
                  <a:schemeClr val="bg1"/>
                </a:solidFill>
                <a:latin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2117</TotalTime>
  <Words>43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绿色环境保护主题PPT幻灯片下载</dc:title>
  <dc:creator>kan</dc:creator>
  <cp:lastModifiedBy>lihongyi@nutstore.net</cp:lastModifiedBy>
  <cp:revision>567</cp:revision>
  <dcterms:created xsi:type="dcterms:W3CDTF">2015-08-21T12:41:56Z</dcterms:created>
  <dcterms:modified xsi:type="dcterms:W3CDTF">2018-12-21T08:04:45Z</dcterms:modified>
</cp:coreProperties>
</file>