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2" d="100"/>
          <a:sy n="142" d="100"/>
        </p:scale>
        <p:origin x="2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371101" y="361950"/>
            <a:ext cx="432560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Competitor Performance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24200" y="1504950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066800" y="28259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209800" y="2825963"/>
            <a:ext cx="20451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Strenght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066800" y="33491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438400" y="3349168"/>
            <a:ext cx="18165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Agility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800" y="38927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371600" y="3892763"/>
            <a:ext cx="28833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Teamwork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066800" y="44159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1600200" y="4415968"/>
            <a:ext cx="2654782" cy="337020"/>
          </a:xfrm>
          <a:prstGeom prst="roundRect">
            <a:avLst>
              <a:gd name="adj" fmla="val 7778"/>
            </a:avLst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Composure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63512" y="2187773"/>
            <a:ext cx="1070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Labor</a:t>
            </a:r>
            <a:endParaRPr lang="en-US" sz="105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473972" y="1780159"/>
            <a:ext cx="449707" cy="342941"/>
            <a:chOff x="4914900" y="1812925"/>
            <a:chExt cx="441326" cy="336550"/>
          </a:xfrm>
          <a:solidFill>
            <a:schemeClr val="bg1"/>
          </a:solidFill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4914900" y="1849438"/>
              <a:ext cx="230188" cy="257175"/>
            </a:xfrm>
            <a:custGeom>
              <a:avLst/>
              <a:gdLst>
                <a:gd name="T0" fmla="*/ 18 w 145"/>
                <a:gd name="T1" fmla="*/ 143 h 162"/>
                <a:gd name="T2" fmla="*/ 18 w 145"/>
                <a:gd name="T3" fmla="*/ 21 h 162"/>
                <a:gd name="T4" fmla="*/ 124 w 145"/>
                <a:gd name="T5" fmla="*/ 21 h 162"/>
                <a:gd name="T6" fmla="*/ 145 w 145"/>
                <a:gd name="T7" fmla="*/ 0 h 162"/>
                <a:gd name="T8" fmla="*/ 0 w 145"/>
                <a:gd name="T9" fmla="*/ 0 h 162"/>
                <a:gd name="T10" fmla="*/ 0 w 145"/>
                <a:gd name="T11" fmla="*/ 162 h 162"/>
                <a:gd name="T12" fmla="*/ 68 w 145"/>
                <a:gd name="T13" fmla="*/ 162 h 162"/>
                <a:gd name="T14" fmla="*/ 77 w 145"/>
                <a:gd name="T15" fmla="*/ 143 h 162"/>
                <a:gd name="T16" fmla="*/ 18 w 145"/>
                <a:gd name="T17" fmla="*/ 14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" h="162">
                  <a:moveTo>
                    <a:pt x="18" y="143"/>
                  </a:moveTo>
                  <a:lnTo>
                    <a:pt x="18" y="21"/>
                  </a:lnTo>
                  <a:lnTo>
                    <a:pt x="124" y="21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162"/>
                  </a:lnTo>
                  <a:lnTo>
                    <a:pt x="68" y="162"/>
                  </a:lnTo>
                  <a:lnTo>
                    <a:pt x="77" y="143"/>
                  </a:lnTo>
                  <a:lnTo>
                    <a:pt x="18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"/>
            <p:cNvSpPr>
              <a:spLocks/>
            </p:cNvSpPr>
            <p:nvPr/>
          </p:nvSpPr>
          <p:spPr bwMode="auto">
            <a:xfrm>
              <a:off x="5065713" y="1849438"/>
              <a:ext cx="290513" cy="257175"/>
            </a:xfrm>
            <a:custGeom>
              <a:avLst/>
              <a:gdLst>
                <a:gd name="T0" fmla="*/ 76 w 88"/>
                <a:gd name="T1" fmla="*/ 18 h 78"/>
                <a:gd name="T2" fmla="*/ 76 w 88"/>
                <a:gd name="T3" fmla="*/ 0 h 78"/>
                <a:gd name="T4" fmla="*/ 40 w 88"/>
                <a:gd name="T5" fmla="*/ 0 h 78"/>
                <a:gd name="T6" fmla="*/ 37 w 88"/>
                <a:gd name="T7" fmla="*/ 10 h 78"/>
                <a:gd name="T8" fmla="*/ 67 w 88"/>
                <a:gd name="T9" fmla="*/ 10 h 78"/>
                <a:gd name="T10" fmla="*/ 67 w 88"/>
                <a:gd name="T11" fmla="*/ 69 h 78"/>
                <a:gd name="T12" fmla="*/ 10 w 88"/>
                <a:gd name="T13" fmla="*/ 69 h 78"/>
                <a:gd name="T14" fmla="*/ 0 w 88"/>
                <a:gd name="T15" fmla="*/ 78 h 78"/>
                <a:gd name="T16" fmla="*/ 76 w 88"/>
                <a:gd name="T17" fmla="*/ 78 h 78"/>
                <a:gd name="T18" fmla="*/ 76 w 88"/>
                <a:gd name="T19" fmla="*/ 60 h 78"/>
                <a:gd name="T20" fmla="*/ 88 w 88"/>
                <a:gd name="T21" fmla="*/ 54 h 78"/>
                <a:gd name="T22" fmla="*/ 88 w 88"/>
                <a:gd name="T23" fmla="*/ 26 h 78"/>
                <a:gd name="T24" fmla="*/ 76 w 88"/>
                <a:gd name="T25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78">
                  <a:moveTo>
                    <a:pt x="76" y="18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69"/>
                    <a:pt x="67" y="69"/>
                    <a:pt x="67" y="69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6" y="78"/>
                    <a:pt x="76" y="78"/>
                    <a:pt x="76" y="78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80" y="60"/>
                    <a:pt x="88" y="61"/>
                    <a:pt x="88" y="54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88" y="17"/>
                    <a:pt x="79" y="18"/>
                    <a:pt x="7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4970463" y="1905000"/>
              <a:ext cx="115888" cy="144463"/>
            </a:xfrm>
            <a:custGeom>
              <a:avLst/>
              <a:gdLst>
                <a:gd name="T0" fmla="*/ 0 w 73"/>
                <a:gd name="T1" fmla="*/ 0 h 91"/>
                <a:gd name="T2" fmla="*/ 0 w 73"/>
                <a:gd name="T3" fmla="*/ 91 h 91"/>
                <a:gd name="T4" fmla="*/ 0 w 73"/>
                <a:gd name="T5" fmla="*/ 91 h 91"/>
                <a:gd name="T6" fmla="*/ 48 w 73"/>
                <a:gd name="T7" fmla="*/ 91 h 91"/>
                <a:gd name="T8" fmla="*/ 60 w 73"/>
                <a:gd name="T9" fmla="*/ 60 h 91"/>
                <a:gd name="T10" fmla="*/ 19 w 73"/>
                <a:gd name="T11" fmla="*/ 60 h 91"/>
                <a:gd name="T12" fmla="*/ 73 w 73"/>
                <a:gd name="T13" fmla="*/ 0 h 91"/>
                <a:gd name="T14" fmla="*/ 0 w 73"/>
                <a:gd name="T15" fmla="*/ 0 h 91"/>
                <a:gd name="T16" fmla="*/ 0 w 73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91">
                  <a:moveTo>
                    <a:pt x="0" y="0"/>
                  </a:moveTo>
                  <a:lnTo>
                    <a:pt x="0" y="91"/>
                  </a:lnTo>
                  <a:lnTo>
                    <a:pt x="0" y="91"/>
                  </a:lnTo>
                  <a:lnTo>
                    <a:pt x="48" y="91"/>
                  </a:lnTo>
                  <a:lnTo>
                    <a:pt x="60" y="60"/>
                  </a:lnTo>
                  <a:lnTo>
                    <a:pt x="19" y="60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/>
          </p:nvSpPr>
          <p:spPr bwMode="auto">
            <a:xfrm>
              <a:off x="5126038" y="1905000"/>
              <a:ext cx="138113" cy="144463"/>
            </a:xfrm>
            <a:custGeom>
              <a:avLst/>
              <a:gdLst>
                <a:gd name="T0" fmla="*/ 66 w 87"/>
                <a:gd name="T1" fmla="*/ 21 h 91"/>
                <a:gd name="T2" fmla="*/ 0 w 87"/>
                <a:gd name="T3" fmla="*/ 91 h 91"/>
                <a:gd name="T4" fmla="*/ 87 w 87"/>
                <a:gd name="T5" fmla="*/ 91 h 91"/>
                <a:gd name="T6" fmla="*/ 87 w 87"/>
                <a:gd name="T7" fmla="*/ 0 h 91"/>
                <a:gd name="T8" fmla="*/ 31 w 87"/>
                <a:gd name="T9" fmla="*/ 0 h 91"/>
                <a:gd name="T10" fmla="*/ 24 w 87"/>
                <a:gd name="T11" fmla="*/ 21 h 91"/>
                <a:gd name="T12" fmla="*/ 66 w 87"/>
                <a:gd name="T13" fmla="*/ 2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91">
                  <a:moveTo>
                    <a:pt x="66" y="21"/>
                  </a:moveTo>
                  <a:lnTo>
                    <a:pt x="0" y="91"/>
                  </a:lnTo>
                  <a:lnTo>
                    <a:pt x="87" y="91"/>
                  </a:lnTo>
                  <a:lnTo>
                    <a:pt x="87" y="0"/>
                  </a:lnTo>
                  <a:lnTo>
                    <a:pt x="31" y="0"/>
                  </a:lnTo>
                  <a:lnTo>
                    <a:pt x="24" y="21"/>
                  </a:lnTo>
                  <a:lnTo>
                    <a:pt x="66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5019675" y="1812925"/>
              <a:ext cx="180975" cy="336550"/>
            </a:xfrm>
            <a:custGeom>
              <a:avLst/>
              <a:gdLst>
                <a:gd name="T0" fmla="*/ 79 w 114"/>
                <a:gd name="T1" fmla="*/ 87 h 212"/>
                <a:gd name="T2" fmla="*/ 112 w 114"/>
                <a:gd name="T3" fmla="*/ 0 h 212"/>
                <a:gd name="T4" fmla="*/ 8 w 114"/>
                <a:gd name="T5" fmla="*/ 110 h 212"/>
                <a:gd name="T6" fmla="*/ 44 w 114"/>
                <a:gd name="T7" fmla="*/ 110 h 212"/>
                <a:gd name="T8" fmla="*/ 0 w 114"/>
                <a:gd name="T9" fmla="*/ 212 h 212"/>
                <a:gd name="T10" fmla="*/ 114 w 114"/>
                <a:gd name="T11" fmla="*/ 85 h 212"/>
                <a:gd name="T12" fmla="*/ 79 w 114"/>
                <a:gd name="T13" fmla="*/ 8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212">
                  <a:moveTo>
                    <a:pt x="79" y="87"/>
                  </a:moveTo>
                  <a:lnTo>
                    <a:pt x="112" y="0"/>
                  </a:lnTo>
                  <a:lnTo>
                    <a:pt x="8" y="110"/>
                  </a:lnTo>
                  <a:lnTo>
                    <a:pt x="44" y="110"/>
                  </a:lnTo>
                  <a:lnTo>
                    <a:pt x="0" y="212"/>
                  </a:lnTo>
                  <a:lnTo>
                    <a:pt x="114" y="85"/>
                  </a:lnTo>
                  <a:lnTo>
                    <a:pt x="79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4724400" y="28259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724400" y="2825963"/>
            <a:ext cx="1905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Strenght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724400" y="33491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4724400" y="3349168"/>
            <a:ext cx="29718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Agility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4724400" y="3892763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724400" y="3892763"/>
            <a:ext cx="2286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Teamwork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724400" y="4415968"/>
            <a:ext cx="3188183" cy="337020"/>
          </a:xfrm>
          <a:prstGeom prst="roundRect">
            <a:avLst>
              <a:gd name="adj" fmla="val 777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724400" y="4415968"/>
            <a:ext cx="1905000" cy="337020"/>
          </a:xfrm>
          <a:prstGeom prst="roundRect">
            <a:avLst>
              <a:gd name="adj" fmla="val 7778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latin typeface="Open Sans" pitchFamily="34" charset="0"/>
                <a:ea typeface="Open Sans" pitchFamily="34" charset="0"/>
                <a:cs typeface="Open Sans" pitchFamily="34" charset="0"/>
              </a:rPr>
              <a:t>Composure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724400" y="1504950"/>
            <a:ext cx="1130783" cy="1092848"/>
          </a:xfrm>
          <a:prstGeom prst="roundRect">
            <a:avLst>
              <a:gd name="adj" fmla="val 8754"/>
            </a:avLst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763712" y="2187773"/>
            <a:ext cx="10706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Competitor</a:t>
            </a:r>
            <a:endParaRPr lang="en-US" sz="105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5030042" y="1671583"/>
            <a:ext cx="519498" cy="516190"/>
            <a:chOff x="744538" y="3198813"/>
            <a:chExt cx="249237" cy="247650"/>
          </a:xfrm>
          <a:solidFill>
            <a:schemeClr val="bg1"/>
          </a:solidFill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44538" y="3379788"/>
              <a:ext cx="66675" cy="66675"/>
            </a:xfrm>
            <a:custGeom>
              <a:avLst/>
              <a:gdLst>
                <a:gd name="T0" fmla="*/ 19 w 42"/>
                <a:gd name="T1" fmla="*/ 1 h 42"/>
                <a:gd name="T2" fmla="*/ 0 w 42"/>
                <a:gd name="T3" fmla="*/ 42 h 42"/>
                <a:gd name="T4" fmla="*/ 42 w 42"/>
                <a:gd name="T5" fmla="*/ 24 h 42"/>
                <a:gd name="T6" fmla="*/ 42 w 42"/>
                <a:gd name="T7" fmla="*/ 24 h 42"/>
                <a:gd name="T8" fmla="*/ 19 w 42"/>
                <a:gd name="T9" fmla="*/ 0 h 42"/>
                <a:gd name="T10" fmla="*/ 19 w 42"/>
                <a:gd name="T11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19" y="1"/>
                  </a:moveTo>
                  <a:lnTo>
                    <a:pt x="0" y="4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19" y="0"/>
                  </a:lnTo>
                  <a:lnTo>
                    <a:pt x="1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>
              <a:off x="782638" y="3219451"/>
              <a:ext cx="165100" cy="168275"/>
            </a:xfrm>
            <a:custGeom>
              <a:avLst/>
              <a:gdLst>
                <a:gd name="T0" fmla="*/ 94 w 104"/>
                <a:gd name="T1" fmla="*/ 0 h 106"/>
                <a:gd name="T2" fmla="*/ 0 w 104"/>
                <a:gd name="T3" fmla="*/ 96 h 106"/>
                <a:gd name="T4" fmla="*/ 9 w 104"/>
                <a:gd name="T5" fmla="*/ 106 h 106"/>
                <a:gd name="T6" fmla="*/ 104 w 104"/>
                <a:gd name="T7" fmla="*/ 10 h 106"/>
                <a:gd name="T8" fmla="*/ 94 w 104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6">
                  <a:moveTo>
                    <a:pt x="94" y="0"/>
                  </a:moveTo>
                  <a:lnTo>
                    <a:pt x="0" y="96"/>
                  </a:lnTo>
                  <a:lnTo>
                    <a:pt x="9" y="106"/>
                  </a:lnTo>
                  <a:lnTo>
                    <a:pt x="104" y="10"/>
                  </a:lnTo>
                  <a:lnTo>
                    <a:pt x="9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804863" y="3244851"/>
              <a:ext cx="165100" cy="165100"/>
            </a:xfrm>
            <a:custGeom>
              <a:avLst/>
              <a:gdLst>
                <a:gd name="T0" fmla="*/ 95 w 104"/>
                <a:gd name="T1" fmla="*/ 0 h 104"/>
                <a:gd name="T2" fmla="*/ 0 w 104"/>
                <a:gd name="T3" fmla="*/ 94 h 104"/>
                <a:gd name="T4" fmla="*/ 10 w 104"/>
                <a:gd name="T5" fmla="*/ 104 h 104"/>
                <a:gd name="T6" fmla="*/ 104 w 104"/>
                <a:gd name="T7" fmla="*/ 9 h 104"/>
                <a:gd name="T8" fmla="*/ 95 w 10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04">
                  <a:moveTo>
                    <a:pt x="95" y="0"/>
                  </a:moveTo>
                  <a:lnTo>
                    <a:pt x="0" y="94"/>
                  </a:lnTo>
                  <a:lnTo>
                    <a:pt x="10" y="104"/>
                  </a:lnTo>
                  <a:lnTo>
                    <a:pt x="104" y="9"/>
                  </a:lnTo>
                  <a:lnTo>
                    <a:pt x="9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942975" y="3198813"/>
              <a:ext cx="50800" cy="49213"/>
            </a:xfrm>
            <a:custGeom>
              <a:avLst/>
              <a:gdLst>
                <a:gd name="T0" fmla="*/ 17 w 26"/>
                <a:gd name="T1" fmla="*/ 8 h 26"/>
                <a:gd name="T2" fmla="*/ 0 w 26"/>
                <a:gd name="T3" fmla="*/ 7 h 26"/>
                <a:gd name="T4" fmla="*/ 19 w 26"/>
                <a:gd name="T5" fmla="*/ 26 h 26"/>
                <a:gd name="T6" fmla="*/ 17 w 26"/>
                <a:gd name="T7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6">
                  <a:moveTo>
                    <a:pt x="17" y="8"/>
                  </a:moveTo>
                  <a:cubicBezTo>
                    <a:pt x="9" y="0"/>
                    <a:pt x="0" y="7"/>
                    <a:pt x="0" y="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26" y="17"/>
                    <a:pt x="1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2386823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  <p:bldP spid="8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0" grpId="0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48</Words>
  <Application>Microsoft Office PowerPoint</Application>
  <PresentationFormat>全屏显示(16:9)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lihongyi@nutstore.net</cp:lastModifiedBy>
  <cp:revision>559</cp:revision>
  <dcterms:created xsi:type="dcterms:W3CDTF">2014-03-20T10:23:30Z</dcterms:created>
  <dcterms:modified xsi:type="dcterms:W3CDTF">2018-12-21T08:02:44Z</dcterms:modified>
</cp:coreProperties>
</file>