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17" r:id="rId2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9A"/>
    <a:srgbClr val="1F4E89"/>
    <a:srgbClr val="36648B"/>
    <a:srgbClr val="9FB6CD"/>
    <a:srgbClr val="4F94CD"/>
    <a:srgbClr val="5CACEE"/>
    <a:srgbClr val="607B8B"/>
    <a:srgbClr val="33A1C9"/>
    <a:srgbClr val="EB0000"/>
    <a:srgbClr val="EE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91" autoAdjust="0"/>
    <p:restoredTop sz="94434" autoAdjust="0"/>
  </p:normalViewPr>
  <p:slideViewPr>
    <p:cSldViewPr snapToGrid="0">
      <p:cViewPr varScale="1">
        <p:scale>
          <a:sx n="109" d="100"/>
          <a:sy n="109" d="100"/>
        </p:scale>
        <p:origin x="13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E74CD1-AEA6-408B-912C-2E99AEA1A265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D7604-9BF3-46E0-9FC8-0A2DB3160A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039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t>21/12/2018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04201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t>21/12/2018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073231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t>21/12/2018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011539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t>21/12/2018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189059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t>21/12/2018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86574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t>21/12/2018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42254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t>21/12/2018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59118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t>21/12/2018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624594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t>21/12/2018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79174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t>21/12/2018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277770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3B3D490-D047-46FA-BFB9-06A35E31C10B}" type="datetimeFigureOut">
              <a:rPr lang="id-ID" smtClean="0"/>
              <a:t>21/12/2018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34C11C6-5A40-492F-87BB-D659BD3D6B6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981444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97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7"/>
          <p:cNvSpPr txBox="1">
            <a:spLocks/>
          </p:cNvSpPr>
          <p:nvPr/>
        </p:nvSpPr>
        <p:spPr>
          <a:xfrm>
            <a:off x="3929979" y="367192"/>
            <a:ext cx="4355893" cy="83099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Font typeface="Arial" pitchFamily="34" charset="0"/>
              <a:buNone/>
            </a:pPr>
            <a:r>
              <a:rPr lang="id-ID" sz="3200" dirty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</a:rPr>
              <a:t>Balance Smart</a:t>
            </a:r>
            <a:endParaRPr lang="en-US" sz="3200" dirty="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692089" y="1189707"/>
            <a:ext cx="2891295" cy="363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+mn-lt"/>
                <a:ea typeface="Roboto" panose="02000000000000000000" pitchFamily="2" charset="0"/>
              </a:rPr>
              <a:t>Put a relevant subtitle in this line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405787" y="1177231"/>
            <a:ext cx="1440000" cy="58058"/>
            <a:chOff x="4616262" y="2307771"/>
            <a:chExt cx="2349876" cy="58058"/>
          </a:xfrm>
        </p:grpSpPr>
        <p:sp>
          <p:nvSpPr>
            <p:cNvPr id="6" name="Rectangle 5"/>
            <p:cNvSpPr/>
            <p:nvPr/>
          </p:nvSpPr>
          <p:spPr>
            <a:xfrm>
              <a:off x="4616262" y="2307771"/>
              <a:ext cx="1174938" cy="580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791200" y="2307771"/>
              <a:ext cx="1174938" cy="5805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/>
            </a:p>
          </p:txBody>
        </p:sp>
      </p:grpSp>
      <p:sp>
        <p:nvSpPr>
          <p:cNvPr id="9" name="Freeform 8"/>
          <p:cNvSpPr/>
          <p:nvPr/>
        </p:nvSpPr>
        <p:spPr>
          <a:xfrm>
            <a:off x="4193459" y="2174460"/>
            <a:ext cx="1353921" cy="752178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  <a:path w="10000" h="10000" fill="none" extrusionOk="0">
                <a:moveTo>
                  <a:pt x="10000" y="1667"/>
                </a:moveTo>
                <a:cubicBezTo>
                  <a:pt x="10000" y="2588"/>
                  <a:pt x="7761" y="3334"/>
                  <a:pt x="5000" y="3334"/>
                </a:cubicBezTo>
                <a:cubicBezTo>
                  <a:pt x="2239" y="3334"/>
                  <a:pt x="0" y="2588"/>
                  <a:pt x="0" y="1667"/>
                </a:cubicBezTo>
              </a:path>
              <a:path w="10000" h="10000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</a:pathLst>
          </a:custGeom>
          <a:solidFill>
            <a:schemeClr val="accent2">
              <a:lumMod val="50000"/>
              <a:alpha val="90000"/>
            </a:schemeClr>
          </a:solidFill>
          <a:ln w="6350">
            <a:solidFill>
              <a:schemeClr val="bg1">
                <a:lumMod val="95000"/>
                <a:alpha val="90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580" tIns="319306" rIns="68580" bIns="193943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d-ID" sz="1800" kern="1200" dirty="0">
                <a:solidFill>
                  <a:schemeClr val="bg1"/>
                </a:solidFill>
              </a:rPr>
              <a:t>Concept</a:t>
            </a:r>
          </a:p>
        </p:txBody>
      </p:sp>
      <p:sp>
        <p:nvSpPr>
          <p:cNvPr id="10" name="Freeform 9"/>
          <p:cNvSpPr/>
          <p:nvPr/>
        </p:nvSpPr>
        <p:spPr>
          <a:xfrm>
            <a:off x="6149123" y="2174460"/>
            <a:ext cx="1353921" cy="752178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  <a:path w="10000" h="10000" fill="none" extrusionOk="0">
                <a:moveTo>
                  <a:pt x="10000" y="1667"/>
                </a:moveTo>
                <a:cubicBezTo>
                  <a:pt x="10000" y="2588"/>
                  <a:pt x="7761" y="3334"/>
                  <a:pt x="5000" y="3334"/>
                </a:cubicBezTo>
                <a:cubicBezTo>
                  <a:pt x="2239" y="3334"/>
                  <a:pt x="0" y="2588"/>
                  <a:pt x="0" y="1667"/>
                </a:cubicBezTo>
              </a:path>
              <a:path w="10000" h="10000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</a:pathLst>
          </a:custGeom>
          <a:solidFill>
            <a:schemeClr val="accent6">
              <a:lumMod val="50000"/>
              <a:alpha val="90000"/>
            </a:schemeClr>
          </a:solidFill>
          <a:ln w="6350">
            <a:solidFill>
              <a:schemeClr val="bg1">
                <a:lumMod val="95000"/>
                <a:alpha val="90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580" tIns="319306" rIns="68580" bIns="193943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d-ID" sz="1800" kern="1200" dirty="0">
                <a:solidFill>
                  <a:schemeClr val="bg1"/>
                </a:solidFill>
              </a:rPr>
              <a:t>Fixed</a:t>
            </a:r>
          </a:p>
        </p:txBody>
      </p:sp>
      <p:sp>
        <p:nvSpPr>
          <p:cNvPr id="11" name="Isosceles Triangle 10"/>
          <p:cNvSpPr/>
          <p:nvPr/>
        </p:nvSpPr>
        <p:spPr>
          <a:xfrm>
            <a:off x="5566185" y="5371219"/>
            <a:ext cx="564133" cy="564133"/>
          </a:xfrm>
          <a:prstGeom prst="triangle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2" name="Rectangle 11"/>
          <p:cNvSpPr/>
          <p:nvPr/>
        </p:nvSpPr>
        <p:spPr>
          <a:xfrm rot="240000">
            <a:off x="4155333" y="5129481"/>
            <a:ext cx="3385837" cy="23676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13" name="Freeform 12"/>
          <p:cNvSpPr/>
          <p:nvPr/>
        </p:nvSpPr>
        <p:spPr>
          <a:xfrm rot="240000">
            <a:off x="6188235" y="4537521"/>
            <a:ext cx="1350917" cy="629389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  <a:path w="10000" h="10000" fill="none" extrusionOk="0">
                <a:moveTo>
                  <a:pt x="10000" y="1667"/>
                </a:moveTo>
                <a:cubicBezTo>
                  <a:pt x="10000" y="2588"/>
                  <a:pt x="7761" y="3334"/>
                  <a:pt x="5000" y="3334"/>
                </a:cubicBezTo>
                <a:cubicBezTo>
                  <a:pt x="2239" y="3334"/>
                  <a:pt x="0" y="2588"/>
                  <a:pt x="0" y="1667"/>
                </a:cubicBezTo>
              </a:path>
              <a:path w="10000" h="10000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</a:pathLst>
          </a:custGeom>
          <a:solidFill>
            <a:schemeClr val="accent4"/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39" tIns="263135" rIns="53340" bIns="1582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d-ID" sz="1400" kern="1200" dirty="0">
                <a:solidFill>
                  <a:schemeClr val="bg1"/>
                </a:solidFill>
              </a:rPr>
              <a:t>Improvement</a:t>
            </a:r>
          </a:p>
        </p:txBody>
      </p:sp>
      <p:sp>
        <p:nvSpPr>
          <p:cNvPr id="14" name="Freeform 13"/>
          <p:cNvSpPr/>
          <p:nvPr/>
        </p:nvSpPr>
        <p:spPr>
          <a:xfrm rot="240000">
            <a:off x="6237126" y="3860560"/>
            <a:ext cx="1350917" cy="629389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  <a:path w="10000" h="10000" fill="none" extrusionOk="0">
                <a:moveTo>
                  <a:pt x="10000" y="1667"/>
                </a:moveTo>
                <a:cubicBezTo>
                  <a:pt x="10000" y="2588"/>
                  <a:pt x="7761" y="3334"/>
                  <a:pt x="5000" y="3334"/>
                </a:cubicBezTo>
                <a:cubicBezTo>
                  <a:pt x="2239" y="3334"/>
                  <a:pt x="0" y="2588"/>
                  <a:pt x="0" y="1667"/>
                </a:cubicBezTo>
              </a:path>
              <a:path w="10000" h="10000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</a:pathLst>
          </a:custGeom>
          <a:solidFill>
            <a:schemeClr val="accent5"/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39" tIns="263135" rIns="53340" bIns="1582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d-ID" sz="1400" kern="1200" dirty="0">
                <a:solidFill>
                  <a:schemeClr val="bg1"/>
                </a:solidFill>
              </a:rPr>
              <a:t>Research</a:t>
            </a:r>
          </a:p>
        </p:txBody>
      </p:sp>
      <p:sp>
        <p:nvSpPr>
          <p:cNvPr id="15" name="Freeform 14"/>
          <p:cNvSpPr/>
          <p:nvPr/>
        </p:nvSpPr>
        <p:spPr>
          <a:xfrm rot="240000">
            <a:off x="6286018" y="3198643"/>
            <a:ext cx="1350917" cy="629389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  <a:path w="10000" h="10000" fill="none" extrusionOk="0">
                <a:moveTo>
                  <a:pt x="10000" y="1667"/>
                </a:moveTo>
                <a:cubicBezTo>
                  <a:pt x="10000" y="2588"/>
                  <a:pt x="7761" y="3334"/>
                  <a:pt x="5000" y="3334"/>
                </a:cubicBezTo>
                <a:cubicBezTo>
                  <a:pt x="2239" y="3334"/>
                  <a:pt x="0" y="2588"/>
                  <a:pt x="0" y="1667"/>
                </a:cubicBezTo>
              </a:path>
              <a:path w="10000" h="10000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</a:pathLst>
          </a:custGeom>
          <a:solidFill>
            <a:schemeClr val="accent6"/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39" tIns="263135" rIns="53340" bIns="1582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d-ID" sz="1400" kern="1200" dirty="0">
                <a:solidFill>
                  <a:schemeClr val="bg1"/>
                </a:solidFill>
              </a:rPr>
              <a:t>Analysis</a:t>
            </a:r>
          </a:p>
        </p:txBody>
      </p:sp>
      <p:sp>
        <p:nvSpPr>
          <p:cNvPr id="16" name="Freeform 15"/>
          <p:cNvSpPr/>
          <p:nvPr/>
        </p:nvSpPr>
        <p:spPr>
          <a:xfrm rot="240000">
            <a:off x="4251375" y="4402128"/>
            <a:ext cx="1350917" cy="629389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  <a:path w="10000" h="10000" fill="none" extrusionOk="0">
                <a:moveTo>
                  <a:pt x="10000" y="1667"/>
                </a:moveTo>
                <a:cubicBezTo>
                  <a:pt x="10000" y="2588"/>
                  <a:pt x="7761" y="3334"/>
                  <a:pt x="5000" y="3334"/>
                </a:cubicBezTo>
                <a:cubicBezTo>
                  <a:pt x="2239" y="3334"/>
                  <a:pt x="0" y="2588"/>
                  <a:pt x="0" y="1667"/>
                </a:cubicBezTo>
              </a:path>
              <a:path w="10000" h="10000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</a:pathLst>
          </a:custGeom>
          <a:solidFill>
            <a:schemeClr val="accent1"/>
          </a:solidFill>
          <a:ln w="6350">
            <a:solidFill>
              <a:schemeClr val="bg1"/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39" tIns="263135" rIns="53340" bIns="1582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d-ID" sz="1400" kern="1200" dirty="0">
                <a:solidFill>
                  <a:schemeClr val="bg1"/>
                </a:solidFill>
              </a:rPr>
              <a:t>Brief</a:t>
            </a:r>
          </a:p>
        </p:txBody>
      </p:sp>
      <p:sp>
        <p:nvSpPr>
          <p:cNvPr id="17" name="Freeform 16"/>
          <p:cNvSpPr/>
          <p:nvPr/>
        </p:nvSpPr>
        <p:spPr>
          <a:xfrm rot="240000">
            <a:off x="4300266" y="3725168"/>
            <a:ext cx="1350917" cy="629389"/>
          </a:xfrm>
          <a:custGeom>
            <a:avLst/>
            <a:gdLst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  <a:gd name="connsiteX0" fmla="*/ 10000 w 10000"/>
              <a:gd name="connsiteY0" fmla="*/ 1667 h 10000"/>
              <a:gd name="connsiteX1" fmla="*/ 5000 w 10000"/>
              <a:gd name="connsiteY1" fmla="*/ 3334 h 10000"/>
              <a:gd name="connsiteX2" fmla="*/ 0 w 10000"/>
              <a:gd name="connsiteY2" fmla="*/ 1667 h 10000"/>
              <a:gd name="connsiteX0" fmla="*/ 0 w 10000"/>
              <a:gd name="connsiteY0" fmla="*/ 1667 h 10000"/>
              <a:gd name="connsiteX1" fmla="*/ 5000 w 10000"/>
              <a:gd name="connsiteY1" fmla="*/ 0 h 10000"/>
              <a:gd name="connsiteX2" fmla="*/ 10000 w 10000"/>
              <a:gd name="connsiteY2" fmla="*/ 1667 h 10000"/>
              <a:gd name="connsiteX3" fmla="*/ 10000 w 10000"/>
              <a:gd name="connsiteY3" fmla="*/ 8333 h 10000"/>
              <a:gd name="connsiteX4" fmla="*/ 5000 w 10000"/>
              <a:gd name="connsiteY4" fmla="*/ 10000 h 10000"/>
              <a:gd name="connsiteX5" fmla="*/ 0 w 10000"/>
              <a:gd name="connsiteY5" fmla="*/ 8333 h 10000"/>
              <a:gd name="connsiteX6" fmla="*/ 0 w 10000"/>
              <a:gd name="connsiteY6" fmla="*/ 1667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00" h="10000" stroke="0" extrusionOk="0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  <a:path w="10000" h="10000" fill="none" extrusionOk="0">
                <a:moveTo>
                  <a:pt x="10000" y="1667"/>
                </a:moveTo>
                <a:cubicBezTo>
                  <a:pt x="10000" y="2588"/>
                  <a:pt x="7761" y="3334"/>
                  <a:pt x="5000" y="3334"/>
                </a:cubicBezTo>
                <a:cubicBezTo>
                  <a:pt x="2239" y="3334"/>
                  <a:pt x="0" y="2588"/>
                  <a:pt x="0" y="1667"/>
                </a:cubicBezTo>
              </a:path>
              <a:path w="10000" h="10000" fill="none">
                <a:moveTo>
                  <a:pt x="0" y="1667"/>
                </a:moveTo>
                <a:cubicBezTo>
                  <a:pt x="0" y="746"/>
                  <a:pt x="2239" y="0"/>
                  <a:pt x="5000" y="0"/>
                </a:cubicBezTo>
                <a:cubicBezTo>
                  <a:pt x="7761" y="0"/>
                  <a:pt x="10000" y="746"/>
                  <a:pt x="10000" y="1667"/>
                </a:cubicBezTo>
                <a:lnTo>
                  <a:pt x="10000" y="8333"/>
                </a:lnTo>
                <a:cubicBezTo>
                  <a:pt x="10000" y="9254"/>
                  <a:pt x="7761" y="10000"/>
                  <a:pt x="5000" y="10000"/>
                </a:cubicBezTo>
                <a:cubicBezTo>
                  <a:pt x="2239" y="10000"/>
                  <a:pt x="0" y="9254"/>
                  <a:pt x="0" y="8333"/>
                </a:cubicBezTo>
                <a:lnTo>
                  <a:pt x="0" y="1667"/>
                </a:lnTo>
                <a:close/>
              </a:path>
            </a:pathLst>
          </a:custGeom>
          <a:solidFill>
            <a:schemeClr val="accent2"/>
          </a:solidFill>
          <a:ln w="6350">
            <a:solidFill>
              <a:schemeClr val="bg1">
                <a:lumMod val="95000"/>
              </a:schemeClr>
            </a:solidFill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3339" tIns="263135" rIns="53340" bIns="158238" numCol="1" spcCol="1270" anchor="ctr" anchorCtr="0">
            <a:noAutofit/>
          </a:bodyPr>
          <a:lstStyle/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id-ID" sz="1400" kern="1200" dirty="0">
                <a:solidFill>
                  <a:schemeClr val="bg1"/>
                </a:solidFill>
              </a:rPr>
              <a:t>Meet Up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682594" y="3546843"/>
            <a:ext cx="6595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7667816" y="4233816"/>
            <a:ext cx="6595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667816" y="4937200"/>
            <a:ext cx="6595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  <a:headEnd type="none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3473299" y="3992321"/>
            <a:ext cx="6595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  <a:headEnd type="oval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473299" y="4695705"/>
            <a:ext cx="659548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  <a:prstDash val="sysDash"/>
            <a:headEnd type="oval" w="med" len="med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13"/>
          <p:cNvSpPr txBox="1">
            <a:spLocks/>
          </p:cNvSpPr>
          <p:nvPr/>
        </p:nvSpPr>
        <p:spPr>
          <a:xfrm>
            <a:off x="496390" y="3679714"/>
            <a:ext cx="2976910" cy="937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id-ID" sz="1400" b="1" dirty="0">
                <a:solidFill>
                  <a:schemeClr val="bg1">
                    <a:lumMod val="50000"/>
                  </a:schemeClr>
                </a:solidFill>
                <a:latin typeface="+mn-lt"/>
                <a:ea typeface="Roboto" panose="02000000000000000000" pitchFamily="2" charset="0"/>
              </a:rPr>
              <a:t>Descriptions</a:t>
            </a:r>
          </a:p>
          <a:p>
            <a:pPr algn="r"/>
            <a:r>
              <a:rPr lang="id-ID" sz="1100" dirty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rPr>
              <a:t>Lorem ipsum dolor sit amet consectetur</a:t>
            </a:r>
            <a:r>
              <a:rPr lang="id-ID" sz="11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sagitis purus </a:t>
            </a:r>
            <a:r>
              <a:rPr lang="id-ID" sz="1100" dirty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rPr>
              <a:t>dolor sit amet consectetur</a:t>
            </a:r>
            <a:r>
              <a:rPr lang="id-ID" sz="11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sagitis.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+mn-lt"/>
              <a:ea typeface="Roboto" panose="02000000000000000000" pitchFamily="2" charset="0"/>
            </a:endParaRPr>
          </a:p>
        </p:txBody>
      </p:sp>
      <p:sp>
        <p:nvSpPr>
          <p:cNvPr id="24" name="Title 13"/>
          <p:cNvSpPr txBox="1">
            <a:spLocks/>
          </p:cNvSpPr>
          <p:nvPr/>
        </p:nvSpPr>
        <p:spPr>
          <a:xfrm>
            <a:off x="496389" y="4376731"/>
            <a:ext cx="2976910" cy="937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pPr algn="r"/>
            <a:r>
              <a:rPr lang="id-ID" sz="1400" b="1" dirty="0">
                <a:solidFill>
                  <a:schemeClr val="bg1">
                    <a:lumMod val="50000"/>
                  </a:schemeClr>
                </a:solidFill>
                <a:latin typeface="+mn-lt"/>
                <a:ea typeface="Roboto" panose="02000000000000000000" pitchFamily="2" charset="0"/>
              </a:rPr>
              <a:t>Descriptions</a:t>
            </a:r>
          </a:p>
          <a:p>
            <a:pPr algn="r"/>
            <a:r>
              <a:rPr lang="id-ID" sz="1100" dirty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rPr>
              <a:t>Lorem ipsum dolor sit amet consectetur</a:t>
            </a:r>
            <a:r>
              <a:rPr lang="id-ID" sz="11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sagitis purus </a:t>
            </a:r>
            <a:r>
              <a:rPr lang="id-ID" sz="1100" dirty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rPr>
              <a:t>dolor sit amet consectetur</a:t>
            </a:r>
            <a:r>
              <a:rPr lang="id-ID" sz="11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sagitis.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+mn-lt"/>
              <a:ea typeface="Roboto" panose="02000000000000000000" pitchFamily="2" charset="0"/>
            </a:endParaRPr>
          </a:p>
        </p:txBody>
      </p:sp>
      <p:sp>
        <p:nvSpPr>
          <p:cNvPr id="25" name="Title 13"/>
          <p:cNvSpPr txBox="1">
            <a:spLocks/>
          </p:cNvSpPr>
          <p:nvPr/>
        </p:nvSpPr>
        <p:spPr>
          <a:xfrm>
            <a:off x="8368268" y="3255116"/>
            <a:ext cx="2976910" cy="937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id-ID" sz="1400" b="1" dirty="0">
                <a:solidFill>
                  <a:schemeClr val="bg1">
                    <a:lumMod val="50000"/>
                  </a:schemeClr>
                </a:solidFill>
                <a:latin typeface="+mn-lt"/>
                <a:ea typeface="Roboto" panose="02000000000000000000" pitchFamily="2" charset="0"/>
              </a:rPr>
              <a:t>Descriptions</a:t>
            </a:r>
          </a:p>
          <a:p>
            <a:r>
              <a:rPr lang="id-ID" sz="1100" dirty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rPr>
              <a:t>Lorem ipsum dolor sit amet consectetur</a:t>
            </a:r>
            <a:r>
              <a:rPr lang="id-ID" sz="11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sagitis purus </a:t>
            </a:r>
            <a:r>
              <a:rPr lang="id-ID" sz="1100" dirty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rPr>
              <a:t>dolor sit amet consectetur</a:t>
            </a:r>
            <a:r>
              <a:rPr lang="id-ID" sz="11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sagitis.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+mn-lt"/>
              <a:ea typeface="Roboto" panose="02000000000000000000" pitchFamily="2" charset="0"/>
            </a:endParaRPr>
          </a:p>
        </p:txBody>
      </p:sp>
      <p:sp>
        <p:nvSpPr>
          <p:cNvPr id="26" name="Title 13"/>
          <p:cNvSpPr txBox="1">
            <a:spLocks/>
          </p:cNvSpPr>
          <p:nvPr/>
        </p:nvSpPr>
        <p:spPr>
          <a:xfrm>
            <a:off x="8355205" y="3934050"/>
            <a:ext cx="2976910" cy="937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id-ID" sz="1400" b="1" dirty="0">
                <a:solidFill>
                  <a:schemeClr val="bg1">
                    <a:lumMod val="50000"/>
                  </a:schemeClr>
                </a:solidFill>
                <a:latin typeface="+mn-lt"/>
                <a:ea typeface="Roboto" panose="02000000000000000000" pitchFamily="2" charset="0"/>
              </a:rPr>
              <a:t>Descriptions</a:t>
            </a:r>
          </a:p>
          <a:p>
            <a:r>
              <a:rPr lang="id-ID" sz="1100" dirty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rPr>
              <a:t>Lorem ipsum dolor sit amet consectetur</a:t>
            </a:r>
            <a:r>
              <a:rPr lang="id-ID" sz="11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sagitis purus </a:t>
            </a:r>
            <a:r>
              <a:rPr lang="id-ID" sz="1100" dirty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rPr>
              <a:t>dolor sit amet consectetur</a:t>
            </a:r>
            <a:r>
              <a:rPr lang="id-ID" sz="11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sagitis.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+mn-lt"/>
              <a:ea typeface="Roboto" panose="02000000000000000000" pitchFamily="2" charset="0"/>
            </a:endParaRPr>
          </a:p>
        </p:txBody>
      </p:sp>
      <p:sp>
        <p:nvSpPr>
          <p:cNvPr id="27" name="Title 13"/>
          <p:cNvSpPr txBox="1">
            <a:spLocks/>
          </p:cNvSpPr>
          <p:nvPr/>
        </p:nvSpPr>
        <p:spPr>
          <a:xfrm>
            <a:off x="8353490" y="4639788"/>
            <a:ext cx="2976910" cy="9376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Source Sans Pro Light" pitchFamily="34" charset="0"/>
                <a:ea typeface="+mj-ea"/>
                <a:cs typeface="+mj-cs"/>
              </a:defRPr>
            </a:lvl1pPr>
          </a:lstStyle>
          <a:p>
            <a:r>
              <a:rPr lang="id-ID" sz="1400" b="1" dirty="0">
                <a:solidFill>
                  <a:schemeClr val="bg1">
                    <a:lumMod val="50000"/>
                  </a:schemeClr>
                </a:solidFill>
                <a:latin typeface="+mn-lt"/>
                <a:ea typeface="Roboto" panose="02000000000000000000" pitchFamily="2" charset="0"/>
              </a:rPr>
              <a:t>Descriptions</a:t>
            </a:r>
          </a:p>
          <a:p>
            <a:r>
              <a:rPr lang="id-ID" sz="1100" dirty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rPr>
              <a:t>Lorem ipsum dolor sit amet consectetur</a:t>
            </a:r>
            <a:r>
              <a:rPr lang="id-ID" sz="11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sagitis purus </a:t>
            </a:r>
            <a:r>
              <a:rPr lang="id-ID" sz="1100" dirty="0">
                <a:solidFill>
                  <a:schemeClr val="bg1">
                    <a:lumMod val="65000"/>
                  </a:schemeClr>
                </a:solidFill>
                <a:latin typeface="+mn-lt"/>
                <a:ea typeface="Roboto" panose="02000000000000000000" pitchFamily="2" charset="0"/>
              </a:rPr>
              <a:t>dolor sit amet consectetur</a:t>
            </a:r>
            <a:r>
              <a:rPr lang="id-ID" sz="1100" dirty="0">
                <a:solidFill>
                  <a:schemeClr val="bg1">
                    <a:lumMod val="65000"/>
                  </a:schemeClr>
                </a:solidFill>
                <a:latin typeface="+mn-lt"/>
              </a:rPr>
              <a:t> sagitis.</a:t>
            </a:r>
            <a:endParaRPr lang="en-US" sz="1100" dirty="0">
              <a:solidFill>
                <a:schemeClr val="bg1">
                  <a:lumMod val="65000"/>
                </a:schemeClr>
              </a:solidFill>
              <a:latin typeface="+mn-lt"/>
              <a:ea typeface="Roboto" panose="02000000000000000000" pitchFamily="2" charset="0"/>
            </a:endParaRP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4754512" y="5904919"/>
            <a:ext cx="2187477" cy="2920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id-ID" sz="2000" b="1" dirty="0">
                <a:solidFill>
                  <a:schemeClr val="accent3"/>
                </a:solidFill>
                <a:ea typeface="Roboto" panose="02000000000000000000" pitchFamily="2" charset="0"/>
              </a:rPr>
              <a:t>ANALYSIS</a:t>
            </a:r>
            <a:endParaRPr lang="id-ID" sz="1200" dirty="0">
              <a:solidFill>
                <a:schemeClr val="accent3"/>
              </a:solidFill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449702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5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6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6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1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1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1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1" fill="hold" grpId="0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1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1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2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2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2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2" fill="hold" nodeType="withEffect">
                                  <p:stCondLst>
                                    <p:cond delay="6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2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2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2" fill="hold" grpId="0" nodeType="withEffect">
                                  <p:stCondLst>
                                    <p:cond delay="6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9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3" grpId="0"/>
      <p:bldP spid="24" grpId="0"/>
      <p:bldP spid="25" grpId="0"/>
      <p:bldP spid="26" grpId="0"/>
      <p:bldP spid="27" grpId="0"/>
      <p:bldP spid="28" grpId="0"/>
    </p:bldLst>
  </p:timing>
</p:sld>
</file>

<file path=ppt/theme/theme1.xml><?xml version="1.0" encoding="utf-8"?>
<a:theme xmlns:a="http://schemas.openxmlformats.org/drawingml/2006/main" name="Office Theme">
  <a:themeElements>
    <a:clrScheme name="Omoa Color Tuwek">
      <a:dk1>
        <a:srgbClr val="5C5C5C"/>
      </a:dk1>
      <a:lt1>
        <a:sysClr val="window" lastClr="FFFFFF"/>
      </a:lt1>
      <a:dk2>
        <a:srgbClr val="3F3F3F"/>
      </a:dk2>
      <a:lt2>
        <a:srgbClr val="FCFCFC"/>
      </a:lt2>
      <a:accent1>
        <a:srgbClr val="2DA7E0"/>
      </a:accent1>
      <a:accent2>
        <a:srgbClr val="16A085"/>
      </a:accent2>
      <a:accent3>
        <a:srgbClr val="144F7A"/>
      </a:accent3>
      <a:accent4>
        <a:srgbClr val="F39C10"/>
      </a:accent4>
      <a:accent5>
        <a:srgbClr val="C0392B"/>
      </a:accent5>
      <a:accent6>
        <a:srgbClr val="4B2C50"/>
      </a:accent6>
      <a:hlink>
        <a:srgbClr val="0000BF"/>
      </a:hlink>
      <a:folHlink>
        <a:srgbClr val="5F006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9660</TotalTime>
  <Words>93</Words>
  <Application>Microsoft Office PowerPoint</Application>
  <PresentationFormat>宽屏</PresentationFormat>
  <Paragraphs>20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Lato</vt:lpstr>
      <vt:lpstr>Arial</vt:lpstr>
      <vt:lpstr>Calibri</vt:lpstr>
      <vt:lpstr>Calibri Light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lihongyi@nutstore.net</cp:lastModifiedBy>
  <cp:revision>879</cp:revision>
  <dcterms:created xsi:type="dcterms:W3CDTF">2014-11-02T23:56:23Z</dcterms:created>
  <dcterms:modified xsi:type="dcterms:W3CDTF">2018-12-21T08:03:45Z</dcterms:modified>
</cp:coreProperties>
</file>