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E97"/>
    <a:srgbClr val="435468"/>
    <a:srgbClr val="54687D"/>
    <a:srgbClr val="929EAA"/>
    <a:srgbClr val="CB4D3E"/>
    <a:srgbClr val="AAC66D"/>
    <a:srgbClr val="F29B27"/>
    <a:srgbClr val="ADADAD"/>
    <a:srgbClr val="DCDCDC"/>
    <a:srgbClr val="F8A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20"/>
      </p:cViewPr>
      <p:guideLst>
        <p:guide pos="3840"/>
        <p:guide orient="horz" pos="255"/>
        <p:guide orient="horz" pos="4065"/>
        <p:guide orient="horz" pos="43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9B315-8985-434D-861E-20E8FF76533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74EA-8CA2-4CEC-81AC-18E14F4AC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5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5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5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3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8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1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5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8E8F90-C51E-4DE8-A7F6-FBF50C3587D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07D1FB-5023-4452-8984-9B4850507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6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97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366" y="1786301"/>
            <a:ext cx="4488115" cy="3869063"/>
            <a:chOff x="2097157" y="1786301"/>
            <a:chExt cx="4488115" cy="3869063"/>
          </a:xfrm>
        </p:grpSpPr>
        <p:sp>
          <p:nvSpPr>
            <p:cNvPr id="3" name="任意多边形 2"/>
            <p:cNvSpPr/>
            <p:nvPr/>
          </p:nvSpPr>
          <p:spPr>
            <a:xfrm>
              <a:off x="3922965" y="1786301"/>
              <a:ext cx="836501" cy="721121"/>
            </a:xfrm>
            <a:custGeom>
              <a:avLst/>
              <a:gdLst>
                <a:gd name="connsiteX0" fmla="*/ 418250 w 836501"/>
                <a:gd name="connsiteY0" fmla="*/ 0 h 721121"/>
                <a:gd name="connsiteX1" fmla="*/ 836501 w 836501"/>
                <a:gd name="connsiteY1" fmla="*/ 721121 h 721121"/>
                <a:gd name="connsiteX2" fmla="*/ 0 w 836501"/>
                <a:gd name="connsiteY2" fmla="*/ 721121 h 721121"/>
                <a:gd name="connsiteX3" fmla="*/ 418250 w 836501"/>
                <a:gd name="connsiteY3" fmla="*/ 0 h 72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501" h="721121">
                  <a:moveTo>
                    <a:pt x="418250" y="0"/>
                  </a:moveTo>
                  <a:lnTo>
                    <a:pt x="836501" y="721121"/>
                  </a:lnTo>
                  <a:lnTo>
                    <a:pt x="0" y="721121"/>
                  </a:lnTo>
                  <a:lnTo>
                    <a:pt x="418250" y="0"/>
                  </a:lnTo>
                  <a:close/>
                </a:path>
              </a:pathLst>
            </a:cu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3475891" y="2606813"/>
              <a:ext cx="1730648" cy="671425"/>
            </a:xfrm>
            <a:custGeom>
              <a:avLst/>
              <a:gdLst>
                <a:gd name="connsiteX0" fmla="*/ 389427 w 1730648"/>
                <a:gd name="connsiteY0" fmla="*/ 0 h 671425"/>
                <a:gd name="connsiteX1" fmla="*/ 1341221 w 1730648"/>
                <a:gd name="connsiteY1" fmla="*/ 0 h 671425"/>
                <a:gd name="connsiteX2" fmla="*/ 1730648 w 1730648"/>
                <a:gd name="connsiteY2" fmla="*/ 671425 h 671425"/>
                <a:gd name="connsiteX3" fmla="*/ 0 w 1730648"/>
                <a:gd name="connsiteY3" fmla="*/ 671425 h 671425"/>
                <a:gd name="connsiteX4" fmla="*/ 389427 w 1730648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648" h="671425">
                  <a:moveTo>
                    <a:pt x="389427" y="0"/>
                  </a:moveTo>
                  <a:lnTo>
                    <a:pt x="1341221" y="0"/>
                  </a:lnTo>
                  <a:lnTo>
                    <a:pt x="1730648" y="671425"/>
                  </a:lnTo>
                  <a:lnTo>
                    <a:pt x="0" y="671425"/>
                  </a:lnTo>
                  <a:lnTo>
                    <a:pt x="389427" y="0"/>
                  </a:lnTo>
                  <a:close/>
                </a:path>
              </a:pathLst>
            </a:cu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3028818" y="3377629"/>
              <a:ext cx="2624794" cy="671425"/>
            </a:xfrm>
            <a:custGeom>
              <a:avLst/>
              <a:gdLst>
                <a:gd name="connsiteX0" fmla="*/ 389426 w 2624794"/>
                <a:gd name="connsiteY0" fmla="*/ 0 h 671425"/>
                <a:gd name="connsiteX1" fmla="*/ 2235368 w 2624794"/>
                <a:gd name="connsiteY1" fmla="*/ 0 h 671425"/>
                <a:gd name="connsiteX2" fmla="*/ 2624794 w 2624794"/>
                <a:gd name="connsiteY2" fmla="*/ 671425 h 671425"/>
                <a:gd name="connsiteX3" fmla="*/ 0 w 2624794"/>
                <a:gd name="connsiteY3" fmla="*/ 671425 h 671425"/>
                <a:gd name="connsiteX4" fmla="*/ 389426 w 2624794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794" h="671425">
                  <a:moveTo>
                    <a:pt x="389426" y="0"/>
                  </a:moveTo>
                  <a:lnTo>
                    <a:pt x="2235368" y="0"/>
                  </a:lnTo>
                  <a:lnTo>
                    <a:pt x="2624794" y="671425"/>
                  </a:lnTo>
                  <a:lnTo>
                    <a:pt x="0" y="671425"/>
                  </a:lnTo>
                  <a:lnTo>
                    <a:pt x="389426" y="0"/>
                  </a:lnTo>
                  <a:close/>
                </a:path>
              </a:pathLst>
            </a:cu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81744" y="4148445"/>
              <a:ext cx="3518942" cy="671425"/>
            </a:xfrm>
            <a:custGeom>
              <a:avLst/>
              <a:gdLst>
                <a:gd name="connsiteX0" fmla="*/ 389427 w 3518942"/>
                <a:gd name="connsiteY0" fmla="*/ 0 h 671425"/>
                <a:gd name="connsiteX1" fmla="*/ 3129515 w 3518942"/>
                <a:gd name="connsiteY1" fmla="*/ 0 h 671425"/>
                <a:gd name="connsiteX2" fmla="*/ 3518942 w 3518942"/>
                <a:gd name="connsiteY2" fmla="*/ 671425 h 671425"/>
                <a:gd name="connsiteX3" fmla="*/ 0 w 3518942"/>
                <a:gd name="connsiteY3" fmla="*/ 671425 h 671425"/>
                <a:gd name="connsiteX4" fmla="*/ 389427 w 3518942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8942" h="671425">
                  <a:moveTo>
                    <a:pt x="389427" y="0"/>
                  </a:moveTo>
                  <a:lnTo>
                    <a:pt x="3129515" y="0"/>
                  </a:lnTo>
                  <a:lnTo>
                    <a:pt x="3518942" y="671425"/>
                  </a:lnTo>
                  <a:lnTo>
                    <a:pt x="0" y="671425"/>
                  </a:lnTo>
                  <a:lnTo>
                    <a:pt x="389427" y="0"/>
                  </a:lnTo>
                  <a:close/>
                </a:path>
              </a:pathLst>
            </a:cu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097157" y="4919261"/>
              <a:ext cx="4488115" cy="736103"/>
            </a:xfrm>
            <a:custGeom>
              <a:avLst/>
              <a:gdLst>
                <a:gd name="connsiteX0" fmla="*/ 426940 w 4488115"/>
                <a:gd name="connsiteY0" fmla="*/ 0 h 736103"/>
                <a:gd name="connsiteX1" fmla="*/ 4061175 w 4488115"/>
                <a:gd name="connsiteY1" fmla="*/ 0 h 736103"/>
                <a:gd name="connsiteX2" fmla="*/ 4488115 w 4488115"/>
                <a:gd name="connsiteY2" fmla="*/ 736103 h 736103"/>
                <a:gd name="connsiteX3" fmla="*/ 0 w 4488115"/>
                <a:gd name="connsiteY3" fmla="*/ 736103 h 736103"/>
                <a:gd name="connsiteX4" fmla="*/ 426940 w 4488115"/>
                <a:gd name="connsiteY4" fmla="*/ 0 h 73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115" h="736103">
                  <a:moveTo>
                    <a:pt x="426940" y="0"/>
                  </a:moveTo>
                  <a:lnTo>
                    <a:pt x="4061175" y="0"/>
                  </a:lnTo>
                  <a:lnTo>
                    <a:pt x="4488115" y="736103"/>
                  </a:lnTo>
                  <a:lnTo>
                    <a:pt x="0" y="736103"/>
                  </a:lnTo>
                  <a:lnTo>
                    <a:pt x="426940" y="0"/>
                  </a:lnTo>
                  <a:close/>
                </a:path>
              </a:pathLst>
            </a:cu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089400" y="284480"/>
            <a:ext cx="40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grpSp>
        <p:nvGrpSpPr>
          <p:cNvPr id="9" name="组合 8"/>
          <p:cNvGrpSpPr/>
          <p:nvPr/>
        </p:nvGrpSpPr>
        <p:grpSpPr>
          <a:xfrm flipV="1">
            <a:off x="5477876" y="942197"/>
            <a:ext cx="1236248" cy="75524"/>
            <a:chOff x="4023692" y="4894277"/>
            <a:chExt cx="1964495" cy="120014"/>
          </a:xfrm>
        </p:grpSpPr>
        <p:sp>
          <p:nvSpPr>
            <p:cNvPr id="10" name="矩形 9"/>
            <p:cNvSpPr/>
            <p:nvPr/>
          </p:nvSpPr>
          <p:spPr>
            <a:xfrm>
              <a:off x="4023692" y="4894277"/>
              <a:ext cx="263884" cy="120014"/>
            </a:xfrm>
            <a:prstGeom prst="rect">
              <a:avLst/>
            </a:pr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04135" y="4894277"/>
              <a:ext cx="263884" cy="120014"/>
            </a:xfrm>
            <a:prstGeom prst="rect">
              <a:avLst/>
            </a:prstGeom>
            <a:solidFill>
              <a:srgbClr val="F8AA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044191" y="4894277"/>
              <a:ext cx="263884" cy="120014"/>
            </a:xfrm>
            <a:prstGeom prst="rect">
              <a:avLst/>
            </a:prstGeom>
            <a:solidFill>
              <a:srgbClr val="C84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84247" y="4894277"/>
              <a:ext cx="263884" cy="120014"/>
            </a:xfrm>
            <a:prstGeom prst="rect">
              <a:avLst/>
            </a:prstGeom>
            <a:solidFill>
              <a:srgbClr val="5468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24303" y="4894277"/>
              <a:ext cx="263884" cy="120014"/>
            </a:xfrm>
            <a:prstGeom prst="rect">
              <a:avLst/>
            </a:prstGeom>
            <a:solidFill>
              <a:srgbClr val="C9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364079" y="4894277"/>
              <a:ext cx="263884" cy="120014"/>
            </a:xfrm>
            <a:prstGeom prst="rect">
              <a:avLst/>
            </a:prstGeom>
            <a:solidFill>
              <a:srgbClr val="AAC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6559826" y="1878495"/>
            <a:ext cx="765313" cy="765313"/>
          </a:xfrm>
          <a:prstGeom prst="ellipse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59826" y="2882348"/>
            <a:ext cx="765313" cy="765313"/>
          </a:xfrm>
          <a:prstGeom prst="ellipse">
            <a:avLst/>
          </a:prstGeom>
          <a:solidFill>
            <a:srgbClr val="F8A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59826" y="3886201"/>
            <a:ext cx="765313" cy="765313"/>
          </a:xfrm>
          <a:prstGeom prst="ellipse">
            <a:avLst/>
          </a:prstGeom>
          <a:solidFill>
            <a:srgbClr val="546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59826" y="4890054"/>
            <a:ext cx="765313" cy="765313"/>
          </a:xfrm>
          <a:prstGeom prst="ellipse">
            <a:avLst/>
          </a:prstGeom>
          <a:solidFill>
            <a:srgbClr val="AAC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1074682" y="1786301"/>
            <a:ext cx="2251810" cy="3869063"/>
          </a:xfrm>
          <a:prstGeom prst="rt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774869" y="2050106"/>
            <a:ext cx="335226" cy="422091"/>
            <a:chOff x="6098443" y="4495115"/>
            <a:chExt cx="378388" cy="476437"/>
          </a:xfrm>
          <a:solidFill>
            <a:schemeClr val="bg1"/>
          </a:solidFill>
        </p:grpSpPr>
        <p:sp>
          <p:nvSpPr>
            <p:cNvPr id="22" name="Freeform 66"/>
            <p:cNvSpPr>
              <a:spLocks noEditPoints="1"/>
            </p:cNvSpPr>
            <p:nvPr/>
          </p:nvSpPr>
          <p:spPr bwMode="auto">
            <a:xfrm>
              <a:off x="6098443" y="4495115"/>
              <a:ext cx="378388" cy="476437"/>
            </a:xfrm>
            <a:custGeom>
              <a:avLst/>
              <a:gdLst>
                <a:gd name="T0" fmla="*/ 0 w 138"/>
                <a:gd name="T1" fmla="*/ 69 h 174"/>
                <a:gd name="T2" fmla="*/ 138 w 138"/>
                <a:gd name="T3" fmla="*/ 69 h 174"/>
                <a:gd name="T4" fmla="*/ 114 w 138"/>
                <a:gd name="T5" fmla="*/ 81 h 174"/>
                <a:gd name="T6" fmla="*/ 110 w 138"/>
                <a:gd name="T7" fmla="*/ 89 h 174"/>
                <a:gd name="T8" fmla="*/ 101 w 138"/>
                <a:gd name="T9" fmla="*/ 89 h 174"/>
                <a:gd name="T10" fmla="*/ 101 w 138"/>
                <a:gd name="T11" fmla="*/ 101 h 174"/>
                <a:gd name="T12" fmla="*/ 94 w 138"/>
                <a:gd name="T13" fmla="*/ 107 h 174"/>
                <a:gd name="T14" fmla="*/ 85 w 138"/>
                <a:gd name="T15" fmla="*/ 102 h 174"/>
                <a:gd name="T16" fmla="*/ 79 w 138"/>
                <a:gd name="T17" fmla="*/ 112 h 174"/>
                <a:gd name="T18" fmla="*/ 70 w 138"/>
                <a:gd name="T19" fmla="*/ 114 h 174"/>
                <a:gd name="T20" fmla="*/ 65 w 138"/>
                <a:gd name="T21" fmla="*/ 105 h 174"/>
                <a:gd name="T22" fmla="*/ 55 w 138"/>
                <a:gd name="T23" fmla="*/ 111 h 174"/>
                <a:gd name="T24" fmla="*/ 47 w 138"/>
                <a:gd name="T25" fmla="*/ 108 h 174"/>
                <a:gd name="T26" fmla="*/ 47 w 138"/>
                <a:gd name="T27" fmla="*/ 98 h 174"/>
                <a:gd name="T28" fmla="*/ 35 w 138"/>
                <a:gd name="T29" fmla="*/ 98 h 174"/>
                <a:gd name="T30" fmla="*/ 29 w 138"/>
                <a:gd name="T31" fmla="*/ 91 h 174"/>
                <a:gd name="T32" fmla="*/ 34 w 138"/>
                <a:gd name="T33" fmla="*/ 83 h 174"/>
                <a:gd name="T34" fmla="*/ 24 w 138"/>
                <a:gd name="T35" fmla="*/ 77 h 174"/>
                <a:gd name="T36" fmla="*/ 23 w 138"/>
                <a:gd name="T37" fmla="*/ 68 h 174"/>
                <a:gd name="T38" fmla="*/ 31 w 138"/>
                <a:gd name="T39" fmla="*/ 63 h 174"/>
                <a:gd name="T40" fmla="*/ 25 w 138"/>
                <a:gd name="T41" fmla="*/ 53 h 174"/>
                <a:gd name="T42" fmla="*/ 28 w 138"/>
                <a:gd name="T43" fmla="*/ 45 h 174"/>
                <a:gd name="T44" fmla="*/ 38 w 138"/>
                <a:gd name="T45" fmla="*/ 44 h 174"/>
                <a:gd name="T46" fmla="*/ 38 w 138"/>
                <a:gd name="T47" fmla="*/ 32 h 174"/>
                <a:gd name="T48" fmla="*/ 45 w 138"/>
                <a:gd name="T49" fmla="*/ 27 h 174"/>
                <a:gd name="T50" fmla="*/ 54 w 138"/>
                <a:gd name="T51" fmla="*/ 32 h 174"/>
                <a:gd name="T52" fmla="*/ 59 w 138"/>
                <a:gd name="T53" fmla="*/ 21 h 174"/>
                <a:gd name="T54" fmla="*/ 68 w 138"/>
                <a:gd name="T55" fmla="*/ 20 h 174"/>
                <a:gd name="T56" fmla="*/ 73 w 138"/>
                <a:gd name="T57" fmla="*/ 29 h 174"/>
                <a:gd name="T58" fmla="*/ 83 w 138"/>
                <a:gd name="T59" fmla="*/ 22 h 174"/>
                <a:gd name="T60" fmla="*/ 92 w 138"/>
                <a:gd name="T61" fmla="*/ 26 h 174"/>
                <a:gd name="T62" fmla="*/ 92 w 138"/>
                <a:gd name="T63" fmla="*/ 36 h 174"/>
                <a:gd name="T64" fmla="*/ 104 w 138"/>
                <a:gd name="T65" fmla="*/ 35 h 174"/>
                <a:gd name="T66" fmla="*/ 109 w 138"/>
                <a:gd name="T67" fmla="*/ 43 h 174"/>
                <a:gd name="T68" fmla="*/ 105 w 138"/>
                <a:gd name="T69" fmla="*/ 51 h 174"/>
                <a:gd name="T70" fmla="*/ 115 w 138"/>
                <a:gd name="T71" fmla="*/ 57 h 174"/>
                <a:gd name="T72" fmla="*/ 116 w 138"/>
                <a:gd name="T73" fmla="*/ 66 h 174"/>
                <a:gd name="T74" fmla="*/ 108 w 138"/>
                <a:gd name="T75" fmla="*/ 71 h 174"/>
                <a:gd name="T76" fmla="*/ 114 w 138"/>
                <a:gd name="T77" fmla="*/ 8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" h="174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69" y="174"/>
                    <a:pt x="69" y="174"/>
                  </a:cubicBezTo>
                  <a:cubicBezTo>
                    <a:pt x="69" y="174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4" y="81"/>
                  </a:moveTo>
                  <a:cubicBezTo>
                    <a:pt x="113" y="83"/>
                    <a:pt x="113" y="83"/>
                    <a:pt x="113" y="83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99" y="91"/>
                    <a:pt x="98" y="93"/>
                    <a:pt x="97" y="9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83" y="103"/>
                    <a:pt x="81" y="103"/>
                    <a:pt x="79" y="104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3" y="105"/>
                    <a:pt x="61" y="105"/>
                    <a:pt x="60" y="104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7"/>
                    <a:pt x="44" y="96"/>
                    <a:pt x="42" y="94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1"/>
                    <a:pt x="32" y="79"/>
                    <a:pt x="32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1"/>
                    <a:pt x="31" y="59"/>
                    <a:pt x="32" y="5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3"/>
                    <a:pt x="41" y="41"/>
                    <a:pt x="42" y="4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1"/>
                    <a:pt x="57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5" y="29"/>
                    <a:pt x="77" y="29"/>
                    <a:pt x="79" y="30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7"/>
                    <a:pt x="95" y="38"/>
                    <a:pt x="96" y="39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53"/>
                    <a:pt x="106" y="55"/>
                    <a:pt x="107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3"/>
                    <a:pt x="107" y="75"/>
                    <a:pt x="107" y="77"/>
                  </a:cubicBezTo>
                  <a:lnTo>
                    <a:pt x="114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/>
            <p:cNvSpPr>
              <a:spLocks noEditPoints="1"/>
            </p:cNvSpPr>
            <p:nvPr/>
          </p:nvSpPr>
          <p:spPr bwMode="auto">
            <a:xfrm>
              <a:off x="6202016" y="4590402"/>
              <a:ext cx="174003" cy="172622"/>
            </a:xfrm>
            <a:custGeom>
              <a:avLst/>
              <a:gdLst>
                <a:gd name="T0" fmla="*/ 31 w 63"/>
                <a:gd name="T1" fmla="*/ 0 h 63"/>
                <a:gd name="T2" fmla="*/ 0 w 63"/>
                <a:gd name="T3" fmla="*/ 32 h 63"/>
                <a:gd name="T4" fmla="*/ 31 w 63"/>
                <a:gd name="T5" fmla="*/ 63 h 63"/>
                <a:gd name="T6" fmla="*/ 63 w 63"/>
                <a:gd name="T7" fmla="*/ 32 h 63"/>
                <a:gd name="T8" fmla="*/ 31 w 63"/>
                <a:gd name="T9" fmla="*/ 0 h 63"/>
                <a:gd name="T10" fmla="*/ 31 w 63"/>
                <a:gd name="T11" fmla="*/ 46 h 63"/>
                <a:gd name="T12" fmla="*/ 17 w 63"/>
                <a:gd name="T13" fmla="*/ 32 h 63"/>
                <a:gd name="T14" fmla="*/ 31 w 63"/>
                <a:gd name="T15" fmla="*/ 18 h 63"/>
                <a:gd name="T16" fmla="*/ 46 w 63"/>
                <a:gd name="T17" fmla="*/ 32 h 63"/>
                <a:gd name="T18" fmla="*/ 31 w 63"/>
                <a:gd name="T1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7" y="40"/>
                    <a:pt x="17" y="32"/>
                  </a:cubicBezTo>
                  <a:cubicBezTo>
                    <a:pt x="17" y="24"/>
                    <a:pt x="23" y="18"/>
                    <a:pt x="31" y="18"/>
                  </a:cubicBezTo>
                  <a:cubicBezTo>
                    <a:pt x="39" y="18"/>
                    <a:pt x="46" y="24"/>
                    <a:pt x="46" y="32"/>
                  </a:cubicBezTo>
                  <a:cubicBezTo>
                    <a:pt x="46" y="40"/>
                    <a:pt x="39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72743" y="3094230"/>
            <a:ext cx="339479" cy="341549"/>
            <a:chOff x="9537078" y="1872637"/>
            <a:chExt cx="452961" cy="455723"/>
          </a:xfrm>
          <a:solidFill>
            <a:schemeClr val="bg1"/>
          </a:solidFill>
        </p:grpSpPr>
        <p:sp>
          <p:nvSpPr>
            <p:cNvPr id="25" name="Freeform 125"/>
            <p:cNvSpPr>
              <a:spLocks noEditPoints="1"/>
            </p:cNvSpPr>
            <p:nvPr/>
          </p:nvSpPr>
          <p:spPr bwMode="auto">
            <a:xfrm>
              <a:off x="9537078" y="2064593"/>
              <a:ext cx="452961" cy="263767"/>
            </a:xfrm>
            <a:custGeom>
              <a:avLst/>
              <a:gdLst>
                <a:gd name="T0" fmla="*/ 88 w 165"/>
                <a:gd name="T1" fmla="*/ 64 h 96"/>
                <a:gd name="T2" fmla="*/ 165 w 165"/>
                <a:gd name="T3" fmla="*/ 0 h 96"/>
                <a:gd name="T4" fmla="*/ 165 w 165"/>
                <a:gd name="T5" fmla="*/ 89 h 96"/>
                <a:gd name="T6" fmla="*/ 157 w 165"/>
                <a:gd name="T7" fmla="*/ 96 h 96"/>
                <a:gd name="T8" fmla="*/ 7 w 165"/>
                <a:gd name="T9" fmla="*/ 96 h 96"/>
                <a:gd name="T10" fmla="*/ 0 w 165"/>
                <a:gd name="T11" fmla="*/ 89 h 96"/>
                <a:gd name="T12" fmla="*/ 0 w 165"/>
                <a:gd name="T13" fmla="*/ 0 h 96"/>
                <a:gd name="T14" fmla="*/ 77 w 165"/>
                <a:gd name="T15" fmla="*/ 64 h 96"/>
                <a:gd name="T16" fmla="*/ 88 w 165"/>
                <a:gd name="T17" fmla="*/ 64 h 96"/>
                <a:gd name="T18" fmla="*/ 118 w 165"/>
                <a:gd name="T19" fmla="*/ 55 h 96"/>
                <a:gd name="T20" fmla="*/ 154 w 165"/>
                <a:gd name="T21" fmla="*/ 89 h 96"/>
                <a:gd name="T22" fmla="*/ 156 w 165"/>
                <a:gd name="T23" fmla="*/ 90 h 96"/>
                <a:gd name="T24" fmla="*/ 158 w 165"/>
                <a:gd name="T25" fmla="*/ 89 h 96"/>
                <a:gd name="T26" fmla="*/ 158 w 165"/>
                <a:gd name="T27" fmla="*/ 85 h 96"/>
                <a:gd name="T28" fmla="*/ 121 w 165"/>
                <a:gd name="T29" fmla="*/ 51 h 96"/>
                <a:gd name="T30" fmla="*/ 118 w 165"/>
                <a:gd name="T31" fmla="*/ 51 h 96"/>
                <a:gd name="T32" fmla="*/ 118 w 165"/>
                <a:gd name="T33" fmla="*/ 55 h 96"/>
                <a:gd name="T34" fmla="*/ 47 w 165"/>
                <a:gd name="T35" fmla="*/ 51 h 96"/>
                <a:gd name="T36" fmla="*/ 43 w 165"/>
                <a:gd name="T37" fmla="*/ 51 h 96"/>
                <a:gd name="T38" fmla="*/ 7 w 165"/>
                <a:gd name="T39" fmla="*/ 85 h 96"/>
                <a:gd name="T40" fmla="*/ 7 w 165"/>
                <a:gd name="T41" fmla="*/ 89 h 96"/>
                <a:gd name="T42" fmla="*/ 9 w 165"/>
                <a:gd name="T43" fmla="*/ 90 h 96"/>
                <a:gd name="T44" fmla="*/ 11 w 165"/>
                <a:gd name="T45" fmla="*/ 89 h 96"/>
                <a:gd name="T46" fmla="*/ 47 w 165"/>
                <a:gd name="T47" fmla="*/ 55 h 96"/>
                <a:gd name="T48" fmla="*/ 47 w 165"/>
                <a:gd name="T49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96">
                  <a:moveTo>
                    <a:pt x="88" y="64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89"/>
                    <a:pt x="165" y="89"/>
                    <a:pt x="165" y="89"/>
                  </a:cubicBezTo>
                  <a:cubicBezTo>
                    <a:pt x="165" y="93"/>
                    <a:pt x="162" y="96"/>
                    <a:pt x="157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3" y="96"/>
                    <a:pt x="0" y="93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6"/>
                    <a:pt x="85" y="66"/>
                    <a:pt x="88" y="64"/>
                  </a:cubicBezTo>
                  <a:close/>
                  <a:moveTo>
                    <a:pt x="118" y="55"/>
                  </a:moveTo>
                  <a:cubicBezTo>
                    <a:pt x="154" y="89"/>
                    <a:pt x="154" y="89"/>
                    <a:pt x="154" y="89"/>
                  </a:cubicBezTo>
                  <a:cubicBezTo>
                    <a:pt x="155" y="90"/>
                    <a:pt x="155" y="90"/>
                    <a:pt x="156" y="90"/>
                  </a:cubicBezTo>
                  <a:cubicBezTo>
                    <a:pt x="157" y="90"/>
                    <a:pt x="157" y="90"/>
                    <a:pt x="158" y="89"/>
                  </a:cubicBezTo>
                  <a:cubicBezTo>
                    <a:pt x="159" y="88"/>
                    <a:pt x="159" y="86"/>
                    <a:pt x="158" y="85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0"/>
                    <a:pt x="119" y="50"/>
                    <a:pt x="118" y="51"/>
                  </a:cubicBezTo>
                  <a:cubicBezTo>
                    <a:pt x="117" y="52"/>
                    <a:pt x="117" y="54"/>
                    <a:pt x="118" y="55"/>
                  </a:cubicBezTo>
                  <a:close/>
                  <a:moveTo>
                    <a:pt x="47" y="51"/>
                  </a:moveTo>
                  <a:cubicBezTo>
                    <a:pt x="46" y="50"/>
                    <a:pt x="44" y="50"/>
                    <a:pt x="43" y="51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6" y="86"/>
                    <a:pt x="6" y="88"/>
                    <a:pt x="7" y="89"/>
                  </a:cubicBezTo>
                  <a:cubicBezTo>
                    <a:pt x="7" y="90"/>
                    <a:pt x="8" y="90"/>
                    <a:pt x="9" y="90"/>
                  </a:cubicBezTo>
                  <a:cubicBezTo>
                    <a:pt x="9" y="90"/>
                    <a:pt x="10" y="90"/>
                    <a:pt x="11" y="8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4"/>
                    <a:pt x="48" y="52"/>
                    <a:pt x="47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6"/>
            <p:cNvSpPr>
              <a:spLocks/>
            </p:cNvSpPr>
            <p:nvPr/>
          </p:nvSpPr>
          <p:spPr bwMode="auto">
            <a:xfrm>
              <a:off x="9648937" y="2061831"/>
              <a:ext cx="255481" cy="66287"/>
            </a:xfrm>
            <a:custGeom>
              <a:avLst/>
              <a:gdLst>
                <a:gd name="T0" fmla="*/ 6 w 93"/>
                <a:gd name="T1" fmla="*/ 0 h 24"/>
                <a:gd name="T2" fmla="*/ 89 w 93"/>
                <a:gd name="T3" fmla="*/ 15 h 24"/>
                <a:gd name="T4" fmla="*/ 93 w 93"/>
                <a:gd name="T5" fmla="*/ 20 h 24"/>
                <a:gd name="T6" fmla="*/ 88 w 93"/>
                <a:gd name="T7" fmla="*/ 24 h 24"/>
                <a:gd name="T8" fmla="*/ 88 w 93"/>
                <a:gd name="T9" fmla="*/ 23 h 24"/>
                <a:gd name="T10" fmla="*/ 4 w 93"/>
                <a:gd name="T11" fmla="*/ 9 h 24"/>
                <a:gd name="T12" fmla="*/ 1 w 93"/>
                <a:gd name="T13" fmla="*/ 4 h 24"/>
                <a:gd name="T14" fmla="*/ 6 w 93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4">
                  <a:moveTo>
                    <a:pt x="6" y="0"/>
                  </a:moveTo>
                  <a:cubicBezTo>
                    <a:pt x="89" y="15"/>
                    <a:pt x="89" y="15"/>
                    <a:pt x="89" y="15"/>
                  </a:cubicBezTo>
                  <a:cubicBezTo>
                    <a:pt x="91" y="15"/>
                    <a:pt x="93" y="17"/>
                    <a:pt x="93" y="20"/>
                  </a:cubicBezTo>
                  <a:cubicBezTo>
                    <a:pt x="92" y="22"/>
                    <a:pt x="90" y="24"/>
                    <a:pt x="88" y="24"/>
                  </a:cubicBezTo>
                  <a:cubicBezTo>
                    <a:pt x="88" y="24"/>
                    <a:pt x="88" y="23"/>
                    <a:pt x="88" y="2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6"/>
                    <a:pt x="1" y="4"/>
                  </a:cubicBezTo>
                  <a:cubicBezTo>
                    <a:pt x="1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7"/>
            <p:cNvSpPr>
              <a:spLocks/>
            </p:cNvSpPr>
            <p:nvPr/>
          </p:nvSpPr>
          <p:spPr bwMode="auto">
            <a:xfrm>
              <a:off x="9642032" y="2111546"/>
              <a:ext cx="201623" cy="53858"/>
            </a:xfrm>
            <a:custGeom>
              <a:avLst/>
              <a:gdLst>
                <a:gd name="T0" fmla="*/ 0 w 74"/>
                <a:gd name="T1" fmla="*/ 4 h 20"/>
                <a:gd name="T2" fmla="*/ 6 w 74"/>
                <a:gd name="T3" fmla="*/ 0 h 20"/>
                <a:gd name="T4" fmla="*/ 70 w 74"/>
                <a:gd name="T5" fmla="*/ 11 h 20"/>
                <a:gd name="T6" fmla="*/ 74 w 74"/>
                <a:gd name="T7" fmla="*/ 16 h 20"/>
                <a:gd name="T8" fmla="*/ 69 w 74"/>
                <a:gd name="T9" fmla="*/ 20 h 20"/>
                <a:gd name="T10" fmla="*/ 69 w 74"/>
                <a:gd name="T11" fmla="*/ 20 h 20"/>
                <a:gd name="T12" fmla="*/ 4 w 74"/>
                <a:gd name="T13" fmla="*/ 9 h 20"/>
                <a:gd name="T14" fmla="*/ 0 w 74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0">
                  <a:moveTo>
                    <a:pt x="0" y="4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2" y="12"/>
                    <a:pt x="74" y="14"/>
                    <a:pt x="74" y="16"/>
                  </a:cubicBezTo>
                  <a:cubicBezTo>
                    <a:pt x="73" y="18"/>
                    <a:pt x="71" y="20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8"/>
            <p:cNvSpPr>
              <a:spLocks/>
            </p:cNvSpPr>
            <p:nvPr/>
          </p:nvSpPr>
          <p:spPr bwMode="auto">
            <a:xfrm>
              <a:off x="9704176" y="2170929"/>
              <a:ext cx="93906" cy="35905"/>
            </a:xfrm>
            <a:custGeom>
              <a:avLst/>
              <a:gdLst>
                <a:gd name="T0" fmla="*/ 30 w 34"/>
                <a:gd name="T1" fmla="*/ 4 h 13"/>
                <a:gd name="T2" fmla="*/ 34 w 34"/>
                <a:gd name="T3" fmla="*/ 9 h 13"/>
                <a:gd name="T4" fmla="*/ 30 w 34"/>
                <a:gd name="T5" fmla="*/ 13 h 13"/>
                <a:gd name="T6" fmla="*/ 29 w 34"/>
                <a:gd name="T7" fmla="*/ 13 h 13"/>
                <a:gd name="T8" fmla="*/ 4 w 34"/>
                <a:gd name="T9" fmla="*/ 9 h 13"/>
                <a:gd name="T10" fmla="*/ 1 w 34"/>
                <a:gd name="T11" fmla="*/ 4 h 13"/>
                <a:gd name="T12" fmla="*/ 6 w 34"/>
                <a:gd name="T13" fmla="*/ 0 h 13"/>
                <a:gd name="T14" fmla="*/ 30 w 3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3">
                  <a:moveTo>
                    <a:pt x="30" y="4"/>
                  </a:moveTo>
                  <a:cubicBezTo>
                    <a:pt x="33" y="4"/>
                    <a:pt x="34" y="7"/>
                    <a:pt x="34" y="9"/>
                  </a:cubicBezTo>
                  <a:cubicBezTo>
                    <a:pt x="34" y="11"/>
                    <a:pt x="32" y="13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lnTo>
                    <a:pt x="3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9"/>
            <p:cNvSpPr>
              <a:spLocks/>
            </p:cNvSpPr>
            <p:nvPr/>
          </p:nvSpPr>
          <p:spPr bwMode="auto">
            <a:xfrm>
              <a:off x="9542602" y="1872637"/>
              <a:ext cx="441913" cy="180908"/>
            </a:xfrm>
            <a:custGeom>
              <a:avLst/>
              <a:gdLst>
                <a:gd name="T0" fmla="*/ 86 w 161"/>
                <a:gd name="T1" fmla="*/ 3 h 66"/>
                <a:gd name="T2" fmla="*/ 75 w 161"/>
                <a:gd name="T3" fmla="*/ 3 h 66"/>
                <a:gd name="T4" fmla="*/ 0 w 161"/>
                <a:gd name="T5" fmla="*/ 64 h 66"/>
                <a:gd name="T6" fmla="*/ 5 w 161"/>
                <a:gd name="T7" fmla="*/ 66 h 66"/>
                <a:gd name="T8" fmla="*/ 21 w 161"/>
                <a:gd name="T9" fmla="*/ 66 h 66"/>
                <a:gd name="T10" fmla="*/ 25 w 161"/>
                <a:gd name="T11" fmla="*/ 47 h 66"/>
                <a:gd name="T12" fmla="*/ 149 w 161"/>
                <a:gd name="T13" fmla="*/ 66 h 66"/>
                <a:gd name="T14" fmla="*/ 155 w 161"/>
                <a:gd name="T15" fmla="*/ 66 h 66"/>
                <a:gd name="T16" fmla="*/ 161 w 161"/>
                <a:gd name="T17" fmla="*/ 64 h 66"/>
                <a:gd name="T18" fmla="*/ 86 w 161"/>
                <a:gd name="T1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66">
                  <a:moveTo>
                    <a:pt x="86" y="3"/>
                  </a:moveTo>
                  <a:cubicBezTo>
                    <a:pt x="83" y="0"/>
                    <a:pt x="78" y="0"/>
                    <a:pt x="75" y="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6"/>
                    <a:pt x="3" y="66"/>
                    <a:pt x="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55" y="66"/>
                    <a:pt x="155" y="66"/>
                    <a:pt x="155" y="66"/>
                  </a:cubicBezTo>
                  <a:cubicBezTo>
                    <a:pt x="157" y="66"/>
                    <a:pt x="159" y="66"/>
                    <a:pt x="161" y="64"/>
                  </a:cubicBezTo>
                  <a:lnTo>
                    <a:pt x="86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727642" y="4111518"/>
            <a:ext cx="429680" cy="314678"/>
            <a:chOff x="7147950" y="1910835"/>
            <a:chExt cx="565394" cy="414069"/>
          </a:xfrm>
          <a:solidFill>
            <a:schemeClr val="bg1"/>
          </a:solidFill>
        </p:grpSpPr>
        <p:sp>
          <p:nvSpPr>
            <p:cNvPr id="31" name="Freeform 248"/>
            <p:cNvSpPr>
              <a:spLocks/>
            </p:cNvSpPr>
            <p:nvPr/>
          </p:nvSpPr>
          <p:spPr bwMode="auto">
            <a:xfrm>
              <a:off x="7147950" y="1910835"/>
              <a:ext cx="394114" cy="377484"/>
            </a:xfrm>
            <a:custGeom>
              <a:avLst/>
              <a:gdLst>
                <a:gd name="T0" fmla="*/ 79 w 189"/>
                <a:gd name="T1" fmla="*/ 136 h 181"/>
                <a:gd name="T2" fmla="*/ 69 w 189"/>
                <a:gd name="T3" fmla="*/ 134 h 181"/>
                <a:gd name="T4" fmla="*/ 68 w 189"/>
                <a:gd name="T5" fmla="*/ 133 h 181"/>
                <a:gd name="T6" fmla="*/ 66 w 189"/>
                <a:gd name="T7" fmla="*/ 133 h 181"/>
                <a:gd name="T8" fmla="*/ 43 w 189"/>
                <a:gd name="T9" fmla="*/ 143 h 181"/>
                <a:gd name="T10" fmla="*/ 49 w 189"/>
                <a:gd name="T11" fmla="*/ 125 h 181"/>
                <a:gd name="T12" fmla="*/ 43 w 189"/>
                <a:gd name="T13" fmla="*/ 122 h 181"/>
                <a:gd name="T14" fmla="*/ 17 w 189"/>
                <a:gd name="T15" fmla="*/ 78 h 181"/>
                <a:gd name="T16" fmla="*/ 102 w 189"/>
                <a:gd name="T17" fmla="*/ 17 h 181"/>
                <a:gd name="T18" fmla="*/ 166 w 189"/>
                <a:gd name="T19" fmla="*/ 38 h 181"/>
                <a:gd name="T20" fmla="*/ 177 w 189"/>
                <a:gd name="T21" fmla="*/ 37 h 181"/>
                <a:gd name="T22" fmla="*/ 189 w 189"/>
                <a:gd name="T23" fmla="*/ 38 h 181"/>
                <a:gd name="T24" fmla="*/ 102 w 189"/>
                <a:gd name="T25" fmla="*/ 0 h 181"/>
                <a:gd name="T26" fmla="*/ 0 w 189"/>
                <a:gd name="T27" fmla="*/ 78 h 181"/>
                <a:gd name="T28" fmla="*/ 28 w 189"/>
                <a:gd name="T29" fmla="*/ 132 h 181"/>
                <a:gd name="T30" fmla="*/ 11 w 189"/>
                <a:gd name="T31" fmla="*/ 181 h 181"/>
                <a:gd name="T32" fmla="*/ 31 w 189"/>
                <a:gd name="T33" fmla="*/ 169 h 181"/>
                <a:gd name="T34" fmla="*/ 66 w 189"/>
                <a:gd name="T35" fmla="*/ 151 h 181"/>
                <a:gd name="T36" fmla="*/ 90 w 189"/>
                <a:gd name="T37" fmla="*/ 155 h 181"/>
                <a:gd name="T38" fmla="*/ 79 w 189"/>
                <a:gd name="T39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9" h="181">
                  <a:moveTo>
                    <a:pt x="79" y="136"/>
                  </a:moveTo>
                  <a:cubicBezTo>
                    <a:pt x="76" y="136"/>
                    <a:pt x="72" y="135"/>
                    <a:pt x="69" y="134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5" y="133"/>
                    <a:pt x="61" y="133"/>
                    <a:pt x="43" y="143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6" y="110"/>
                    <a:pt x="17" y="94"/>
                    <a:pt x="17" y="78"/>
                  </a:cubicBezTo>
                  <a:cubicBezTo>
                    <a:pt x="17" y="44"/>
                    <a:pt x="55" y="17"/>
                    <a:pt x="102" y="17"/>
                  </a:cubicBezTo>
                  <a:cubicBezTo>
                    <a:pt x="127" y="17"/>
                    <a:pt x="150" y="25"/>
                    <a:pt x="166" y="38"/>
                  </a:cubicBezTo>
                  <a:cubicBezTo>
                    <a:pt x="169" y="37"/>
                    <a:pt x="173" y="37"/>
                    <a:pt x="177" y="37"/>
                  </a:cubicBezTo>
                  <a:cubicBezTo>
                    <a:pt x="181" y="37"/>
                    <a:pt x="185" y="37"/>
                    <a:pt x="189" y="38"/>
                  </a:cubicBezTo>
                  <a:cubicBezTo>
                    <a:pt x="172" y="15"/>
                    <a:pt x="139" y="0"/>
                    <a:pt x="102" y="0"/>
                  </a:cubicBezTo>
                  <a:cubicBezTo>
                    <a:pt x="45" y="0"/>
                    <a:pt x="0" y="35"/>
                    <a:pt x="0" y="78"/>
                  </a:cubicBezTo>
                  <a:cubicBezTo>
                    <a:pt x="0" y="98"/>
                    <a:pt x="10" y="117"/>
                    <a:pt x="28" y="132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44" y="162"/>
                    <a:pt x="61" y="153"/>
                    <a:pt x="66" y="151"/>
                  </a:cubicBezTo>
                  <a:cubicBezTo>
                    <a:pt x="74" y="153"/>
                    <a:pt x="82" y="154"/>
                    <a:pt x="90" y="155"/>
                  </a:cubicBezTo>
                  <a:cubicBezTo>
                    <a:pt x="85" y="149"/>
                    <a:pt x="81" y="143"/>
                    <a:pt x="79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9"/>
            <p:cNvSpPr>
              <a:spLocks noEditPoints="1"/>
            </p:cNvSpPr>
            <p:nvPr/>
          </p:nvSpPr>
          <p:spPr bwMode="auto">
            <a:xfrm>
              <a:off x="7324220" y="2007285"/>
              <a:ext cx="389124" cy="317619"/>
            </a:xfrm>
            <a:custGeom>
              <a:avLst/>
              <a:gdLst>
                <a:gd name="T0" fmla="*/ 187 w 187"/>
                <a:gd name="T1" fmla="*/ 69 h 153"/>
                <a:gd name="T2" fmla="*/ 93 w 187"/>
                <a:gd name="T3" fmla="*/ 0 h 153"/>
                <a:gd name="T4" fmla="*/ 0 w 187"/>
                <a:gd name="T5" fmla="*/ 69 h 153"/>
                <a:gd name="T6" fmla="*/ 93 w 187"/>
                <a:gd name="T7" fmla="*/ 139 h 153"/>
                <a:gd name="T8" fmla="*/ 128 w 187"/>
                <a:gd name="T9" fmla="*/ 134 h 153"/>
                <a:gd name="T10" fmla="*/ 168 w 187"/>
                <a:gd name="T11" fmla="*/ 153 h 153"/>
                <a:gd name="T12" fmla="*/ 156 w 187"/>
                <a:gd name="T13" fmla="*/ 120 h 153"/>
                <a:gd name="T14" fmla="*/ 187 w 187"/>
                <a:gd name="T15" fmla="*/ 69 h 153"/>
                <a:gd name="T16" fmla="*/ 57 w 187"/>
                <a:gd name="T17" fmla="*/ 79 h 153"/>
                <a:gd name="T18" fmla="*/ 49 w 187"/>
                <a:gd name="T19" fmla="*/ 75 h 153"/>
                <a:gd name="T20" fmla="*/ 40 w 187"/>
                <a:gd name="T21" fmla="*/ 79 h 153"/>
                <a:gd name="T22" fmla="*/ 42 w 187"/>
                <a:gd name="T23" fmla="*/ 70 h 153"/>
                <a:gd name="T24" fmla="*/ 35 w 187"/>
                <a:gd name="T25" fmla="*/ 63 h 153"/>
                <a:gd name="T26" fmla="*/ 45 w 187"/>
                <a:gd name="T27" fmla="*/ 62 h 153"/>
                <a:gd name="T28" fmla="*/ 49 w 187"/>
                <a:gd name="T29" fmla="*/ 53 h 153"/>
                <a:gd name="T30" fmla="*/ 53 w 187"/>
                <a:gd name="T31" fmla="*/ 62 h 153"/>
                <a:gd name="T32" fmla="*/ 62 w 187"/>
                <a:gd name="T33" fmla="*/ 63 h 153"/>
                <a:gd name="T34" fmla="*/ 56 w 187"/>
                <a:gd name="T35" fmla="*/ 70 h 153"/>
                <a:gd name="T36" fmla="*/ 57 w 187"/>
                <a:gd name="T37" fmla="*/ 79 h 153"/>
                <a:gd name="T38" fmla="*/ 106 w 187"/>
                <a:gd name="T39" fmla="*/ 83 h 153"/>
                <a:gd name="T40" fmla="*/ 93 w 187"/>
                <a:gd name="T41" fmla="*/ 76 h 153"/>
                <a:gd name="T42" fmla="*/ 80 w 187"/>
                <a:gd name="T43" fmla="*/ 83 h 153"/>
                <a:gd name="T44" fmla="*/ 82 w 187"/>
                <a:gd name="T45" fmla="*/ 68 h 153"/>
                <a:gd name="T46" fmla="*/ 72 w 187"/>
                <a:gd name="T47" fmla="*/ 58 h 153"/>
                <a:gd name="T48" fmla="*/ 86 w 187"/>
                <a:gd name="T49" fmla="*/ 56 h 153"/>
                <a:gd name="T50" fmla="*/ 93 w 187"/>
                <a:gd name="T51" fmla="*/ 43 h 153"/>
                <a:gd name="T52" fmla="*/ 100 w 187"/>
                <a:gd name="T53" fmla="*/ 56 h 153"/>
                <a:gd name="T54" fmla="*/ 114 w 187"/>
                <a:gd name="T55" fmla="*/ 58 h 153"/>
                <a:gd name="T56" fmla="*/ 104 w 187"/>
                <a:gd name="T57" fmla="*/ 68 h 153"/>
                <a:gd name="T58" fmla="*/ 106 w 187"/>
                <a:gd name="T59" fmla="*/ 83 h 153"/>
                <a:gd name="T60" fmla="*/ 145 w 187"/>
                <a:gd name="T61" fmla="*/ 79 h 153"/>
                <a:gd name="T62" fmla="*/ 137 w 187"/>
                <a:gd name="T63" fmla="*/ 75 h 153"/>
                <a:gd name="T64" fmla="*/ 129 w 187"/>
                <a:gd name="T65" fmla="*/ 79 h 153"/>
                <a:gd name="T66" fmla="*/ 130 w 187"/>
                <a:gd name="T67" fmla="*/ 70 h 153"/>
                <a:gd name="T68" fmla="*/ 123 w 187"/>
                <a:gd name="T69" fmla="*/ 63 h 153"/>
                <a:gd name="T70" fmla="*/ 133 w 187"/>
                <a:gd name="T71" fmla="*/ 62 h 153"/>
                <a:gd name="T72" fmla="*/ 137 w 187"/>
                <a:gd name="T73" fmla="*/ 53 h 153"/>
                <a:gd name="T74" fmla="*/ 141 w 187"/>
                <a:gd name="T75" fmla="*/ 62 h 153"/>
                <a:gd name="T76" fmla="*/ 151 w 187"/>
                <a:gd name="T77" fmla="*/ 63 h 153"/>
                <a:gd name="T78" fmla="*/ 144 w 187"/>
                <a:gd name="T79" fmla="*/ 70 h 153"/>
                <a:gd name="T80" fmla="*/ 145 w 187"/>
                <a:gd name="T81" fmla="*/ 7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7" h="153">
                  <a:moveTo>
                    <a:pt x="187" y="69"/>
                  </a:moveTo>
                  <a:cubicBezTo>
                    <a:pt x="187" y="31"/>
                    <a:pt x="145" y="0"/>
                    <a:pt x="93" y="0"/>
                  </a:cubicBezTo>
                  <a:cubicBezTo>
                    <a:pt x="42" y="0"/>
                    <a:pt x="0" y="31"/>
                    <a:pt x="0" y="69"/>
                  </a:cubicBezTo>
                  <a:cubicBezTo>
                    <a:pt x="0" y="108"/>
                    <a:pt x="42" y="139"/>
                    <a:pt x="93" y="139"/>
                  </a:cubicBezTo>
                  <a:cubicBezTo>
                    <a:pt x="106" y="139"/>
                    <a:pt x="118" y="137"/>
                    <a:pt x="128" y="134"/>
                  </a:cubicBezTo>
                  <a:cubicBezTo>
                    <a:pt x="132" y="133"/>
                    <a:pt x="168" y="153"/>
                    <a:pt x="168" y="153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75" y="108"/>
                    <a:pt x="187" y="90"/>
                    <a:pt x="187" y="69"/>
                  </a:cubicBezTo>
                  <a:close/>
                  <a:moveTo>
                    <a:pt x="57" y="79"/>
                  </a:moveTo>
                  <a:cubicBezTo>
                    <a:pt x="49" y="75"/>
                    <a:pt x="49" y="75"/>
                    <a:pt x="49" y="75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6" y="70"/>
                    <a:pt x="56" y="70"/>
                    <a:pt x="56" y="70"/>
                  </a:cubicBezTo>
                  <a:lnTo>
                    <a:pt x="57" y="79"/>
                  </a:lnTo>
                  <a:close/>
                  <a:moveTo>
                    <a:pt x="106" y="83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6" y="83"/>
                  </a:lnTo>
                  <a:close/>
                  <a:moveTo>
                    <a:pt x="145" y="79"/>
                  </a:moveTo>
                  <a:cubicBezTo>
                    <a:pt x="137" y="75"/>
                    <a:pt x="137" y="75"/>
                    <a:pt x="137" y="75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44" y="70"/>
                    <a:pt x="144" y="70"/>
                    <a:pt x="144" y="70"/>
                  </a:cubicBezTo>
                  <a:lnTo>
                    <a:pt x="14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763413" y="5067306"/>
            <a:ext cx="358139" cy="410808"/>
            <a:chOff x="3747270" y="4406884"/>
            <a:chExt cx="508855" cy="583688"/>
          </a:xfrm>
          <a:solidFill>
            <a:schemeClr val="bg1"/>
          </a:solidFill>
        </p:grpSpPr>
        <p:sp>
          <p:nvSpPr>
            <p:cNvPr id="34" name="Oval 302"/>
            <p:cNvSpPr>
              <a:spLocks noChangeArrowheads="1"/>
            </p:cNvSpPr>
            <p:nvPr/>
          </p:nvSpPr>
          <p:spPr bwMode="auto">
            <a:xfrm>
              <a:off x="3868663" y="4406884"/>
              <a:ext cx="89798" cy="11307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3747270" y="4529941"/>
              <a:ext cx="325933" cy="460631"/>
            </a:xfrm>
            <a:custGeom>
              <a:avLst/>
              <a:gdLst>
                <a:gd name="T0" fmla="*/ 156 w 156"/>
                <a:gd name="T1" fmla="*/ 34 h 221"/>
                <a:gd name="T2" fmla="*/ 155 w 156"/>
                <a:gd name="T3" fmla="*/ 33 h 221"/>
                <a:gd name="T4" fmla="*/ 148 w 156"/>
                <a:gd name="T5" fmla="*/ 27 h 221"/>
                <a:gd name="T6" fmla="*/ 116 w 156"/>
                <a:gd name="T7" fmla="*/ 4 h 221"/>
                <a:gd name="T8" fmla="*/ 109 w 156"/>
                <a:gd name="T9" fmla="*/ 1 h 221"/>
                <a:gd name="T10" fmla="*/ 98 w 156"/>
                <a:gd name="T11" fmla="*/ 1 h 221"/>
                <a:gd name="T12" fmla="*/ 96 w 156"/>
                <a:gd name="T13" fmla="*/ 14 h 221"/>
                <a:gd name="T14" fmla="*/ 87 w 156"/>
                <a:gd name="T15" fmla="*/ 55 h 221"/>
                <a:gd name="T16" fmla="*/ 87 w 156"/>
                <a:gd name="T17" fmla="*/ 9 h 221"/>
                <a:gd name="T18" fmla="*/ 75 w 156"/>
                <a:gd name="T19" fmla="*/ 0 h 221"/>
                <a:gd name="T20" fmla="*/ 74 w 156"/>
                <a:gd name="T21" fmla="*/ 11 h 221"/>
                <a:gd name="T22" fmla="*/ 58 w 156"/>
                <a:gd name="T23" fmla="*/ 23 h 221"/>
                <a:gd name="T24" fmla="*/ 52 w 156"/>
                <a:gd name="T25" fmla="*/ 9 h 221"/>
                <a:gd name="T26" fmla="*/ 61 w 156"/>
                <a:gd name="T27" fmla="*/ 0 h 221"/>
                <a:gd name="T28" fmla="*/ 49 w 156"/>
                <a:gd name="T29" fmla="*/ 2 h 221"/>
                <a:gd name="T30" fmla="*/ 3 w 156"/>
                <a:gd name="T31" fmla="*/ 46 h 221"/>
                <a:gd name="T32" fmla="*/ 3 w 156"/>
                <a:gd name="T33" fmla="*/ 46 h 221"/>
                <a:gd name="T34" fmla="*/ 1 w 156"/>
                <a:gd name="T35" fmla="*/ 62 h 221"/>
                <a:gd name="T36" fmla="*/ 2 w 156"/>
                <a:gd name="T37" fmla="*/ 62 h 221"/>
                <a:gd name="T38" fmla="*/ 3 w 156"/>
                <a:gd name="T39" fmla="*/ 64 h 221"/>
                <a:gd name="T40" fmla="*/ 7 w 156"/>
                <a:gd name="T41" fmla="*/ 73 h 221"/>
                <a:gd name="T42" fmla="*/ 26 w 156"/>
                <a:gd name="T43" fmla="*/ 109 h 221"/>
                <a:gd name="T44" fmla="*/ 42 w 156"/>
                <a:gd name="T45" fmla="*/ 116 h 221"/>
                <a:gd name="T46" fmla="*/ 45 w 156"/>
                <a:gd name="T47" fmla="*/ 117 h 221"/>
                <a:gd name="T48" fmla="*/ 78 w 156"/>
                <a:gd name="T49" fmla="*/ 221 h 221"/>
                <a:gd name="T50" fmla="*/ 72 w 156"/>
                <a:gd name="T51" fmla="*/ 142 h 221"/>
                <a:gd name="T52" fmla="*/ 115 w 156"/>
                <a:gd name="T53" fmla="*/ 43 h 221"/>
                <a:gd name="T54" fmla="*/ 121 w 156"/>
                <a:gd name="T55" fmla="*/ 40 h 221"/>
                <a:gd name="T56" fmla="*/ 97 w 156"/>
                <a:gd name="T57" fmla="*/ 58 h 221"/>
                <a:gd name="T58" fmla="*/ 115 w 156"/>
                <a:gd name="T59" fmla="*/ 43 h 221"/>
                <a:gd name="T60" fmla="*/ 39 w 156"/>
                <a:gd name="T61" fmla="*/ 72 h 221"/>
                <a:gd name="T62" fmla="*/ 30 w 156"/>
                <a:gd name="T63" fmla="*/ 56 h 221"/>
                <a:gd name="T64" fmla="*/ 43 w 156"/>
                <a:gd name="T65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221">
                  <a:moveTo>
                    <a:pt x="155" y="54"/>
                  </a:moveTo>
                  <a:cubicBezTo>
                    <a:pt x="155" y="45"/>
                    <a:pt x="156" y="31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4" y="2"/>
                    <a:pt x="111" y="2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5" y="1"/>
                    <a:pt x="101" y="1"/>
                    <a:pt x="98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4" y="1"/>
                    <a:pt x="50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6" y="2"/>
                    <a:pt x="43" y="3"/>
                    <a:pt x="40" y="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77"/>
                    <a:pt x="2" y="55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31" y="107"/>
                    <a:pt x="37" y="104"/>
                    <a:pt x="42" y="101"/>
                  </a:cubicBezTo>
                  <a:cubicBezTo>
                    <a:pt x="42" y="106"/>
                    <a:pt x="42" y="111"/>
                    <a:pt x="42" y="116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43" y="117"/>
                    <a:pt x="44" y="117"/>
                    <a:pt x="45" y="1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08"/>
                    <a:pt x="78" y="191"/>
                    <a:pt x="78" y="174"/>
                  </a:cubicBezTo>
                  <a:cubicBezTo>
                    <a:pt x="74" y="164"/>
                    <a:pt x="72" y="153"/>
                    <a:pt x="72" y="142"/>
                  </a:cubicBezTo>
                  <a:cubicBezTo>
                    <a:pt x="72" y="95"/>
                    <a:pt x="109" y="57"/>
                    <a:pt x="155" y="54"/>
                  </a:cubicBezTo>
                  <a:close/>
                  <a:moveTo>
                    <a:pt x="115" y="43"/>
                  </a:moveTo>
                  <a:cubicBezTo>
                    <a:pt x="115" y="40"/>
                    <a:pt x="115" y="38"/>
                    <a:pt x="115" y="35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5" y="54"/>
                    <a:pt x="95" y="54"/>
                    <a:pt x="95" y="54"/>
                  </a:cubicBezTo>
                  <a:lnTo>
                    <a:pt x="115" y="43"/>
                  </a:lnTo>
                  <a:close/>
                  <a:moveTo>
                    <a:pt x="43" y="78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53"/>
                    <a:pt x="43" y="65"/>
                    <a:pt x="43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4"/>
            <p:cNvSpPr>
              <a:spLocks/>
            </p:cNvSpPr>
            <p:nvPr/>
          </p:nvSpPr>
          <p:spPr bwMode="auto">
            <a:xfrm>
              <a:off x="3920214" y="4912413"/>
              <a:ext cx="64855" cy="78158"/>
            </a:xfrm>
            <a:custGeom>
              <a:avLst/>
              <a:gdLst>
                <a:gd name="T0" fmla="*/ 0 w 31"/>
                <a:gd name="T1" fmla="*/ 0 h 37"/>
                <a:gd name="T2" fmla="*/ 1 w 31"/>
                <a:gd name="T3" fmla="*/ 37 h 37"/>
                <a:gd name="T4" fmla="*/ 31 w 31"/>
                <a:gd name="T5" fmla="*/ 37 h 37"/>
                <a:gd name="T6" fmla="*/ 31 w 31"/>
                <a:gd name="T7" fmla="*/ 33 h 37"/>
                <a:gd name="T8" fmla="*/ 0 w 3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18" y="25"/>
                    <a:pt x="7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5"/>
            <p:cNvSpPr>
              <a:spLocks/>
            </p:cNvSpPr>
            <p:nvPr/>
          </p:nvSpPr>
          <p:spPr bwMode="auto">
            <a:xfrm>
              <a:off x="4066552" y="4652997"/>
              <a:ext cx="56539" cy="44899"/>
            </a:xfrm>
            <a:custGeom>
              <a:avLst/>
              <a:gdLst>
                <a:gd name="T0" fmla="*/ 29 w 34"/>
                <a:gd name="T1" fmla="*/ 0 h 27"/>
                <a:gd name="T2" fmla="*/ 24 w 34"/>
                <a:gd name="T3" fmla="*/ 0 h 27"/>
                <a:gd name="T4" fmla="*/ 10 w 34"/>
                <a:gd name="T5" fmla="*/ 0 h 27"/>
                <a:gd name="T6" fmla="*/ 4 w 34"/>
                <a:gd name="T7" fmla="*/ 0 h 27"/>
                <a:gd name="T8" fmla="*/ 0 w 34"/>
                <a:gd name="T9" fmla="*/ 27 h 27"/>
                <a:gd name="T10" fmla="*/ 10 w 34"/>
                <a:gd name="T11" fmla="*/ 27 h 27"/>
                <a:gd name="T12" fmla="*/ 24 w 34"/>
                <a:gd name="T13" fmla="*/ 27 h 27"/>
                <a:gd name="T14" fmla="*/ 34 w 34"/>
                <a:gd name="T15" fmla="*/ 27 h 27"/>
                <a:gd name="T16" fmla="*/ 29 w 3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7">
                  <a:moveTo>
                    <a:pt x="29" y="0"/>
                  </a:moveTo>
                  <a:lnTo>
                    <a:pt x="24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24" y="27"/>
                  </a:lnTo>
                  <a:lnTo>
                    <a:pt x="34" y="27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06"/>
            <p:cNvSpPr>
              <a:spLocks/>
            </p:cNvSpPr>
            <p:nvPr/>
          </p:nvSpPr>
          <p:spPr bwMode="auto">
            <a:xfrm>
              <a:off x="3991720" y="4662974"/>
              <a:ext cx="64855" cy="63191"/>
            </a:xfrm>
            <a:custGeom>
              <a:avLst/>
              <a:gdLst>
                <a:gd name="T0" fmla="*/ 21 w 39"/>
                <a:gd name="T1" fmla="*/ 0 h 38"/>
                <a:gd name="T2" fmla="*/ 16 w 39"/>
                <a:gd name="T3" fmla="*/ 3 h 38"/>
                <a:gd name="T4" fmla="*/ 5 w 39"/>
                <a:gd name="T5" fmla="*/ 9 h 38"/>
                <a:gd name="T6" fmla="*/ 0 w 39"/>
                <a:gd name="T7" fmla="*/ 13 h 38"/>
                <a:gd name="T8" fmla="*/ 10 w 39"/>
                <a:gd name="T9" fmla="*/ 38 h 38"/>
                <a:gd name="T10" fmla="*/ 17 w 39"/>
                <a:gd name="T11" fmla="*/ 33 h 38"/>
                <a:gd name="T12" fmla="*/ 30 w 39"/>
                <a:gd name="T13" fmla="*/ 25 h 38"/>
                <a:gd name="T14" fmla="*/ 39 w 39"/>
                <a:gd name="T15" fmla="*/ 20 h 38"/>
                <a:gd name="T16" fmla="*/ 21 w 39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16" y="3"/>
                  </a:lnTo>
                  <a:lnTo>
                    <a:pt x="5" y="9"/>
                  </a:lnTo>
                  <a:lnTo>
                    <a:pt x="0" y="13"/>
                  </a:lnTo>
                  <a:lnTo>
                    <a:pt x="10" y="38"/>
                  </a:lnTo>
                  <a:lnTo>
                    <a:pt x="17" y="33"/>
                  </a:lnTo>
                  <a:lnTo>
                    <a:pt x="30" y="25"/>
                  </a:lnTo>
                  <a:lnTo>
                    <a:pt x="3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7"/>
            <p:cNvSpPr>
              <a:spLocks/>
            </p:cNvSpPr>
            <p:nvPr/>
          </p:nvSpPr>
          <p:spPr bwMode="auto">
            <a:xfrm>
              <a:off x="3935180" y="4712862"/>
              <a:ext cx="63191" cy="64855"/>
            </a:xfrm>
            <a:custGeom>
              <a:avLst/>
              <a:gdLst>
                <a:gd name="T0" fmla="*/ 13 w 38"/>
                <a:gd name="T1" fmla="*/ 0 h 39"/>
                <a:gd name="T2" fmla="*/ 9 w 38"/>
                <a:gd name="T3" fmla="*/ 5 h 39"/>
                <a:gd name="T4" fmla="*/ 3 w 38"/>
                <a:gd name="T5" fmla="*/ 18 h 39"/>
                <a:gd name="T6" fmla="*/ 0 w 38"/>
                <a:gd name="T7" fmla="*/ 23 h 39"/>
                <a:gd name="T8" fmla="*/ 20 w 38"/>
                <a:gd name="T9" fmla="*/ 39 h 39"/>
                <a:gd name="T10" fmla="*/ 25 w 38"/>
                <a:gd name="T11" fmla="*/ 31 h 39"/>
                <a:gd name="T12" fmla="*/ 33 w 38"/>
                <a:gd name="T13" fmla="*/ 19 h 39"/>
                <a:gd name="T14" fmla="*/ 38 w 38"/>
                <a:gd name="T15" fmla="*/ 10 h 39"/>
                <a:gd name="T16" fmla="*/ 13 w 38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13" y="0"/>
                  </a:moveTo>
                  <a:lnTo>
                    <a:pt x="9" y="5"/>
                  </a:lnTo>
                  <a:lnTo>
                    <a:pt x="3" y="18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25" y="31"/>
                  </a:lnTo>
                  <a:lnTo>
                    <a:pt x="33" y="19"/>
                  </a:lnTo>
                  <a:lnTo>
                    <a:pt x="38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8"/>
            <p:cNvSpPr>
              <a:spLocks/>
            </p:cNvSpPr>
            <p:nvPr/>
          </p:nvSpPr>
          <p:spPr bwMode="auto">
            <a:xfrm>
              <a:off x="3918551" y="4787694"/>
              <a:ext cx="43236" cy="54877"/>
            </a:xfrm>
            <a:custGeom>
              <a:avLst/>
              <a:gdLst>
                <a:gd name="T0" fmla="*/ 0 w 26"/>
                <a:gd name="T1" fmla="*/ 4 h 33"/>
                <a:gd name="T2" fmla="*/ 0 w 26"/>
                <a:gd name="T3" fmla="*/ 10 h 33"/>
                <a:gd name="T4" fmla="*/ 0 w 26"/>
                <a:gd name="T5" fmla="*/ 24 h 33"/>
                <a:gd name="T6" fmla="*/ 0 w 26"/>
                <a:gd name="T7" fmla="*/ 29 h 33"/>
                <a:gd name="T8" fmla="*/ 26 w 26"/>
                <a:gd name="T9" fmla="*/ 33 h 33"/>
                <a:gd name="T10" fmla="*/ 26 w 26"/>
                <a:gd name="T11" fmla="*/ 24 h 33"/>
                <a:gd name="T12" fmla="*/ 26 w 26"/>
                <a:gd name="T13" fmla="*/ 10 h 33"/>
                <a:gd name="T14" fmla="*/ 26 w 26"/>
                <a:gd name="T15" fmla="*/ 0 h 33"/>
                <a:gd name="T16" fmla="*/ 0 w 26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3">
                  <a:moveTo>
                    <a:pt x="0" y="4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6" y="33"/>
                  </a:lnTo>
                  <a:lnTo>
                    <a:pt x="26" y="24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9"/>
            <p:cNvSpPr>
              <a:spLocks/>
            </p:cNvSpPr>
            <p:nvPr/>
          </p:nvSpPr>
          <p:spPr bwMode="auto">
            <a:xfrm>
              <a:off x="3928529" y="4854211"/>
              <a:ext cx="61529" cy="64855"/>
            </a:xfrm>
            <a:custGeom>
              <a:avLst/>
              <a:gdLst>
                <a:gd name="T0" fmla="*/ 0 w 37"/>
                <a:gd name="T1" fmla="*/ 17 h 39"/>
                <a:gd name="T2" fmla="*/ 3 w 37"/>
                <a:gd name="T3" fmla="*/ 22 h 39"/>
                <a:gd name="T4" fmla="*/ 9 w 37"/>
                <a:gd name="T5" fmla="*/ 34 h 39"/>
                <a:gd name="T6" fmla="*/ 12 w 37"/>
                <a:gd name="T7" fmla="*/ 39 h 39"/>
                <a:gd name="T8" fmla="*/ 37 w 37"/>
                <a:gd name="T9" fmla="*/ 29 h 39"/>
                <a:gd name="T10" fmla="*/ 33 w 37"/>
                <a:gd name="T11" fmla="*/ 20 h 39"/>
                <a:gd name="T12" fmla="*/ 25 w 37"/>
                <a:gd name="T13" fmla="*/ 9 h 39"/>
                <a:gd name="T14" fmla="*/ 20 w 37"/>
                <a:gd name="T15" fmla="*/ 0 h 39"/>
                <a:gd name="T16" fmla="*/ 0 w 37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17"/>
                  </a:moveTo>
                  <a:lnTo>
                    <a:pt x="3" y="22"/>
                  </a:lnTo>
                  <a:lnTo>
                    <a:pt x="9" y="34"/>
                  </a:lnTo>
                  <a:lnTo>
                    <a:pt x="12" y="39"/>
                  </a:lnTo>
                  <a:lnTo>
                    <a:pt x="37" y="29"/>
                  </a:lnTo>
                  <a:lnTo>
                    <a:pt x="33" y="20"/>
                  </a:lnTo>
                  <a:lnTo>
                    <a:pt x="25" y="9"/>
                  </a:lnTo>
                  <a:lnTo>
                    <a:pt x="2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0"/>
            <p:cNvSpPr>
              <a:spLocks/>
            </p:cNvSpPr>
            <p:nvPr/>
          </p:nvSpPr>
          <p:spPr bwMode="auto">
            <a:xfrm>
              <a:off x="3978416" y="4912413"/>
              <a:ext cx="64855" cy="63191"/>
            </a:xfrm>
            <a:custGeom>
              <a:avLst/>
              <a:gdLst>
                <a:gd name="T0" fmla="*/ 0 w 39"/>
                <a:gd name="T1" fmla="*/ 26 h 38"/>
                <a:gd name="T2" fmla="*/ 5 w 39"/>
                <a:gd name="T3" fmla="*/ 28 h 38"/>
                <a:gd name="T4" fmla="*/ 18 w 39"/>
                <a:gd name="T5" fmla="*/ 36 h 38"/>
                <a:gd name="T6" fmla="*/ 23 w 39"/>
                <a:gd name="T7" fmla="*/ 38 h 38"/>
                <a:gd name="T8" fmla="*/ 39 w 39"/>
                <a:gd name="T9" fmla="*/ 17 h 38"/>
                <a:gd name="T10" fmla="*/ 30 w 39"/>
                <a:gd name="T11" fmla="*/ 12 h 38"/>
                <a:gd name="T12" fmla="*/ 19 w 39"/>
                <a:gd name="T13" fmla="*/ 6 h 38"/>
                <a:gd name="T14" fmla="*/ 10 w 39"/>
                <a:gd name="T15" fmla="*/ 0 h 38"/>
                <a:gd name="T16" fmla="*/ 0 w 39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lnTo>
                    <a:pt x="5" y="28"/>
                  </a:lnTo>
                  <a:lnTo>
                    <a:pt x="18" y="36"/>
                  </a:lnTo>
                  <a:lnTo>
                    <a:pt x="23" y="38"/>
                  </a:lnTo>
                  <a:lnTo>
                    <a:pt x="39" y="17"/>
                  </a:lnTo>
                  <a:lnTo>
                    <a:pt x="30" y="12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1"/>
            <p:cNvSpPr>
              <a:spLocks/>
            </p:cNvSpPr>
            <p:nvPr/>
          </p:nvSpPr>
          <p:spPr bwMode="auto">
            <a:xfrm>
              <a:off x="4054911" y="4947335"/>
              <a:ext cx="53214" cy="43236"/>
            </a:xfrm>
            <a:custGeom>
              <a:avLst/>
              <a:gdLst>
                <a:gd name="T0" fmla="*/ 3 w 32"/>
                <a:gd name="T1" fmla="*/ 26 h 26"/>
                <a:gd name="T2" fmla="*/ 8 w 32"/>
                <a:gd name="T3" fmla="*/ 26 h 26"/>
                <a:gd name="T4" fmla="*/ 23 w 32"/>
                <a:gd name="T5" fmla="*/ 26 h 26"/>
                <a:gd name="T6" fmla="*/ 28 w 32"/>
                <a:gd name="T7" fmla="*/ 26 h 26"/>
                <a:gd name="T8" fmla="*/ 32 w 32"/>
                <a:gd name="T9" fmla="*/ 0 h 26"/>
                <a:gd name="T10" fmla="*/ 23 w 32"/>
                <a:gd name="T11" fmla="*/ 0 h 26"/>
                <a:gd name="T12" fmla="*/ 8 w 32"/>
                <a:gd name="T13" fmla="*/ 0 h 26"/>
                <a:gd name="T14" fmla="*/ 0 w 32"/>
                <a:gd name="T15" fmla="*/ 0 h 26"/>
                <a:gd name="T16" fmla="*/ 3 w 32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" y="26"/>
                  </a:moveTo>
                  <a:lnTo>
                    <a:pt x="8" y="26"/>
                  </a:lnTo>
                  <a:lnTo>
                    <a:pt x="23" y="26"/>
                  </a:lnTo>
                  <a:lnTo>
                    <a:pt x="28" y="26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12"/>
            <p:cNvSpPr>
              <a:spLocks/>
            </p:cNvSpPr>
            <p:nvPr/>
          </p:nvSpPr>
          <p:spPr bwMode="auto">
            <a:xfrm>
              <a:off x="4121428" y="4919065"/>
              <a:ext cx="61529" cy="63191"/>
            </a:xfrm>
            <a:custGeom>
              <a:avLst/>
              <a:gdLst>
                <a:gd name="T0" fmla="*/ 16 w 37"/>
                <a:gd name="T1" fmla="*/ 38 h 38"/>
                <a:gd name="T2" fmla="*/ 21 w 37"/>
                <a:gd name="T3" fmla="*/ 35 h 38"/>
                <a:gd name="T4" fmla="*/ 34 w 37"/>
                <a:gd name="T5" fmla="*/ 28 h 38"/>
                <a:gd name="T6" fmla="*/ 37 w 37"/>
                <a:gd name="T7" fmla="*/ 25 h 38"/>
                <a:gd name="T8" fmla="*/ 29 w 37"/>
                <a:gd name="T9" fmla="*/ 0 h 38"/>
                <a:gd name="T10" fmla="*/ 20 w 37"/>
                <a:gd name="T11" fmla="*/ 5 h 38"/>
                <a:gd name="T12" fmla="*/ 7 w 37"/>
                <a:gd name="T13" fmla="*/ 12 h 38"/>
                <a:gd name="T14" fmla="*/ 0 w 37"/>
                <a:gd name="T15" fmla="*/ 17 h 38"/>
                <a:gd name="T16" fmla="*/ 16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6" y="38"/>
                  </a:moveTo>
                  <a:lnTo>
                    <a:pt x="21" y="35"/>
                  </a:lnTo>
                  <a:lnTo>
                    <a:pt x="34" y="28"/>
                  </a:lnTo>
                  <a:lnTo>
                    <a:pt x="37" y="2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7" y="12"/>
                  </a:lnTo>
                  <a:lnTo>
                    <a:pt x="0" y="17"/>
                  </a:lnTo>
                  <a:lnTo>
                    <a:pt x="16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3"/>
            <p:cNvSpPr>
              <a:spLocks/>
            </p:cNvSpPr>
            <p:nvPr/>
          </p:nvSpPr>
          <p:spPr bwMode="auto">
            <a:xfrm>
              <a:off x="4179631" y="4867515"/>
              <a:ext cx="61529" cy="63191"/>
            </a:xfrm>
            <a:custGeom>
              <a:avLst/>
              <a:gdLst>
                <a:gd name="T0" fmla="*/ 25 w 37"/>
                <a:gd name="T1" fmla="*/ 38 h 38"/>
                <a:gd name="T2" fmla="*/ 27 w 37"/>
                <a:gd name="T3" fmla="*/ 33 h 38"/>
                <a:gd name="T4" fmla="*/ 34 w 37"/>
                <a:gd name="T5" fmla="*/ 21 h 38"/>
                <a:gd name="T6" fmla="*/ 37 w 37"/>
                <a:gd name="T7" fmla="*/ 16 h 38"/>
                <a:gd name="T8" fmla="*/ 16 w 37"/>
                <a:gd name="T9" fmla="*/ 0 h 38"/>
                <a:gd name="T10" fmla="*/ 11 w 37"/>
                <a:gd name="T11" fmla="*/ 7 h 38"/>
                <a:gd name="T12" fmla="*/ 5 w 37"/>
                <a:gd name="T13" fmla="*/ 20 h 38"/>
                <a:gd name="T14" fmla="*/ 0 w 37"/>
                <a:gd name="T15" fmla="*/ 27 h 38"/>
                <a:gd name="T16" fmla="*/ 25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5" y="38"/>
                  </a:moveTo>
                  <a:lnTo>
                    <a:pt x="27" y="33"/>
                  </a:lnTo>
                  <a:lnTo>
                    <a:pt x="34" y="21"/>
                  </a:lnTo>
                  <a:lnTo>
                    <a:pt x="37" y="16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5" y="20"/>
                  </a:lnTo>
                  <a:lnTo>
                    <a:pt x="0" y="27"/>
                  </a:ln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4"/>
            <p:cNvSpPr>
              <a:spLocks/>
            </p:cNvSpPr>
            <p:nvPr/>
          </p:nvSpPr>
          <p:spPr bwMode="auto">
            <a:xfrm>
              <a:off x="4212889" y="4800998"/>
              <a:ext cx="43236" cy="56539"/>
            </a:xfrm>
            <a:custGeom>
              <a:avLst/>
              <a:gdLst>
                <a:gd name="T0" fmla="*/ 26 w 26"/>
                <a:gd name="T1" fmla="*/ 30 h 34"/>
                <a:gd name="T2" fmla="*/ 26 w 26"/>
                <a:gd name="T3" fmla="*/ 24 h 34"/>
                <a:gd name="T4" fmla="*/ 26 w 26"/>
                <a:gd name="T5" fmla="*/ 10 h 34"/>
                <a:gd name="T6" fmla="*/ 26 w 26"/>
                <a:gd name="T7" fmla="*/ 5 h 34"/>
                <a:gd name="T8" fmla="*/ 0 w 26"/>
                <a:gd name="T9" fmla="*/ 0 h 34"/>
                <a:gd name="T10" fmla="*/ 0 w 26"/>
                <a:gd name="T11" fmla="*/ 10 h 34"/>
                <a:gd name="T12" fmla="*/ 0 w 26"/>
                <a:gd name="T13" fmla="*/ 24 h 34"/>
                <a:gd name="T14" fmla="*/ 0 w 26"/>
                <a:gd name="T15" fmla="*/ 34 h 34"/>
                <a:gd name="T16" fmla="*/ 26 w 26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26" y="30"/>
                  </a:moveTo>
                  <a:lnTo>
                    <a:pt x="26" y="24"/>
                  </a:lnTo>
                  <a:lnTo>
                    <a:pt x="26" y="10"/>
                  </a:lnTo>
                  <a:lnTo>
                    <a:pt x="26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5"/>
            <p:cNvSpPr>
              <a:spLocks/>
            </p:cNvSpPr>
            <p:nvPr/>
          </p:nvSpPr>
          <p:spPr bwMode="auto">
            <a:xfrm>
              <a:off x="4186282" y="4726166"/>
              <a:ext cx="61529" cy="64855"/>
            </a:xfrm>
            <a:custGeom>
              <a:avLst/>
              <a:gdLst>
                <a:gd name="T0" fmla="*/ 37 w 37"/>
                <a:gd name="T1" fmla="*/ 21 h 39"/>
                <a:gd name="T2" fmla="*/ 35 w 37"/>
                <a:gd name="T3" fmla="*/ 16 h 39"/>
                <a:gd name="T4" fmla="*/ 27 w 37"/>
                <a:gd name="T5" fmla="*/ 5 h 39"/>
                <a:gd name="T6" fmla="*/ 25 w 37"/>
                <a:gd name="T7" fmla="*/ 0 h 39"/>
                <a:gd name="T8" fmla="*/ 0 w 37"/>
                <a:gd name="T9" fmla="*/ 10 h 39"/>
                <a:gd name="T10" fmla="*/ 5 w 37"/>
                <a:gd name="T11" fmla="*/ 17 h 39"/>
                <a:gd name="T12" fmla="*/ 11 w 37"/>
                <a:gd name="T13" fmla="*/ 30 h 39"/>
                <a:gd name="T14" fmla="*/ 16 w 37"/>
                <a:gd name="T15" fmla="*/ 39 h 39"/>
                <a:gd name="T16" fmla="*/ 37 w 37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37" y="21"/>
                  </a:moveTo>
                  <a:lnTo>
                    <a:pt x="35" y="16"/>
                  </a:lnTo>
                  <a:lnTo>
                    <a:pt x="27" y="5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11" y="30"/>
                  </a:lnTo>
                  <a:lnTo>
                    <a:pt x="16" y="39"/>
                  </a:lnTo>
                  <a:lnTo>
                    <a:pt x="3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16"/>
            <p:cNvSpPr>
              <a:spLocks/>
            </p:cNvSpPr>
            <p:nvPr/>
          </p:nvSpPr>
          <p:spPr bwMode="auto">
            <a:xfrm>
              <a:off x="4131405" y="4669626"/>
              <a:ext cx="64855" cy="61529"/>
            </a:xfrm>
            <a:custGeom>
              <a:avLst/>
              <a:gdLst>
                <a:gd name="T0" fmla="*/ 39 w 39"/>
                <a:gd name="T1" fmla="*/ 12 h 37"/>
                <a:gd name="T2" fmla="*/ 34 w 39"/>
                <a:gd name="T3" fmla="*/ 10 h 37"/>
                <a:gd name="T4" fmla="*/ 23 w 39"/>
                <a:gd name="T5" fmla="*/ 2 h 37"/>
                <a:gd name="T6" fmla="*/ 17 w 39"/>
                <a:gd name="T7" fmla="*/ 0 h 37"/>
                <a:gd name="T8" fmla="*/ 0 w 39"/>
                <a:gd name="T9" fmla="*/ 21 h 37"/>
                <a:gd name="T10" fmla="*/ 9 w 39"/>
                <a:gd name="T11" fmla="*/ 25 h 37"/>
                <a:gd name="T12" fmla="*/ 21 w 39"/>
                <a:gd name="T13" fmla="*/ 32 h 37"/>
                <a:gd name="T14" fmla="*/ 29 w 39"/>
                <a:gd name="T15" fmla="*/ 37 h 37"/>
                <a:gd name="T16" fmla="*/ 39 w 39"/>
                <a:gd name="T1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7">
                  <a:moveTo>
                    <a:pt x="39" y="12"/>
                  </a:moveTo>
                  <a:lnTo>
                    <a:pt x="34" y="10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1" y="32"/>
                  </a:lnTo>
                  <a:lnTo>
                    <a:pt x="29" y="37"/>
                  </a:lnTo>
                  <a:lnTo>
                    <a:pt x="39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7"/>
            <p:cNvSpPr>
              <a:spLocks noEditPoints="1"/>
            </p:cNvSpPr>
            <p:nvPr/>
          </p:nvSpPr>
          <p:spPr bwMode="auto">
            <a:xfrm>
              <a:off x="3948484" y="4681267"/>
              <a:ext cx="279371" cy="282697"/>
            </a:xfrm>
            <a:custGeom>
              <a:avLst/>
              <a:gdLst>
                <a:gd name="T0" fmla="*/ 67 w 134"/>
                <a:gd name="T1" fmla="*/ 135 h 135"/>
                <a:gd name="T2" fmla="*/ 0 w 134"/>
                <a:gd name="T3" fmla="*/ 67 h 135"/>
                <a:gd name="T4" fmla="*/ 67 w 134"/>
                <a:gd name="T5" fmla="*/ 0 h 135"/>
                <a:gd name="T6" fmla="*/ 134 w 134"/>
                <a:gd name="T7" fmla="*/ 67 h 135"/>
                <a:gd name="T8" fmla="*/ 67 w 134"/>
                <a:gd name="T9" fmla="*/ 135 h 135"/>
                <a:gd name="T10" fmla="*/ 67 w 134"/>
                <a:gd name="T11" fmla="*/ 20 h 135"/>
                <a:gd name="T12" fmla="*/ 20 w 134"/>
                <a:gd name="T13" fmla="*/ 67 h 135"/>
                <a:gd name="T14" fmla="*/ 67 w 134"/>
                <a:gd name="T15" fmla="*/ 115 h 135"/>
                <a:gd name="T16" fmla="*/ 114 w 134"/>
                <a:gd name="T17" fmla="*/ 67 h 135"/>
                <a:gd name="T18" fmla="*/ 67 w 134"/>
                <a:gd name="T1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5">
                  <a:moveTo>
                    <a:pt x="67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5"/>
                    <a:pt x="104" y="135"/>
                    <a:pt x="67" y="135"/>
                  </a:cubicBezTo>
                  <a:close/>
                  <a:moveTo>
                    <a:pt x="67" y="20"/>
                  </a:moveTo>
                  <a:cubicBezTo>
                    <a:pt x="41" y="20"/>
                    <a:pt x="20" y="41"/>
                    <a:pt x="20" y="67"/>
                  </a:cubicBezTo>
                  <a:cubicBezTo>
                    <a:pt x="20" y="93"/>
                    <a:pt x="41" y="115"/>
                    <a:pt x="67" y="115"/>
                  </a:cubicBezTo>
                  <a:cubicBezTo>
                    <a:pt x="93" y="115"/>
                    <a:pt x="114" y="93"/>
                    <a:pt x="114" y="67"/>
                  </a:cubicBezTo>
                  <a:cubicBezTo>
                    <a:pt x="114" y="41"/>
                    <a:pt x="93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318"/>
            <p:cNvSpPr>
              <a:spLocks noChangeArrowheads="1"/>
            </p:cNvSpPr>
            <p:nvPr/>
          </p:nvSpPr>
          <p:spPr bwMode="auto">
            <a:xfrm>
              <a:off x="4028304" y="4762750"/>
              <a:ext cx="119731" cy="11973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7325138" y="2170858"/>
            <a:ext cx="3856384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标题数字等都可以通过点击和重新输入进行更改，此处建议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倍字间距，请点击此处添加文本信息，标题数字等都可以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325138" y="187583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325138" y="3174710"/>
            <a:ext cx="3856384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标题数字等都可以通过点击和重新输入进行更改，此处建议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倍字间距，请点击此处添加文本信息，标题数字等都可以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7325138" y="287968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325138" y="4189831"/>
            <a:ext cx="3856384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标题数字等都可以通过点击和重新输入进行更改，此处建议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倍字间距，请点击此处添加文本信息，标题数字等都可以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325138" y="389480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325138" y="5174527"/>
            <a:ext cx="3856384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标题数字等都可以通过点击和重新输入进行更改，此处建议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倍字间距，请点击此处添加文本信息，标题数字等都可以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325138" y="48795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</p:spTree>
    <p:extLst>
      <p:ext uri="{BB962C8B-B14F-4D97-AF65-F5344CB8AC3E}">
        <p14:creationId xmlns:p14="http://schemas.microsoft.com/office/powerpoint/2010/main" val="249118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155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lihongyi@nutstore.net</cp:lastModifiedBy>
  <cp:revision>98</cp:revision>
  <dcterms:created xsi:type="dcterms:W3CDTF">2016-06-15T11:58:29Z</dcterms:created>
  <dcterms:modified xsi:type="dcterms:W3CDTF">2018-12-21T07:54:17Z</dcterms:modified>
</cp:coreProperties>
</file>