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44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60430-ECEB-4013-A987-A86831666A8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92E89-DC4F-43A2-99E2-348304ADC0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5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/>
          <p:cNvGrpSpPr/>
          <p:nvPr/>
        </p:nvGrpSpPr>
        <p:grpSpPr>
          <a:xfrm>
            <a:off x="2719269" y="-1"/>
            <a:ext cx="7022758" cy="135038"/>
            <a:chOff x="4359920" y="2926242"/>
            <a:chExt cx="4664347" cy="144016"/>
          </a:xfrm>
        </p:grpSpPr>
        <p:sp>
          <p:nvSpPr>
            <p:cNvPr id="51" name="矩形 50"/>
            <p:cNvSpPr/>
            <p:nvPr/>
          </p:nvSpPr>
          <p:spPr>
            <a:xfrm>
              <a:off x="4359920" y="2926242"/>
              <a:ext cx="936104" cy="144016"/>
            </a:xfrm>
            <a:prstGeom prst="rect">
              <a:avLst/>
            </a:prstGeom>
            <a:solidFill>
              <a:srgbClr val="2BA18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8058" y="2926242"/>
              <a:ext cx="936104" cy="144016"/>
            </a:xfrm>
            <a:prstGeom prst="rect">
              <a:avLst/>
            </a:prstGeom>
            <a:solidFill>
              <a:srgbClr val="9FBC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6234162" y="2926242"/>
              <a:ext cx="936104" cy="144016"/>
            </a:xfrm>
            <a:prstGeom prst="rect">
              <a:avLst/>
            </a:prstGeom>
            <a:solidFill>
              <a:srgbClr val="585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7170266" y="2926242"/>
              <a:ext cx="936104" cy="144016"/>
            </a:xfrm>
            <a:prstGeom prst="rect">
              <a:avLst/>
            </a:prstGeom>
            <a:solidFill>
              <a:srgbClr val="BF3B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088163" y="2926242"/>
              <a:ext cx="936104" cy="144016"/>
            </a:xfrm>
            <a:prstGeom prst="rect">
              <a:avLst/>
            </a:prstGeom>
            <a:solidFill>
              <a:srgbClr val="F39D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5203671" y="221704"/>
            <a:ext cx="1746926" cy="461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添加主标题</a:t>
            </a:r>
          </a:p>
        </p:txBody>
      </p:sp>
      <p:cxnSp>
        <p:nvCxnSpPr>
          <p:cNvPr id="57" name="直接连接符 56"/>
          <p:cNvCxnSpPr/>
          <p:nvPr/>
        </p:nvCxnSpPr>
        <p:spPr>
          <a:xfrm>
            <a:off x="5473777" y="691749"/>
            <a:ext cx="117046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4122953" y="2222350"/>
            <a:ext cx="4142216" cy="3606080"/>
            <a:chOff x="3135313" y="1345332"/>
            <a:chExt cx="3843073" cy="3345656"/>
          </a:xfrm>
        </p:grpSpPr>
        <p:sp>
          <p:nvSpPr>
            <p:cNvPr id="59" name="任意多边形 58"/>
            <p:cNvSpPr/>
            <p:nvPr/>
          </p:nvSpPr>
          <p:spPr>
            <a:xfrm>
              <a:off x="3135313" y="4159175"/>
              <a:ext cx="3843073" cy="531813"/>
            </a:xfrm>
            <a:custGeom>
              <a:avLst/>
              <a:gdLst>
                <a:gd name="connsiteX0" fmla="*/ 2305898 w 4611794"/>
                <a:gd name="connsiteY0" fmla="*/ 176915 h 639232"/>
                <a:gd name="connsiteX1" fmla="*/ 2894395 w 4611794"/>
                <a:gd name="connsiteY1" fmla="*/ 267120 h 639232"/>
                <a:gd name="connsiteX2" fmla="*/ 2305898 w 4611794"/>
                <a:gd name="connsiteY2" fmla="*/ 357325 h 639232"/>
                <a:gd name="connsiteX3" fmla="*/ 1717401 w 4611794"/>
                <a:gd name="connsiteY3" fmla="*/ 267120 h 639232"/>
                <a:gd name="connsiteX4" fmla="*/ 2305898 w 4611794"/>
                <a:gd name="connsiteY4" fmla="*/ 176915 h 639232"/>
                <a:gd name="connsiteX5" fmla="*/ 2305896 w 4611794"/>
                <a:gd name="connsiteY5" fmla="*/ 127061 h 639232"/>
                <a:gd name="connsiteX6" fmla="*/ 1004146 w 4611794"/>
                <a:gd name="connsiteY6" fmla="*/ 283089 h 639232"/>
                <a:gd name="connsiteX7" fmla="*/ 2305896 w 4611794"/>
                <a:gd name="connsiteY7" fmla="*/ 439117 h 639232"/>
                <a:gd name="connsiteX8" fmla="*/ 3607646 w 4611794"/>
                <a:gd name="connsiteY8" fmla="*/ 283089 h 639232"/>
                <a:gd name="connsiteX9" fmla="*/ 2305896 w 4611794"/>
                <a:gd name="connsiteY9" fmla="*/ 127061 h 639232"/>
                <a:gd name="connsiteX10" fmla="*/ 2305897 w 4611794"/>
                <a:gd name="connsiteY10" fmla="*/ 85624 h 639232"/>
                <a:gd name="connsiteX11" fmla="*/ 4116441 w 4611794"/>
                <a:gd name="connsiteY11" fmla="*/ 294807 h 639232"/>
                <a:gd name="connsiteX12" fmla="*/ 2305897 w 4611794"/>
                <a:gd name="connsiteY12" fmla="*/ 503990 h 639232"/>
                <a:gd name="connsiteX13" fmla="*/ 495353 w 4611794"/>
                <a:gd name="connsiteY13" fmla="*/ 294807 h 639232"/>
                <a:gd name="connsiteX14" fmla="*/ 2305897 w 4611794"/>
                <a:gd name="connsiteY14" fmla="*/ 85624 h 639232"/>
                <a:gd name="connsiteX15" fmla="*/ 2305897 w 4611794"/>
                <a:gd name="connsiteY15" fmla="*/ 31880 h 639232"/>
                <a:gd name="connsiteX16" fmla="*/ 184559 w 4611794"/>
                <a:gd name="connsiteY16" fmla="*/ 319548 h 639232"/>
                <a:gd name="connsiteX17" fmla="*/ 2305897 w 4611794"/>
                <a:gd name="connsiteY17" fmla="*/ 607216 h 639232"/>
                <a:gd name="connsiteX18" fmla="*/ 4427235 w 4611794"/>
                <a:gd name="connsiteY18" fmla="*/ 319548 h 639232"/>
                <a:gd name="connsiteX19" fmla="*/ 2305897 w 4611794"/>
                <a:gd name="connsiteY19" fmla="*/ 31880 h 639232"/>
                <a:gd name="connsiteX20" fmla="*/ 2305897 w 4611794"/>
                <a:gd name="connsiteY20" fmla="*/ 0 h 639232"/>
                <a:gd name="connsiteX21" fmla="*/ 4611794 w 4611794"/>
                <a:gd name="connsiteY21" fmla="*/ 319616 h 639232"/>
                <a:gd name="connsiteX22" fmla="*/ 2305897 w 4611794"/>
                <a:gd name="connsiteY22" fmla="*/ 639232 h 639232"/>
                <a:gd name="connsiteX23" fmla="*/ 0 w 4611794"/>
                <a:gd name="connsiteY23" fmla="*/ 319616 h 639232"/>
                <a:gd name="connsiteX24" fmla="*/ 2305897 w 4611794"/>
                <a:gd name="connsiteY24" fmla="*/ 0 h 63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611794" h="639232">
                  <a:moveTo>
                    <a:pt x="2305898" y="176915"/>
                  </a:moveTo>
                  <a:cubicBezTo>
                    <a:pt x="2630916" y="176915"/>
                    <a:pt x="2894395" y="217301"/>
                    <a:pt x="2894395" y="267120"/>
                  </a:cubicBezTo>
                  <a:cubicBezTo>
                    <a:pt x="2894395" y="316939"/>
                    <a:pt x="2630916" y="357325"/>
                    <a:pt x="2305898" y="357325"/>
                  </a:cubicBezTo>
                  <a:cubicBezTo>
                    <a:pt x="1980880" y="357325"/>
                    <a:pt x="1717401" y="316939"/>
                    <a:pt x="1717401" y="267120"/>
                  </a:cubicBezTo>
                  <a:cubicBezTo>
                    <a:pt x="1717401" y="217301"/>
                    <a:pt x="1980880" y="176915"/>
                    <a:pt x="2305898" y="176915"/>
                  </a:cubicBezTo>
                  <a:close/>
                  <a:moveTo>
                    <a:pt x="2305896" y="127061"/>
                  </a:moveTo>
                  <a:cubicBezTo>
                    <a:pt x="1586959" y="127061"/>
                    <a:pt x="1004146" y="196917"/>
                    <a:pt x="1004146" y="283089"/>
                  </a:cubicBezTo>
                  <a:cubicBezTo>
                    <a:pt x="1004146" y="369261"/>
                    <a:pt x="1586959" y="439117"/>
                    <a:pt x="2305896" y="439117"/>
                  </a:cubicBezTo>
                  <a:cubicBezTo>
                    <a:pt x="3024833" y="439117"/>
                    <a:pt x="3607646" y="369261"/>
                    <a:pt x="3607646" y="283089"/>
                  </a:cubicBezTo>
                  <a:cubicBezTo>
                    <a:pt x="3607646" y="196917"/>
                    <a:pt x="3024833" y="127061"/>
                    <a:pt x="2305896" y="127061"/>
                  </a:cubicBezTo>
                  <a:close/>
                  <a:moveTo>
                    <a:pt x="2305897" y="85624"/>
                  </a:moveTo>
                  <a:cubicBezTo>
                    <a:pt x="3305833" y="85624"/>
                    <a:pt x="4116441" y="179278"/>
                    <a:pt x="4116441" y="294807"/>
                  </a:cubicBezTo>
                  <a:cubicBezTo>
                    <a:pt x="4116441" y="410336"/>
                    <a:pt x="3305833" y="503990"/>
                    <a:pt x="2305897" y="503990"/>
                  </a:cubicBezTo>
                  <a:cubicBezTo>
                    <a:pt x="1305961" y="503990"/>
                    <a:pt x="495353" y="410336"/>
                    <a:pt x="495353" y="294807"/>
                  </a:cubicBezTo>
                  <a:cubicBezTo>
                    <a:pt x="495353" y="179278"/>
                    <a:pt x="1305961" y="85624"/>
                    <a:pt x="2305897" y="85624"/>
                  </a:cubicBezTo>
                  <a:close/>
                  <a:moveTo>
                    <a:pt x="2305897" y="31880"/>
                  </a:moveTo>
                  <a:cubicBezTo>
                    <a:pt x="1134314" y="31880"/>
                    <a:pt x="184559" y="160673"/>
                    <a:pt x="184559" y="319548"/>
                  </a:cubicBezTo>
                  <a:cubicBezTo>
                    <a:pt x="184559" y="478423"/>
                    <a:pt x="1134314" y="607216"/>
                    <a:pt x="2305897" y="607216"/>
                  </a:cubicBezTo>
                  <a:cubicBezTo>
                    <a:pt x="3477480" y="607216"/>
                    <a:pt x="4427235" y="478423"/>
                    <a:pt x="4427235" y="319548"/>
                  </a:cubicBezTo>
                  <a:cubicBezTo>
                    <a:pt x="4427235" y="160673"/>
                    <a:pt x="3477480" y="31880"/>
                    <a:pt x="2305897" y="31880"/>
                  </a:cubicBezTo>
                  <a:close/>
                  <a:moveTo>
                    <a:pt x="2305897" y="0"/>
                  </a:moveTo>
                  <a:cubicBezTo>
                    <a:pt x="3579409" y="0"/>
                    <a:pt x="4611794" y="143097"/>
                    <a:pt x="4611794" y="319616"/>
                  </a:cubicBezTo>
                  <a:cubicBezTo>
                    <a:pt x="4611794" y="496135"/>
                    <a:pt x="3579409" y="639232"/>
                    <a:pt x="2305897" y="639232"/>
                  </a:cubicBezTo>
                  <a:cubicBezTo>
                    <a:pt x="1032385" y="639232"/>
                    <a:pt x="0" y="496135"/>
                    <a:pt x="0" y="319616"/>
                  </a:cubicBezTo>
                  <a:cubicBezTo>
                    <a:pt x="0" y="143097"/>
                    <a:pt x="1032385" y="0"/>
                    <a:pt x="2305897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60" name="矩形 14"/>
            <p:cNvSpPr/>
            <p:nvPr/>
          </p:nvSpPr>
          <p:spPr>
            <a:xfrm>
              <a:off x="4508500" y="3571801"/>
              <a:ext cx="1103313" cy="92604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61" name="矩形 14"/>
            <p:cNvSpPr/>
            <p:nvPr/>
          </p:nvSpPr>
          <p:spPr>
            <a:xfrm>
              <a:off x="4026959" y="2834937"/>
              <a:ext cx="2058458" cy="92604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62" name="矩形 14"/>
            <p:cNvSpPr/>
            <p:nvPr/>
          </p:nvSpPr>
          <p:spPr>
            <a:xfrm>
              <a:off x="3587750" y="2098072"/>
              <a:ext cx="2938198" cy="92604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63" name="矩形 14"/>
            <p:cNvSpPr/>
            <p:nvPr/>
          </p:nvSpPr>
          <p:spPr>
            <a:xfrm>
              <a:off x="3151188" y="1345332"/>
              <a:ext cx="3812646" cy="95250"/>
            </a:xfrm>
            <a:custGeom>
              <a:avLst/>
              <a:gdLst>
                <a:gd name="connsiteX0" fmla="*/ 0 w 1640851"/>
                <a:gd name="connsiteY0" fmla="*/ 0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0 w 1640851"/>
                <a:gd name="connsiteY4" fmla="*/ 0 h 149806"/>
                <a:gd name="connsiteX0" fmla="*/ 144379 w 1640851"/>
                <a:gd name="connsiteY0" fmla="*/ 12032 h 149806"/>
                <a:gd name="connsiteX1" fmla="*/ 1640851 w 1640851"/>
                <a:gd name="connsiteY1" fmla="*/ 0 h 149806"/>
                <a:gd name="connsiteX2" fmla="*/ 1640851 w 1640851"/>
                <a:gd name="connsiteY2" fmla="*/ 149806 h 149806"/>
                <a:gd name="connsiteX3" fmla="*/ 0 w 1640851"/>
                <a:gd name="connsiteY3" fmla="*/ 149806 h 149806"/>
                <a:gd name="connsiteX4" fmla="*/ 144379 w 1640851"/>
                <a:gd name="connsiteY4" fmla="*/ 12032 h 149806"/>
                <a:gd name="connsiteX0" fmla="*/ 144379 w 1640851"/>
                <a:gd name="connsiteY0" fmla="*/ 24064 h 161838"/>
                <a:gd name="connsiteX1" fmla="*/ 1508504 w 1640851"/>
                <a:gd name="connsiteY1" fmla="*/ 0 h 161838"/>
                <a:gd name="connsiteX2" fmla="*/ 1640851 w 1640851"/>
                <a:gd name="connsiteY2" fmla="*/ 161838 h 161838"/>
                <a:gd name="connsiteX3" fmla="*/ 0 w 1640851"/>
                <a:gd name="connsiteY3" fmla="*/ 161838 h 161838"/>
                <a:gd name="connsiteX4" fmla="*/ 144379 w 1640851"/>
                <a:gd name="connsiteY4" fmla="*/ 24064 h 161838"/>
                <a:gd name="connsiteX0" fmla="*/ 144379 w 1640851"/>
                <a:gd name="connsiteY0" fmla="*/ 0 h 137774"/>
                <a:gd name="connsiteX1" fmla="*/ 1544599 w 1640851"/>
                <a:gd name="connsiteY1" fmla="*/ 0 h 137774"/>
                <a:gd name="connsiteX2" fmla="*/ 1640851 w 1640851"/>
                <a:gd name="connsiteY2" fmla="*/ 137774 h 137774"/>
                <a:gd name="connsiteX3" fmla="*/ 0 w 1640851"/>
                <a:gd name="connsiteY3" fmla="*/ 137774 h 137774"/>
                <a:gd name="connsiteX4" fmla="*/ 144379 w 1640851"/>
                <a:gd name="connsiteY4" fmla="*/ 0 h 137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0851" h="137774">
                  <a:moveTo>
                    <a:pt x="144379" y="0"/>
                  </a:moveTo>
                  <a:lnTo>
                    <a:pt x="1544599" y="0"/>
                  </a:lnTo>
                  <a:lnTo>
                    <a:pt x="1640851" y="137774"/>
                  </a:lnTo>
                  <a:lnTo>
                    <a:pt x="0" y="137774"/>
                  </a:lnTo>
                  <a:lnTo>
                    <a:pt x="144379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" lastClr="FFFFFF"/>
                </a:solidFill>
                <a:latin typeface="Calibri"/>
                <a:ea typeface="宋体"/>
              </a:endParaRPr>
            </a:p>
          </p:txBody>
        </p:sp>
        <p:sp>
          <p:nvSpPr>
            <p:cNvPr id="64" name="KSO_GT4"/>
            <p:cNvSpPr/>
            <p:nvPr/>
          </p:nvSpPr>
          <p:spPr>
            <a:xfrm>
              <a:off x="4512469" y="3664404"/>
              <a:ext cx="1103313" cy="726282"/>
            </a:xfrm>
            <a:custGeom>
              <a:avLst/>
              <a:gdLst>
                <a:gd name="connsiteX0" fmla="*/ 0 w 1323696"/>
                <a:gd name="connsiteY0" fmla="*/ 0 h 871147"/>
                <a:gd name="connsiteX1" fmla="*/ 1323696 w 1323696"/>
                <a:gd name="connsiteY1" fmla="*/ 0 h 871147"/>
                <a:gd name="connsiteX2" fmla="*/ 661848 w 1323696"/>
                <a:gd name="connsiteY2" fmla="*/ 871147 h 871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23696" h="871147">
                  <a:moveTo>
                    <a:pt x="0" y="0"/>
                  </a:moveTo>
                  <a:lnTo>
                    <a:pt x="1323696" y="0"/>
                  </a:lnTo>
                  <a:lnTo>
                    <a:pt x="661848" y="871147"/>
                  </a:lnTo>
                  <a:close/>
                </a:path>
              </a:pathLst>
            </a:custGeom>
            <a:solidFill>
              <a:srgbClr val="5856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0000" tIns="300000" rIns="120000" bIns="420000"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dirty="0">
                <a:solidFill>
                  <a:srgbClr val="FFFFFF"/>
                </a:solidFill>
                <a:latin typeface="+mn-ea"/>
              </a:endParaRPr>
            </a:p>
          </p:txBody>
        </p:sp>
        <p:sp>
          <p:nvSpPr>
            <p:cNvPr id="65" name="KSO_GT3"/>
            <p:cNvSpPr/>
            <p:nvPr/>
          </p:nvSpPr>
          <p:spPr>
            <a:xfrm>
              <a:off x="4026959" y="2927540"/>
              <a:ext cx="2058458" cy="629708"/>
            </a:xfrm>
            <a:custGeom>
              <a:avLst/>
              <a:gdLst/>
              <a:ahLst/>
              <a:cxnLst/>
              <a:rect l="l" t="t" r="r" b="b"/>
              <a:pathLst>
                <a:path w="3061735" h="937284">
                  <a:moveTo>
                    <a:pt x="0" y="0"/>
                  </a:moveTo>
                  <a:lnTo>
                    <a:pt x="3061735" y="0"/>
                  </a:lnTo>
                  <a:lnTo>
                    <a:pt x="2493758" y="937284"/>
                  </a:lnTo>
                  <a:lnTo>
                    <a:pt x="567977" y="937284"/>
                  </a:lnTo>
                  <a:close/>
                </a:path>
              </a:pathLst>
            </a:custGeom>
            <a:solidFill>
              <a:srgbClr val="BF3B36"/>
            </a:solidFill>
            <a:ln w="25400" cap="flat" cmpd="sng" algn="ctr">
              <a:noFill/>
              <a:prstDash val="solid"/>
            </a:ln>
            <a:effectLst/>
          </p:spPr>
          <p:txBody>
            <a:bodyPr lIns="360000" tIns="39000" rIns="360000" bIns="39000"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66" name="KSO_GT2"/>
            <p:cNvSpPr/>
            <p:nvPr/>
          </p:nvSpPr>
          <p:spPr>
            <a:xfrm>
              <a:off x="3587750" y="2190675"/>
              <a:ext cx="2938198" cy="629708"/>
            </a:xfrm>
            <a:custGeom>
              <a:avLst/>
              <a:gdLst/>
              <a:ahLst/>
              <a:cxnLst/>
              <a:rect l="l" t="t" r="r" b="b"/>
              <a:pathLst>
                <a:path w="4370803" h="937284">
                  <a:moveTo>
                    <a:pt x="0" y="0"/>
                  </a:moveTo>
                  <a:lnTo>
                    <a:pt x="4370803" y="0"/>
                  </a:lnTo>
                  <a:lnTo>
                    <a:pt x="3802825" y="937284"/>
                  </a:lnTo>
                  <a:lnTo>
                    <a:pt x="567978" y="937284"/>
                  </a:lnTo>
                  <a:close/>
                </a:path>
              </a:pathLst>
            </a:custGeom>
            <a:solidFill>
              <a:srgbClr val="2BA187"/>
            </a:solidFill>
            <a:ln w="25400" cap="flat" cmpd="sng" algn="ctr">
              <a:noFill/>
              <a:prstDash val="solid"/>
            </a:ln>
            <a:effectLst/>
          </p:spPr>
          <p:txBody>
            <a:bodyPr lIns="360000" tIns="39000" rIns="360000" bIns="39000"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  <p:sp>
          <p:nvSpPr>
            <p:cNvPr id="67" name="KSO_GT1"/>
            <p:cNvSpPr/>
            <p:nvPr/>
          </p:nvSpPr>
          <p:spPr>
            <a:xfrm>
              <a:off x="3151188" y="1440582"/>
              <a:ext cx="3812646" cy="631031"/>
            </a:xfrm>
            <a:custGeom>
              <a:avLst/>
              <a:gdLst/>
              <a:ahLst/>
              <a:cxnLst/>
              <a:rect l="l" t="t" r="r" b="b"/>
              <a:pathLst>
                <a:path w="5670222" h="937284">
                  <a:moveTo>
                    <a:pt x="0" y="0"/>
                  </a:moveTo>
                  <a:lnTo>
                    <a:pt x="5670222" y="0"/>
                  </a:lnTo>
                  <a:lnTo>
                    <a:pt x="5670222" y="5327"/>
                  </a:lnTo>
                  <a:lnTo>
                    <a:pt x="5105473" y="937284"/>
                  </a:lnTo>
                  <a:lnTo>
                    <a:pt x="561559" y="937284"/>
                  </a:lnTo>
                  <a:lnTo>
                    <a:pt x="0" y="10591"/>
                  </a:lnTo>
                  <a:close/>
                </a:path>
              </a:pathLst>
            </a:custGeom>
            <a:solidFill>
              <a:srgbClr val="9FBC62"/>
            </a:solidFill>
            <a:ln w="25400" cap="flat" cmpd="sng" algn="ctr">
              <a:noFill/>
              <a:prstDash val="solid"/>
            </a:ln>
            <a:effectLst/>
          </p:spPr>
          <p:txBody>
            <a:bodyPr lIns="360000" tIns="39000" rIns="360000" bIns="39000" anchor="ctr"/>
            <a:lstStyle/>
            <a:p>
              <a:pPr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 dirty="0">
                <a:solidFill>
                  <a:srgbClr val="FFFFFF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8" name="椭圆 67"/>
          <p:cNvSpPr/>
          <p:nvPr/>
        </p:nvSpPr>
        <p:spPr>
          <a:xfrm>
            <a:off x="2717707" y="3122704"/>
            <a:ext cx="705225" cy="705225"/>
          </a:xfrm>
          <a:prstGeom prst="ellipse">
            <a:avLst/>
          </a:prstGeom>
          <a:solidFill>
            <a:srgbClr val="2BA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05</a:t>
            </a:r>
            <a:endParaRPr lang="zh-CN" altLang="en-US" sz="1400" dirty="0"/>
          </a:p>
        </p:txBody>
      </p:sp>
      <p:sp>
        <p:nvSpPr>
          <p:cNvPr id="69" name="椭圆 68"/>
          <p:cNvSpPr/>
          <p:nvPr/>
        </p:nvSpPr>
        <p:spPr>
          <a:xfrm>
            <a:off x="2736411" y="4818318"/>
            <a:ext cx="705225" cy="705225"/>
          </a:xfrm>
          <a:prstGeom prst="ellipse">
            <a:avLst/>
          </a:prstGeom>
          <a:solidFill>
            <a:srgbClr val="5856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05</a:t>
            </a:r>
            <a:endParaRPr lang="zh-CN" altLang="en-US" sz="1400" dirty="0"/>
          </a:p>
        </p:txBody>
      </p:sp>
      <p:sp>
        <p:nvSpPr>
          <p:cNvPr id="70" name="椭圆 69"/>
          <p:cNvSpPr/>
          <p:nvPr/>
        </p:nvSpPr>
        <p:spPr>
          <a:xfrm>
            <a:off x="9045027" y="2402421"/>
            <a:ext cx="705225" cy="705225"/>
          </a:xfrm>
          <a:prstGeom prst="ellipse">
            <a:avLst/>
          </a:prstGeom>
          <a:solidFill>
            <a:srgbClr val="9FB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05</a:t>
            </a:r>
            <a:endParaRPr lang="zh-CN" altLang="en-US" sz="1400" dirty="0"/>
          </a:p>
        </p:txBody>
      </p:sp>
      <p:sp>
        <p:nvSpPr>
          <p:cNvPr id="71" name="椭圆 70"/>
          <p:cNvSpPr/>
          <p:nvPr/>
        </p:nvSpPr>
        <p:spPr>
          <a:xfrm>
            <a:off x="9045027" y="4119832"/>
            <a:ext cx="705225" cy="705225"/>
          </a:xfrm>
          <a:prstGeom prst="ellipse">
            <a:avLst/>
          </a:prstGeom>
          <a:solidFill>
            <a:srgbClr val="BF3B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05</a:t>
            </a:r>
            <a:endParaRPr lang="zh-CN" altLang="en-US" sz="1400" dirty="0"/>
          </a:p>
        </p:txBody>
      </p:sp>
      <p:grpSp>
        <p:nvGrpSpPr>
          <p:cNvPr id="72" name="组合 71"/>
          <p:cNvGrpSpPr/>
          <p:nvPr/>
        </p:nvGrpSpPr>
        <p:grpSpPr>
          <a:xfrm>
            <a:off x="3634164" y="3427841"/>
            <a:ext cx="976444" cy="90035"/>
            <a:chOff x="3032660" y="2741501"/>
            <a:chExt cx="780935" cy="72008"/>
          </a:xfrm>
        </p:grpSpPr>
        <p:cxnSp>
          <p:nvCxnSpPr>
            <p:cNvPr id="73" name="直接箭头连接符 72"/>
            <p:cNvCxnSpPr/>
            <p:nvPr/>
          </p:nvCxnSpPr>
          <p:spPr>
            <a:xfrm>
              <a:off x="3063776" y="2777503"/>
              <a:ext cx="749819" cy="0"/>
            </a:xfrm>
            <a:prstGeom prst="straightConnector1">
              <a:avLst/>
            </a:prstGeom>
            <a:ln>
              <a:solidFill>
                <a:srgbClr val="5856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椭圆 73"/>
            <p:cNvSpPr/>
            <p:nvPr/>
          </p:nvSpPr>
          <p:spPr>
            <a:xfrm>
              <a:off x="3032660" y="2741501"/>
              <a:ext cx="72008" cy="7200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856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600526" y="5101268"/>
            <a:ext cx="976444" cy="90035"/>
            <a:chOff x="3032660" y="2741501"/>
            <a:chExt cx="780935" cy="72008"/>
          </a:xfrm>
        </p:grpSpPr>
        <p:cxnSp>
          <p:nvCxnSpPr>
            <p:cNvPr id="76" name="直接箭头连接符 75"/>
            <p:cNvCxnSpPr/>
            <p:nvPr/>
          </p:nvCxnSpPr>
          <p:spPr>
            <a:xfrm>
              <a:off x="3063776" y="2777503"/>
              <a:ext cx="749819" cy="0"/>
            </a:xfrm>
            <a:prstGeom prst="straightConnector1">
              <a:avLst/>
            </a:prstGeom>
            <a:ln>
              <a:solidFill>
                <a:srgbClr val="5856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椭圆 76"/>
            <p:cNvSpPr/>
            <p:nvPr/>
          </p:nvSpPr>
          <p:spPr>
            <a:xfrm>
              <a:off x="3032660" y="2741501"/>
              <a:ext cx="72008" cy="7200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856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8" name="组合 77"/>
          <p:cNvGrpSpPr/>
          <p:nvPr/>
        </p:nvGrpSpPr>
        <p:grpSpPr>
          <a:xfrm flipH="1">
            <a:off x="8060872" y="2649028"/>
            <a:ext cx="976444" cy="90035"/>
            <a:chOff x="3032660" y="2741501"/>
            <a:chExt cx="780935" cy="72008"/>
          </a:xfrm>
        </p:grpSpPr>
        <p:cxnSp>
          <p:nvCxnSpPr>
            <p:cNvPr id="79" name="直接箭头连接符 78"/>
            <p:cNvCxnSpPr/>
            <p:nvPr/>
          </p:nvCxnSpPr>
          <p:spPr>
            <a:xfrm>
              <a:off x="3063776" y="2777503"/>
              <a:ext cx="749819" cy="0"/>
            </a:xfrm>
            <a:prstGeom prst="straightConnector1">
              <a:avLst/>
            </a:prstGeom>
            <a:ln>
              <a:solidFill>
                <a:srgbClr val="5856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椭圆 79"/>
            <p:cNvSpPr/>
            <p:nvPr/>
          </p:nvSpPr>
          <p:spPr>
            <a:xfrm>
              <a:off x="3032660" y="2741501"/>
              <a:ext cx="72008" cy="7200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856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1" name="组合 80"/>
          <p:cNvGrpSpPr/>
          <p:nvPr/>
        </p:nvGrpSpPr>
        <p:grpSpPr>
          <a:xfrm flipH="1">
            <a:off x="8015061" y="4418428"/>
            <a:ext cx="976444" cy="90035"/>
            <a:chOff x="3032660" y="2741501"/>
            <a:chExt cx="780935" cy="72008"/>
          </a:xfrm>
        </p:grpSpPr>
        <p:cxnSp>
          <p:nvCxnSpPr>
            <p:cNvPr id="82" name="直接箭头连接符 81"/>
            <p:cNvCxnSpPr/>
            <p:nvPr/>
          </p:nvCxnSpPr>
          <p:spPr>
            <a:xfrm>
              <a:off x="3063776" y="2777503"/>
              <a:ext cx="749819" cy="0"/>
            </a:xfrm>
            <a:prstGeom prst="straightConnector1">
              <a:avLst/>
            </a:prstGeom>
            <a:ln>
              <a:solidFill>
                <a:srgbClr val="5856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椭圆 82"/>
            <p:cNvSpPr/>
            <p:nvPr/>
          </p:nvSpPr>
          <p:spPr>
            <a:xfrm>
              <a:off x="3032660" y="2741501"/>
              <a:ext cx="72008" cy="72008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rgbClr val="5856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4" name="文本框 83"/>
          <p:cNvSpPr txBox="1"/>
          <p:nvPr/>
        </p:nvSpPr>
        <p:spPr>
          <a:xfrm>
            <a:off x="630024" y="3517876"/>
            <a:ext cx="2106387" cy="346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52880" y="5124302"/>
            <a:ext cx="2106387" cy="346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9750252" y="2737242"/>
            <a:ext cx="2106387" cy="346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9750252" y="4433266"/>
            <a:ext cx="2106387" cy="346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在这里添加内容描述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8411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6573c42c9b544dfa266d824f822f13ba33bd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lihongyi@nutstore.net</cp:lastModifiedBy>
  <cp:revision>12</cp:revision>
  <dcterms:created xsi:type="dcterms:W3CDTF">2015-07-15T07:19:39Z</dcterms:created>
  <dcterms:modified xsi:type="dcterms:W3CDTF">2018-12-21T07:49:21Z</dcterms:modified>
</cp:coreProperties>
</file>