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14A"/>
    <a:srgbClr val="1E21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44"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BDBB8A-8AC0-47DF-A676-6A308006C123}"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7775C9-F928-4154-A52A-9E90EE106919}" type="slidenum">
              <a:rPr lang="zh-CN" altLang="en-US" smtClean="0"/>
              <a:t>‹#›</a:t>
            </a:fld>
            <a:endParaRPr lang="zh-CN" altLang="en-US"/>
          </a:p>
        </p:txBody>
      </p:sp>
    </p:spTree>
    <p:extLst>
      <p:ext uri="{BB962C8B-B14F-4D97-AF65-F5344CB8AC3E}">
        <p14:creationId xmlns:p14="http://schemas.microsoft.com/office/powerpoint/2010/main" val="4037848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14A"/>
        </a:solidFill>
        <a:effectLst/>
      </p:bgPr>
    </p:bg>
    <p:spTree>
      <p:nvGrpSpPr>
        <p:cNvPr id="1" name=""/>
        <p:cNvGrpSpPr/>
        <p:nvPr/>
      </p:nvGrpSpPr>
      <p:grpSpPr>
        <a:xfrm>
          <a:off x="0" y="0"/>
          <a:ext cx="0" cy="0"/>
          <a:chOff x="0" y="0"/>
          <a:chExt cx="0" cy="0"/>
        </a:xfrm>
      </p:grpSpPr>
      <p:sp>
        <p:nvSpPr>
          <p:cNvPr id="440" name="文本框 439"/>
          <p:cNvSpPr txBox="1"/>
          <p:nvPr/>
        </p:nvSpPr>
        <p:spPr>
          <a:xfrm>
            <a:off x="911424" y="404664"/>
            <a:ext cx="3168352"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在这里添加标题</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41" name="文本框 440"/>
          <p:cNvSpPr txBox="1"/>
          <p:nvPr/>
        </p:nvSpPr>
        <p:spPr>
          <a:xfrm>
            <a:off x="911424" y="949370"/>
            <a:ext cx="3168352" cy="276999"/>
          </a:xfrm>
          <a:prstGeom prst="rect">
            <a:avLst/>
          </a:prstGeom>
          <a:noFill/>
        </p:spPr>
        <p:txBody>
          <a:bodyPr wrap="squar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Add the title in here</a:t>
            </a:r>
          </a:p>
        </p:txBody>
      </p:sp>
      <p:cxnSp>
        <p:nvCxnSpPr>
          <p:cNvPr id="446" name="直接连接符 445"/>
          <p:cNvCxnSpPr/>
          <p:nvPr/>
        </p:nvCxnSpPr>
        <p:spPr>
          <a:xfrm>
            <a:off x="0" y="1556792"/>
            <a:ext cx="1219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47" name="组合 446"/>
          <p:cNvGrpSpPr/>
          <p:nvPr/>
        </p:nvGrpSpPr>
        <p:grpSpPr>
          <a:xfrm>
            <a:off x="4979876" y="2420888"/>
            <a:ext cx="2232248" cy="3425386"/>
            <a:chOff x="5879976" y="2019838"/>
            <a:chExt cx="2232248" cy="3425386"/>
          </a:xfrm>
        </p:grpSpPr>
        <p:sp>
          <p:nvSpPr>
            <p:cNvPr id="448" name="等腰三角形 447"/>
            <p:cNvSpPr/>
            <p:nvPr/>
          </p:nvSpPr>
          <p:spPr>
            <a:xfrm rot="10800000">
              <a:off x="6345866" y="4498394"/>
              <a:ext cx="1334307" cy="946830"/>
            </a:xfrm>
            <a:prstGeom prst="triangle">
              <a:avLst/>
            </a:prstGeom>
            <a:solidFill>
              <a:srgbClr val="687A8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9" name="椭圆 448"/>
            <p:cNvSpPr/>
            <p:nvPr/>
          </p:nvSpPr>
          <p:spPr>
            <a:xfrm>
              <a:off x="6345867" y="4322264"/>
              <a:ext cx="1334308" cy="373711"/>
            </a:xfrm>
            <a:prstGeom prst="ellipse">
              <a:avLst/>
            </a:prstGeom>
            <a:solidFill>
              <a:srgbClr val="5767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0" name="圆柱形 449"/>
            <p:cNvSpPr/>
            <p:nvPr/>
          </p:nvSpPr>
          <p:spPr>
            <a:xfrm>
              <a:off x="6924092" y="3945559"/>
              <a:ext cx="180020" cy="563561"/>
            </a:xfrm>
            <a:prstGeom prst="can">
              <a:avLst/>
            </a:prstGeom>
            <a:solidFill>
              <a:srgbClr val="748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1" name="圆柱形 450"/>
            <p:cNvSpPr/>
            <p:nvPr/>
          </p:nvSpPr>
          <p:spPr>
            <a:xfrm>
              <a:off x="6240016" y="3369495"/>
              <a:ext cx="1512168" cy="923600"/>
            </a:xfrm>
            <a:prstGeom prst="can">
              <a:avLst>
                <a:gd name="adj" fmla="val 35514"/>
              </a:avLst>
            </a:prstGeom>
            <a:solidFill>
              <a:srgbClr val="E0E5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2" name="圆柱形 451"/>
            <p:cNvSpPr/>
            <p:nvPr/>
          </p:nvSpPr>
          <p:spPr>
            <a:xfrm>
              <a:off x="6096000" y="2780928"/>
              <a:ext cx="1800200" cy="1152128"/>
            </a:xfrm>
            <a:prstGeom prst="can">
              <a:avLst>
                <a:gd name="adj" fmla="val 35514"/>
              </a:avLst>
            </a:prstGeom>
            <a:solidFill>
              <a:srgbClr val="BEC3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3" name="圆柱形 452"/>
            <p:cNvSpPr/>
            <p:nvPr/>
          </p:nvSpPr>
          <p:spPr>
            <a:xfrm>
              <a:off x="5879976" y="2492896"/>
              <a:ext cx="2232248" cy="864096"/>
            </a:xfrm>
            <a:prstGeom prst="can">
              <a:avLst>
                <a:gd name="adj" fmla="val 46707"/>
              </a:avLst>
            </a:prstGeom>
            <a:solidFill>
              <a:srgbClr val="40A3E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chorCtr="0"/>
            <a:lstStyle/>
            <a:p>
              <a:pPr algn="ctr"/>
              <a:endParaRPr lang="zh-CN" altLang="en-US" b="1" dirty="0">
                <a:latin typeface="微软雅黑" panose="020B0503020204020204" pitchFamily="34" charset="-122"/>
                <a:ea typeface="微软雅黑" panose="020B0503020204020204" pitchFamily="34" charset="-122"/>
              </a:endParaRPr>
            </a:p>
          </p:txBody>
        </p:sp>
        <p:sp>
          <p:nvSpPr>
            <p:cNvPr id="454" name="椭圆 453"/>
            <p:cNvSpPr/>
            <p:nvPr/>
          </p:nvSpPr>
          <p:spPr>
            <a:xfrm>
              <a:off x="5879976" y="2463727"/>
              <a:ext cx="2232248" cy="443888"/>
            </a:xfrm>
            <a:prstGeom prst="ellipse">
              <a:avLst/>
            </a:prstGeom>
            <a:solidFill>
              <a:srgbClr val="367E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5" name="圆柱形 454"/>
            <p:cNvSpPr/>
            <p:nvPr/>
          </p:nvSpPr>
          <p:spPr>
            <a:xfrm>
              <a:off x="6924092" y="2019838"/>
              <a:ext cx="180020" cy="743761"/>
            </a:xfrm>
            <a:prstGeom prst="can">
              <a:avLst/>
            </a:prstGeom>
            <a:gradFill>
              <a:gsLst>
                <a:gs pos="8000">
                  <a:srgbClr val="6A7D93"/>
                </a:gs>
                <a:gs pos="51000">
                  <a:srgbClr val="46586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6" name="文本框 455"/>
          <p:cNvSpPr txBox="1"/>
          <p:nvPr/>
        </p:nvSpPr>
        <p:spPr>
          <a:xfrm>
            <a:off x="1122018" y="3582308"/>
            <a:ext cx="2957758" cy="923330"/>
          </a:xfrm>
          <a:prstGeom prst="rect">
            <a:avLst/>
          </a:prstGeom>
          <a:noFill/>
        </p:spPr>
        <p:txBody>
          <a:bodyPr wrap="square" rtlCol="0">
            <a:spAutoFit/>
          </a:bodyPr>
          <a:lstStyle/>
          <a:p>
            <a:pPr algn="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击添加内容详情单击添加内容详情</a:t>
            </a:r>
            <a:endParaRPr lang="en-US" altLang="zh-CN" sz="1200" dirty="0">
              <a:solidFill>
                <a:srgbClr val="6F849A"/>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p:txBody>
      </p:sp>
      <p:sp>
        <p:nvSpPr>
          <p:cNvPr id="457" name="文本框 456"/>
          <p:cNvSpPr txBox="1"/>
          <p:nvPr/>
        </p:nvSpPr>
        <p:spPr>
          <a:xfrm>
            <a:off x="2461438" y="3212976"/>
            <a:ext cx="1618338" cy="369332"/>
          </a:xfrm>
          <a:prstGeom prst="rect">
            <a:avLst/>
          </a:prstGeom>
          <a:noFill/>
        </p:spPr>
        <p:txBody>
          <a:bodyPr wrap="squar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458" name="文本框 457"/>
          <p:cNvSpPr txBox="1"/>
          <p:nvPr/>
        </p:nvSpPr>
        <p:spPr>
          <a:xfrm>
            <a:off x="5536694" y="3347700"/>
            <a:ext cx="1152449"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459" name="文本框 458"/>
          <p:cNvSpPr txBox="1"/>
          <p:nvPr/>
        </p:nvSpPr>
        <p:spPr>
          <a:xfrm>
            <a:off x="5536694" y="3853103"/>
            <a:ext cx="1152449" cy="369332"/>
          </a:xfrm>
          <a:prstGeom prst="rect">
            <a:avLst/>
          </a:prstGeom>
          <a:noFill/>
        </p:spPr>
        <p:txBody>
          <a:bodyPr wrap="square" rtlCol="0">
            <a:spAutoFit/>
          </a:bodyPr>
          <a:lstStyle/>
          <a:p>
            <a:pPr algn="ctr"/>
            <a:r>
              <a:rPr lang="zh-CN" altLang="en-US" b="1" dirty="0">
                <a:solidFill>
                  <a:srgbClr val="34414A"/>
                </a:solidFill>
                <a:latin typeface="微软雅黑" panose="020B0503020204020204" pitchFamily="34" charset="-122"/>
                <a:ea typeface="微软雅黑" panose="020B0503020204020204" pitchFamily="34" charset="-122"/>
              </a:rPr>
              <a:t>添加标题</a:t>
            </a:r>
            <a:endParaRPr lang="en-US" altLang="zh-CN" b="1" dirty="0">
              <a:solidFill>
                <a:srgbClr val="34414A"/>
              </a:solidFill>
              <a:latin typeface="微软雅黑" panose="020B0503020204020204" pitchFamily="34" charset="-122"/>
              <a:ea typeface="微软雅黑" panose="020B0503020204020204" pitchFamily="34" charset="-122"/>
            </a:endParaRPr>
          </a:p>
        </p:txBody>
      </p:sp>
      <p:sp>
        <p:nvSpPr>
          <p:cNvPr id="460" name="文本框 459"/>
          <p:cNvSpPr txBox="1"/>
          <p:nvPr/>
        </p:nvSpPr>
        <p:spPr>
          <a:xfrm>
            <a:off x="5536694" y="4344848"/>
            <a:ext cx="1152449" cy="307777"/>
          </a:xfrm>
          <a:prstGeom prst="rect">
            <a:avLst/>
          </a:prstGeom>
          <a:noFill/>
        </p:spPr>
        <p:txBody>
          <a:bodyPr wrap="square" rtlCol="0">
            <a:spAutoFit/>
          </a:bodyPr>
          <a:lstStyle/>
          <a:p>
            <a:pPr algn="ctr"/>
            <a:r>
              <a:rPr lang="zh-CN" altLang="en-US" sz="1400" b="1" dirty="0">
                <a:solidFill>
                  <a:srgbClr val="34414A"/>
                </a:solidFill>
                <a:latin typeface="微软雅黑" panose="020B0503020204020204" pitchFamily="34" charset="-122"/>
                <a:ea typeface="微软雅黑" panose="020B0503020204020204" pitchFamily="34" charset="-122"/>
              </a:rPr>
              <a:t>添加标题</a:t>
            </a:r>
            <a:endParaRPr lang="en-US" altLang="zh-CN" sz="1400" b="1" dirty="0">
              <a:solidFill>
                <a:srgbClr val="34414A"/>
              </a:solidFill>
              <a:latin typeface="微软雅黑" panose="020B0503020204020204" pitchFamily="34" charset="-122"/>
              <a:ea typeface="微软雅黑" panose="020B0503020204020204" pitchFamily="34" charset="-122"/>
            </a:endParaRPr>
          </a:p>
        </p:txBody>
      </p:sp>
      <p:sp>
        <p:nvSpPr>
          <p:cNvPr id="461" name="文本框 460"/>
          <p:cNvSpPr txBox="1"/>
          <p:nvPr/>
        </p:nvSpPr>
        <p:spPr>
          <a:xfrm>
            <a:off x="5536694" y="5115469"/>
            <a:ext cx="1152449" cy="276999"/>
          </a:xfrm>
          <a:prstGeom prst="rect">
            <a:avLst/>
          </a:prstGeom>
          <a:noFill/>
        </p:spPr>
        <p:txBody>
          <a:bodyPr wrap="square" rtlCol="0">
            <a:spAutoFit/>
          </a:bodyPr>
          <a:lstStyle/>
          <a:p>
            <a:pPr algn="ctr"/>
            <a:r>
              <a:rPr lang="zh-CN" altLang="en-US" sz="1200" b="1" dirty="0">
                <a:solidFill>
                  <a:schemeClr val="bg1"/>
                </a:solidFill>
                <a:latin typeface="微软雅黑" panose="020B0503020204020204" pitchFamily="34" charset="-122"/>
                <a:ea typeface="微软雅黑" panose="020B0503020204020204" pitchFamily="34" charset="-122"/>
              </a:rPr>
              <a:t>添加标题</a:t>
            </a:r>
            <a:endParaRPr lang="en-US" altLang="zh-CN" sz="1200" b="1" dirty="0">
              <a:solidFill>
                <a:schemeClr val="bg1"/>
              </a:solidFill>
              <a:latin typeface="微软雅黑" panose="020B0503020204020204" pitchFamily="34" charset="-122"/>
              <a:ea typeface="微软雅黑" panose="020B0503020204020204" pitchFamily="34" charset="-122"/>
            </a:endParaRPr>
          </a:p>
        </p:txBody>
      </p:sp>
      <p:sp>
        <p:nvSpPr>
          <p:cNvPr id="462" name="文本框 461"/>
          <p:cNvSpPr txBox="1"/>
          <p:nvPr/>
        </p:nvSpPr>
        <p:spPr>
          <a:xfrm>
            <a:off x="8112224" y="2862228"/>
            <a:ext cx="2940481" cy="923330"/>
          </a:xfrm>
          <a:prstGeom prst="rect">
            <a:avLst/>
          </a:prstGeom>
          <a:noFill/>
        </p:spPr>
        <p:txBody>
          <a:bodyPr wrap="square" rtlCol="0">
            <a:spAutoFit/>
          </a:bodyPr>
          <a:lstStyle/>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击添加内容详情单击添加内容详情单击添加内容详情单击添加内容详情单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p:txBody>
      </p:sp>
      <p:sp>
        <p:nvSpPr>
          <p:cNvPr id="463" name="文本框 462"/>
          <p:cNvSpPr txBox="1"/>
          <p:nvPr/>
        </p:nvSpPr>
        <p:spPr>
          <a:xfrm>
            <a:off x="8112224" y="2492896"/>
            <a:ext cx="1618338"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464" name="文本框 463"/>
          <p:cNvSpPr txBox="1"/>
          <p:nvPr/>
        </p:nvSpPr>
        <p:spPr>
          <a:xfrm>
            <a:off x="8112224" y="4518412"/>
            <a:ext cx="2940481" cy="923330"/>
          </a:xfrm>
          <a:prstGeom prst="rect">
            <a:avLst/>
          </a:prstGeom>
          <a:noFill/>
        </p:spPr>
        <p:txBody>
          <a:bodyPr wrap="square" rtlCol="0">
            <a:spAutoFit/>
          </a:bodyPr>
          <a:lstStyle/>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击添加内容详情单击添加内容详情单击添加内容详情单击添加内容详情单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p:txBody>
      </p:sp>
      <p:sp>
        <p:nvSpPr>
          <p:cNvPr id="465" name="文本框 464"/>
          <p:cNvSpPr txBox="1"/>
          <p:nvPr/>
        </p:nvSpPr>
        <p:spPr>
          <a:xfrm>
            <a:off x="8112224" y="4149080"/>
            <a:ext cx="1618338"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cxnSp>
        <p:nvCxnSpPr>
          <p:cNvPr id="466" name="直接连接符 465"/>
          <p:cNvCxnSpPr/>
          <p:nvPr/>
        </p:nvCxnSpPr>
        <p:spPr>
          <a:xfrm flipH="1">
            <a:off x="4151784" y="4077072"/>
            <a:ext cx="1044116" cy="0"/>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7" name="直接连接符 466"/>
          <p:cNvCxnSpPr/>
          <p:nvPr/>
        </p:nvCxnSpPr>
        <p:spPr>
          <a:xfrm>
            <a:off x="7212124" y="3181978"/>
            <a:ext cx="900100" cy="0"/>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468" name="直接连接符 467"/>
          <p:cNvCxnSpPr/>
          <p:nvPr/>
        </p:nvCxnSpPr>
        <p:spPr>
          <a:xfrm>
            <a:off x="6852084" y="4437112"/>
            <a:ext cx="1260140" cy="0"/>
          </a:xfrm>
          <a:prstGeom prst="line">
            <a:avLst/>
          </a:prstGeom>
          <a:ln w="19050">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398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18f134718fc0f95d1b7b49a215666e417d196a"/>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101</Words>
  <Application>Microsoft Office PowerPoint</Application>
  <PresentationFormat>宽屏</PresentationFormat>
  <Paragraphs>16</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微软雅黑</vt:lpstr>
      <vt:lpstr>Arial</vt:lpstr>
      <vt:lpstr>Calibri</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lihongyi@nutstore.net</cp:lastModifiedBy>
  <cp:revision>28</cp:revision>
  <dcterms:created xsi:type="dcterms:W3CDTF">2015-08-10T09:48:12Z</dcterms:created>
  <dcterms:modified xsi:type="dcterms:W3CDTF">2018-12-21T07:56:04Z</dcterms:modified>
</cp:coreProperties>
</file>