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70" r:id="rId3"/>
  </p:sldMasterIdLst>
  <p:notesMasterIdLst>
    <p:notesMasterId r:id="rId7"/>
  </p:notesMasterIdLst>
  <p:sldIdLst>
    <p:sldId id="257" r:id="rId4"/>
    <p:sldId id="258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DFC5B-ECB7-44EA-97C0-FED39D07642E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30A17-42D3-4CA1-9A04-130D2C5D49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87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526" y="182347"/>
            <a:ext cx="6572951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458632" y="458572"/>
            <a:ext cx="2350893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9382476" y="458572"/>
            <a:ext cx="2350893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>
            <a:off x="458633" y="6458591"/>
            <a:ext cx="11274737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28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52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526" y="182347"/>
            <a:ext cx="6572951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458632" y="458572"/>
            <a:ext cx="2350893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9382476" y="458572"/>
            <a:ext cx="2350893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>
            <a:off x="458633" y="6458591"/>
            <a:ext cx="11274737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82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56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09526" y="182347"/>
            <a:ext cx="6572951" cy="55245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303B45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CLICK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HERE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TO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ADD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YOUR</a:t>
            </a:r>
            <a:r>
              <a:rPr kumimoji="1" lang="zh-CN" altLang="en-US" sz="2667" b="1" dirty="0"/>
              <a:t> </a:t>
            </a:r>
            <a:r>
              <a:rPr kumimoji="1" lang="en-US" altLang="zh-CN" sz="2667" b="1" dirty="0"/>
              <a:t>TITLE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458632" y="458572"/>
            <a:ext cx="2350893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/>
          <p:cNvCxnSpPr/>
          <p:nvPr userDrawn="1"/>
        </p:nvCxnSpPr>
        <p:spPr>
          <a:xfrm>
            <a:off x="9382476" y="458572"/>
            <a:ext cx="2350893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>
            <a:off x="458633" y="6458591"/>
            <a:ext cx="11274737" cy="0"/>
          </a:xfrm>
          <a:prstGeom prst="line">
            <a:avLst/>
          </a:prstGeom>
          <a:ln w="76200" cmpd="tri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19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1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76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17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20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>
            <a:off x="2170614" y="4169838"/>
            <a:ext cx="9537117" cy="1291205"/>
          </a:xfrm>
          <a:prstGeom prst="homePlate">
            <a:avLst>
              <a:gd name="adj" fmla="val 37734"/>
            </a:avLst>
          </a:prstGeom>
          <a:solidFill>
            <a:srgbClr val="07BA9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sp>
        <p:nvSpPr>
          <p:cNvPr id="4" name="平行四边形 3"/>
          <p:cNvSpPr/>
          <p:nvPr/>
        </p:nvSpPr>
        <p:spPr>
          <a:xfrm rot="16200000">
            <a:off x="1701697" y="4640819"/>
            <a:ext cx="1778451" cy="836488"/>
          </a:xfrm>
          <a:prstGeom prst="parallelogram">
            <a:avLst>
              <a:gd name="adj" fmla="val 5554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" y="4657083"/>
            <a:ext cx="3009167" cy="12912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1439641" y="2594587"/>
            <a:ext cx="6406123" cy="1291205"/>
          </a:xfrm>
          <a:prstGeom prst="homePlate">
            <a:avLst>
              <a:gd name="adj" fmla="val 37734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9" name="平行四边形 8"/>
          <p:cNvSpPr/>
          <p:nvPr/>
        </p:nvSpPr>
        <p:spPr>
          <a:xfrm rot="16200000">
            <a:off x="970725" y="3065568"/>
            <a:ext cx="1778451" cy="836488"/>
          </a:xfrm>
          <a:prstGeom prst="parallelogram">
            <a:avLst>
              <a:gd name="adj" fmla="val 5554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3081833"/>
            <a:ext cx="2278195" cy="12912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806132" y="1047626"/>
            <a:ext cx="4688339" cy="1291205"/>
          </a:xfrm>
          <a:prstGeom prst="homePlate">
            <a:avLst>
              <a:gd name="adj" fmla="val 37734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2" name="平行四边形 11"/>
          <p:cNvSpPr/>
          <p:nvPr/>
        </p:nvSpPr>
        <p:spPr>
          <a:xfrm rot="16200000">
            <a:off x="337216" y="1518607"/>
            <a:ext cx="1778451" cy="836488"/>
          </a:xfrm>
          <a:prstGeom prst="parallelogram">
            <a:avLst>
              <a:gd name="adj" fmla="val 5554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534871"/>
            <a:ext cx="1644685" cy="1291204"/>
          </a:xfrm>
          <a:prstGeom prst="rect">
            <a:avLst/>
          </a:prstGeom>
          <a:solidFill>
            <a:srgbClr val="FC94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1285" y="1681469"/>
            <a:ext cx="12153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5333" b="1" dirty="0">
                <a:solidFill>
                  <a:srgbClr val="FFFFFF"/>
                </a:solidFill>
              </a:rPr>
              <a:t>30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%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1285" y="3253683"/>
            <a:ext cx="12153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5333" b="1" dirty="0">
                <a:solidFill>
                  <a:srgbClr val="FFFFFF"/>
                </a:solidFill>
              </a:rPr>
              <a:t>40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%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1285" y="4795969"/>
            <a:ext cx="12153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5333" b="1" dirty="0">
                <a:solidFill>
                  <a:srgbClr val="FFFFFF"/>
                </a:solidFill>
              </a:rPr>
              <a:t>50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%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08171" y="1227419"/>
            <a:ext cx="3082493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2558172" y="2835750"/>
            <a:ext cx="4690632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倍字间距。标题数字等都可以通过点击和重新输入进行更改</a:t>
            </a:r>
            <a:r>
              <a:rPr lang="zh-CN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。</a:t>
            </a: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78387" y="4360853"/>
            <a:ext cx="7476544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7553376" y="1074947"/>
            <a:ext cx="3890297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127645" y="2670576"/>
            <a:ext cx="13692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6400" b="1" dirty="0">
                <a:solidFill>
                  <a:srgbClr val="FC9400"/>
                </a:solidFill>
              </a:rPr>
              <a:t>30</a:t>
            </a:r>
            <a:r>
              <a:rPr kumimoji="1" lang="en-US" altLang="zh-CN" sz="2400" b="1" dirty="0">
                <a:solidFill>
                  <a:srgbClr val="FC9400"/>
                </a:solidFill>
              </a:rPr>
              <a:t>%</a:t>
            </a:r>
            <a:endParaRPr kumimoji="1" lang="zh-CN" altLang="en-US" sz="2400" b="1" dirty="0">
              <a:solidFill>
                <a:srgbClr val="FC94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69495" y="2670576"/>
            <a:ext cx="13692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6400" b="1" dirty="0">
                <a:solidFill>
                  <a:srgbClr val="87C509"/>
                </a:solidFill>
              </a:rPr>
              <a:t>40</a:t>
            </a:r>
            <a:r>
              <a:rPr kumimoji="1" lang="en-US" altLang="zh-CN" sz="2400" b="1" dirty="0">
                <a:solidFill>
                  <a:srgbClr val="87C509"/>
                </a:solidFill>
              </a:rPr>
              <a:t>%</a:t>
            </a:r>
            <a:endParaRPr kumimoji="1" lang="zh-CN" altLang="en-US" sz="2400" b="1" dirty="0">
              <a:solidFill>
                <a:srgbClr val="87C509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9958937" y="2865315"/>
            <a:ext cx="0" cy="741407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48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>
            <a:off x="2170614" y="4169838"/>
            <a:ext cx="9537117" cy="1291205"/>
          </a:xfrm>
          <a:prstGeom prst="homePlate">
            <a:avLst>
              <a:gd name="adj" fmla="val 37734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sp>
        <p:nvSpPr>
          <p:cNvPr id="4" name="平行四边形 3"/>
          <p:cNvSpPr/>
          <p:nvPr/>
        </p:nvSpPr>
        <p:spPr>
          <a:xfrm rot="16200000">
            <a:off x="1701697" y="4640819"/>
            <a:ext cx="1778451" cy="836488"/>
          </a:xfrm>
          <a:prstGeom prst="parallelogram">
            <a:avLst>
              <a:gd name="adj" fmla="val 5554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" y="4657083"/>
            <a:ext cx="3009167" cy="12912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1439641" y="2594587"/>
            <a:ext cx="6406123" cy="1291205"/>
          </a:xfrm>
          <a:prstGeom prst="homePlate">
            <a:avLst>
              <a:gd name="adj" fmla="val 37734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9" name="平行四边形 8"/>
          <p:cNvSpPr/>
          <p:nvPr/>
        </p:nvSpPr>
        <p:spPr>
          <a:xfrm rot="16200000">
            <a:off x="970725" y="3065568"/>
            <a:ext cx="1778451" cy="836488"/>
          </a:xfrm>
          <a:prstGeom prst="parallelogram">
            <a:avLst>
              <a:gd name="adj" fmla="val 5554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3081833"/>
            <a:ext cx="2278195" cy="12912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806132" y="1047626"/>
            <a:ext cx="4688339" cy="1291205"/>
          </a:xfrm>
          <a:prstGeom prst="homePlate">
            <a:avLst>
              <a:gd name="adj" fmla="val 37734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2" name="平行四边形 11"/>
          <p:cNvSpPr/>
          <p:nvPr/>
        </p:nvSpPr>
        <p:spPr>
          <a:xfrm rot="16200000">
            <a:off x="337216" y="1518607"/>
            <a:ext cx="1778451" cy="836488"/>
          </a:xfrm>
          <a:prstGeom prst="parallelogram">
            <a:avLst>
              <a:gd name="adj" fmla="val 5554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534871"/>
            <a:ext cx="1644685" cy="12912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1285" y="1681469"/>
            <a:ext cx="12153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5333" b="1" dirty="0">
                <a:solidFill>
                  <a:srgbClr val="FFFFFF"/>
                </a:solidFill>
              </a:rPr>
              <a:t>30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%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1285" y="3253683"/>
            <a:ext cx="12153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5333" b="1" dirty="0">
                <a:solidFill>
                  <a:srgbClr val="FFFFFF"/>
                </a:solidFill>
              </a:rPr>
              <a:t>40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%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1285" y="4795969"/>
            <a:ext cx="12153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5333" b="1" dirty="0">
                <a:solidFill>
                  <a:srgbClr val="FFFFFF"/>
                </a:solidFill>
              </a:rPr>
              <a:t>50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%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08171" y="1227419"/>
            <a:ext cx="3082493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2558172" y="2835750"/>
            <a:ext cx="4690632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倍字间距。标题数字等都可以通过点击和重新输入进行更改</a:t>
            </a:r>
            <a:r>
              <a:rPr lang="zh-CN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。</a:t>
            </a: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78387" y="4360853"/>
            <a:ext cx="7476544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7553376" y="1074947"/>
            <a:ext cx="3890297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127645" y="2670576"/>
            <a:ext cx="13692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6400" b="1" dirty="0">
                <a:solidFill>
                  <a:srgbClr val="8E00B6"/>
                </a:solidFill>
              </a:rPr>
              <a:t>30</a:t>
            </a:r>
            <a:r>
              <a:rPr kumimoji="1" lang="en-US" altLang="zh-CN" sz="2400" b="1" dirty="0">
                <a:solidFill>
                  <a:srgbClr val="8E00B6"/>
                </a:solidFill>
              </a:rPr>
              <a:t>%</a:t>
            </a:r>
            <a:endParaRPr kumimoji="1" lang="zh-CN" altLang="en-US" sz="2400" b="1" dirty="0">
              <a:solidFill>
                <a:srgbClr val="8E00B6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69495" y="2670576"/>
            <a:ext cx="13692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6400" b="1" dirty="0">
                <a:solidFill>
                  <a:srgbClr val="745EFA"/>
                </a:solidFill>
              </a:rPr>
              <a:t>40</a:t>
            </a:r>
            <a:r>
              <a:rPr kumimoji="1" lang="en-US" altLang="zh-CN" sz="2400" b="1" dirty="0">
                <a:solidFill>
                  <a:srgbClr val="745EFA"/>
                </a:solidFill>
              </a:rPr>
              <a:t>%</a:t>
            </a:r>
            <a:endParaRPr kumimoji="1" lang="zh-CN" altLang="en-US" sz="2400" b="1" dirty="0">
              <a:solidFill>
                <a:srgbClr val="745EFA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9958937" y="2865315"/>
            <a:ext cx="0" cy="741407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47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>
            <a:off x="2170614" y="4169838"/>
            <a:ext cx="9537117" cy="1291205"/>
          </a:xfrm>
          <a:prstGeom prst="homePlate">
            <a:avLst>
              <a:gd name="adj" fmla="val 37734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PYRAMID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sp>
        <p:nvSpPr>
          <p:cNvPr id="4" name="平行四边形 3"/>
          <p:cNvSpPr/>
          <p:nvPr/>
        </p:nvSpPr>
        <p:spPr>
          <a:xfrm rot="16200000">
            <a:off x="1701697" y="4640819"/>
            <a:ext cx="1778451" cy="836488"/>
          </a:xfrm>
          <a:prstGeom prst="parallelogram">
            <a:avLst>
              <a:gd name="adj" fmla="val 55547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" y="4657083"/>
            <a:ext cx="3009167" cy="12912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1439641" y="2594587"/>
            <a:ext cx="6406123" cy="1291205"/>
          </a:xfrm>
          <a:prstGeom prst="homePlate">
            <a:avLst>
              <a:gd name="adj" fmla="val 37734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9" name="平行四边形 8"/>
          <p:cNvSpPr/>
          <p:nvPr/>
        </p:nvSpPr>
        <p:spPr>
          <a:xfrm rot="16200000">
            <a:off x="970725" y="3065568"/>
            <a:ext cx="1778451" cy="836488"/>
          </a:xfrm>
          <a:prstGeom prst="parallelogram">
            <a:avLst>
              <a:gd name="adj" fmla="val 5554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3081833"/>
            <a:ext cx="2278195" cy="12912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806132" y="1047626"/>
            <a:ext cx="4688339" cy="1291205"/>
          </a:xfrm>
          <a:prstGeom prst="homePlate">
            <a:avLst>
              <a:gd name="adj" fmla="val 37734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2" name="平行四边形 11"/>
          <p:cNvSpPr/>
          <p:nvPr/>
        </p:nvSpPr>
        <p:spPr>
          <a:xfrm rot="16200000">
            <a:off x="337216" y="1518607"/>
            <a:ext cx="1778451" cy="836488"/>
          </a:xfrm>
          <a:prstGeom prst="parallelogram">
            <a:avLst>
              <a:gd name="adj" fmla="val 5554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1534871"/>
            <a:ext cx="1644685" cy="12912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40404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1285" y="1681469"/>
            <a:ext cx="12153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5333" b="1" dirty="0">
                <a:solidFill>
                  <a:srgbClr val="FFFFFF"/>
                </a:solidFill>
              </a:rPr>
              <a:t>30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%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1285" y="3253683"/>
            <a:ext cx="12153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5333" b="1" dirty="0">
                <a:solidFill>
                  <a:srgbClr val="FFFFFF"/>
                </a:solidFill>
              </a:rPr>
              <a:t>40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%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1285" y="4795969"/>
            <a:ext cx="1215397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5333" b="1" dirty="0">
                <a:solidFill>
                  <a:srgbClr val="FFFFFF"/>
                </a:solidFill>
              </a:rPr>
              <a:t>50</a:t>
            </a:r>
            <a:r>
              <a:rPr kumimoji="1" lang="en-US" altLang="zh-CN" sz="2400" b="1" dirty="0">
                <a:solidFill>
                  <a:srgbClr val="FFFFFF"/>
                </a:solidFill>
              </a:rPr>
              <a:t>%</a:t>
            </a:r>
            <a:endParaRPr kumimoji="1"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08171" y="1227419"/>
            <a:ext cx="3082493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</a:t>
            </a:r>
          </a:p>
        </p:txBody>
      </p:sp>
      <p:sp>
        <p:nvSpPr>
          <p:cNvPr id="20" name="矩形 19"/>
          <p:cNvSpPr/>
          <p:nvPr/>
        </p:nvSpPr>
        <p:spPr>
          <a:xfrm>
            <a:off x="2558172" y="2835750"/>
            <a:ext cx="4690632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倍字间距。标题数字等都可以通过点击和重新输入进行更改</a:t>
            </a:r>
            <a:r>
              <a:rPr lang="zh-CN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。</a:t>
            </a:r>
            <a:endParaRPr lang="zh-CN" altLang="en-US" sz="1333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78387" y="4360853"/>
            <a:ext cx="7476544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FFFFFF"/>
                </a:solidFill>
                <a:latin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7553376" y="1074947"/>
            <a:ext cx="3890297" cy="1425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顶部“开始”面板中可以对字体、字号、颜色、行距等进行修改。建议正文</a:t>
            </a:r>
            <a:r>
              <a:rPr lang="en-US" altLang="zh-CN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8-10</a:t>
            </a:r>
            <a:r>
              <a:rPr lang="zh-CN" altLang="en-US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号字，</a:t>
            </a:r>
            <a:r>
              <a:rPr lang="en-US" altLang="zh-CN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1.3</a:t>
            </a:r>
            <a:r>
              <a:rPr lang="zh-CN" altLang="en-US" sz="1333" dirty="0">
                <a:solidFill>
                  <a:srgbClr val="303B45"/>
                </a:solidFill>
                <a:latin typeface="微软雅黑" panose="020B0503020204020204" pitchFamily="34" charset="-122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127645" y="2670576"/>
            <a:ext cx="13692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6400" b="1" dirty="0">
                <a:solidFill>
                  <a:srgbClr val="0082DE"/>
                </a:solidFill>
              </a:rPr>
              <a:t>30</a:t>
            </a:r>
            <a:r>
              <a:rPr kumimoji="1" lang="en-US" altLang="zh-CN" sz="2400" b="1" dirty="0">
                <a:solidFill>
                  <a:srgbClr val="0082DE"/>
                </a:solidFill>
              </a:rPr>
              <a:t>%</a:t>
            </a:r>
            <a:endParaRPr kumimoji="1" lang="zh-CN" altLang="en-US" sz="2400" b="1" dirty="0">
              <a:solidFill>
                <a:srgbClr val="0082DE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69495" y="2670576"/>
            <a:ext cx="13692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609585"/>
            <a:r>
              <a:rPr kumimoji="1" lang="en-US" altLang="zh-CN" sz="6400" b="1" dirty="0">
                <a:solidFill>
                  <a:srgbClr val="FEB601"/>
                </a:solidFill>
              </a:rPr>
              <a:t>40</a:t>
            </a:r>
            <a:r>
              <a:rPr kumimoji="1" lang="en-US" altLang="zh-CN" sz="2400" b="1" dirty="0">
                <a:solidFill>
                  <a:srgbClr val="FEB601"/>
                </a:solidFill>
              </a:rPr>
              <a:t>%</a:t>
            </a:r>
            <a:endParaRPr kumimoji="1" lang="zh-CN" altLang="en-US" sz="2400" b="1" dirty="0">
              <a:solidFill>
                <a:srgbClr val="FEB601"/>
              </a:solidFill>
            </a:endParaRPr>
          </a:p>
        </p:txBody>
      </p:sp>
      <p:cxnSp>
        <p:nvCxnSpPr>
          <p:cNvPr id="26" name="直线连接符 25"/>
          <p:cNvCxnSpPr/>
          <p:nvPr/>
        </p:nvCxnSpPr>
        <p:spPr>
          <a:xfrm>
            <a:off x="9958937" y="2865315"/>
            <a:ext cx="0" cy="741407"/>
          </a:xfrm>
          <a:prstGeom prst="line">
            <a:avLst/>
          </a:prstGeom>
          <a:ln w="1270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7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21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C9400"/>
      </a:accent1>
      <a:accent2>
        <a:srgbClr val="87C509"/>
      </a:accent2>
      <a:accent3>
        <a:srgbClr val="07BA98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自定义 14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8E00B6"/>
      </a:accent1>
      <a:accent2>
        <a:srgbClr val="745EFA"/>
      </a:accent2>
      <a:accent3>
        <a:srgbClr val="2B8BFE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自定义 23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0082DE"/>
      </a:accent1>
      <a:accent2>
        <a:srgbClr val="FEB601"/>
      </a:accent2>
      <a:accent3>
        <a:srgbClr val="FA3C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615</Words>
  <Application>Microsoft Office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微软雅黑</vt:lpstr>
      <vt:lpstr>Arial</vt:lpstr>
      <vt:lpstr>Calibri</vt:lpstr>
      <vt:lpstr>Century Gothic</vt:lpstr>
      <vt:lpstr>Office Theme</vt:lpstr>
      <vt:lpstr>1_Office Theme</vt:lpstr>
      <vt:lpstr>2_Office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lihongyi@nutstore.net</cp:lastModifiedBy>
  <cp:revision>6</cp:revision>
  <dcterms:created xsi:type="dcterms:W3CDTF">2015-08-21T09:18:02Z</dcterms:created>
  <dcterms:modified xsi:type="dcterms:W3CDTF">2018-12-21T07:48:34Z</dcterms:modified>
</cp:coreProperties>
</file>