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14A"/>
    <a:srgbClr val="1E2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FC31-9D6A-4BE1-BA22-E4E5335B05C6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0C07-10BB-487F-B225-2728D7452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2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1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文本框 522"/>
          <p:cNvSpPr txBox="1"/>
          <p:nvPr/>
        </p:nvSpPr>
        <p:spPr>
          <a:xfrm>
            <a:off x="911424" y="404664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在这里添加标题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" name="文本框 523"/>
          <p:cNvSpPr txBox="1"/>
          <p:nvPr/>
        </p:nvSpPr>
        <p:spPr>
          <a:xfrm>
            <a:off x="911424" y="949370"/>
            <a:ext cx="3168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the title in here</a:t>
            </a:r>
          </a:p>
        </p:txBody>
      </p:sp>
      <p:sp>
        <p:nvSpPr>
          <p:cNvPr id="527" name="圆角矩形 526"/>
          <p:cNvSpPr/>
          <p:nvPr/>
        </p:nvSpPr>
        <p:spPr>
          <a:xfrm>
            <a:off x="11352584" y="527484"/>
            <a:ext cx="339134" cy="339134"/>
          </a:xfrm>
          <a:prstGeom prst="roundRect">
            <a:avLst/>
          </a:prstGeom>
          <a:solidFill>
            <a:srgbClr val="3FA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9" name="直接连接符 528"/>
          <p:cNvCxnSpPr/>
          <p:nvPr/>
        </p:nvCxnSpPr>
        <p:spPr>
          <a:xfrm>
            <a:off x="0" y="1556792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0" name="Group 4"/>
          <p:cNvGrpSpPr>
            <a:grpSpLocks noChangeAspect="1"/>
          </p:cNvGrpSpPr>
          <p:nvPr/>
        </p:nvGrpSpPr>
        <p:grpSpPr bwMode="auto">
          <a:xfrm>
            <a:off x="3503712" y="2316634"/>
            <a:ext cx="5438775" cy="3776662"/>
            <a:chOff x="2024" y="1525"/>
            <a:chExt cx="3426" cy="2379"/>
          </a:xfrm>
        </p:grpSpPr>
        <p:sp>
          <p:nvSpPr>
            <p:cNvPr id="531" name="Freeform 5"/>
            <p:cNvSpPr>
              <a:spLocks/>
            </p:cNvSpPr>
            <p:nvPr/>
          </p:nvSpPr>
          <p:spPr bwMode="auto">
            <a:xfrm>
              <a:off x="2024" y="1525"/>
              <a:ext cx="3426" cy="2379"/>
            </a:xfrm>
            <a:custGeom>
              <a:avLst/>
              <a:gdLst>
                <a:gd name="T0" fmla="*/ 1713 w 3426"/>
                <a:gd name="T1" fmla="*/ 0 h 2379"/>
                <a:gd name="T2" fmla="*/ 1183 w 3426"/>
                <a:gd name="T3" fmla="*/ 208 h 2379"/>
                <a:gd name="T4" fmla="*/ 1334 w 3426"/>
                <a:gd name="T5" fmla="*/ 208 h 2379"/>
                <a:gd name="T6" fmla="*/ 0 w 3426"/>
                <a:gd name="T7" fmla="*/ 2379 h 2379"/>
                <a:gd name="T8" fmla="*/ 3426 w 3426"/>
                <a:gd name="T9" fmla="*/ 2379 h 2379"/>
                <a:gd name="T10" fmla="*/ 2089 w 3426"/>
                <a:gd name="T11" fmla="*/ 218 h 2379"/>
                <a:gd name="T12" fmla="*/ 2215 w 3426"/>
                <a:gd name="T13" fmla="*/ 218 h 2379"/>
                <a:gd name="T14" fmla="*/ 1713 w 3426"/>
                <a:gd name="T15" fmla="*/ 0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26" h="2379">
                  <a:moveTo>
                    <a:pt x="1713" y="0"/>
                  </a:moveTo>
                  <a:lnTo>
                    <a:pt x="1183" y="208"/>
                  </a:lnTo>
                  <a:lnTo>
                    <a:pt x="1334" y="208"/>
                  </a:lnTo>
                  <a:lnTo>
                    <a:pt x="0" y="2379"/>
                  </a:lnTo>
                  <a:lnTo>
                    <a:pt x="3426" y="2379"/>
                  </a:lnTo>
                  <a:lnTo>
                    <a:pt x="2089" y="218"/>
                  </a:lnTo>
                  <a:lnTo>
                    <a:pt x="2215" y="218"/>
                  </a:lnTo>
                  <a:lnTo>
                    <a:pt x="1713" y="0"/>
                  </a:lnTo>
                  <a:close/>
                </a:path>
              </a:pathLst>
            </a:custGeom>
            <a:solidFill>
              <a:srgbClr val="4957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Rectangle 6"/>
            <p:cNvSpPr>
              <a:spLocks noChangeArrowheads="1"/>
            </p:cNvSpPr>
            <p:nvPr/>
          </p:nvSpPr>
          <p:spPr bwMode="auto">
            <a:xfrm>
              <a:off x="2024" y="3458"/>
              <a:ext cx="3426" cy="446"/>
            </a:xfrm>
            <a:prstGeom prst="rect">
              <a:avLst/>
            </a:prstGeom>
            <a:solidFill>
              <a:srgbClr val="BE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7"/>
            <p:cNvSpPr>
              <a:spLocks/>
            </p:cNvSpPr>
            <p:nvPr/>
          </p:nvSpPr>
          <p:spPr bwMode="auto">
            <a:xfrm>
              <a:off x="2024" y="3344"/>
              <a:ext cx="3426" cy="114"/>
            </a:xfrm>
            <a:custGeom>
              <a:avLst/>
              <a:gdLst>
                <a:gd name="T0" fmla="*/ 94 w 3426"/>
                <a:gd name="T1" fmla="*/ 0 h 114"/>
                <a:gd name="T2" fmla="*/ 0 w 3426"/>
                <a:gd name="T3" fmla="*/ 114 h 114"/>
                <a:gd name="T4" fmla="*/ 3426 w 3426"/>
                <a:gd name="T5" fmla="*/ 114 h 114"/>
                <a:gd name="T6" fmla="*/ 3332 w 3426"/>
                <a:gd name="T7" fmla="*/ 0 h 114"/>
                <a:gd name="T8" fmla="*/ 94 w 342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6" h="114">
                  <a:moveTo>
                    <a:pt x="94" y="0"/>
                  </a:moveTo>
                  <a:lnTo>
                    <a:pt x="0" y="114"/>
                  </a:lnTo>
                  <a:lnTo>
                    <a:pt x="3426" y="114"/>
                  </a:lnTo>
                  <a:lnTo>
                    <a:pt x="3332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DF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Rectangle 8"/>
            <p:cNvSpPr>
              <a:spLocks noChangeArrowheads="1"/>
            </p:cNvSpPr>
            <p:nvPr/>
          </p:nvSpPr>
          <p:spPr bwMode="auto">
            <a:xfrm>
              <a:off x="2459" y="2899"/>
              <a:ext cx="2537" cy="303"/>
            </a:xfrm>
            <a:prstGeom prst="rect">
              <a:avLst/>
            </a:prstGeom>
            <a:solidFill>
              <a:srgbClr val="657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9"/>
            <p:cNvSpPr>
              <a:spLocks/>
            </p:cNvSpPr>
            <p:nvPr/>
          </p:nvSpPr>
          <p:spPr bwMode="auto">
            <a:xfrm>
              <a:off x="2459" y="2804"/>
              <a:ext cx="2537" cy="95"/>
            </a:xfrm>
            <a:custGeom>
              <a:avLst/>
              <a:gdLst>
                <a:gd name="T0" fmla="*/ 85 w 2537"/>
                <a:gd name="T1" fmla="*/ 0 h 95"/>
                <a:gd name="T2" fmla="*/ 0 w 2537"/>
                <a:gd name="T3" fmla="*/ 95 h 95"/>
                <a:gd name="T4" fmla="*/ 2537 w 2537"/>
                <a:gd name="T5" fmla="*/ 95 h 95"/>
                <a:gd name="T6" fmla="*/ 2457 w 2537"/>
                <a:gd name="T7" fmla="*/ 0 h 95"/>
                <a:gd name="T8" fmla="*/ 85 w 2537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7" h="95">
                  <a:moveTo>
                    <a:pt x="85" y="0"/>
                  </a:moveTo>
                  <a:lnTo>
                    <a:pt x="0" y="95"/>
                  </a:lnTo>
                  <a:lnTo>
                    <a:pt x="2537" y="95"/>
                  </a:lnTo>
                  <a:lnTo>
                    <a:pt x="2457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48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Rectangle 10"/>
            <p:cNvSpPr>
              <a:spLocks noChangeArrowheads="1"/>
            </p:cNvSpPr>
            <p:nvPr/>
          </p:nvSpPr>
          <p:spPr bwMode="auto">
            <a:xfrm>
              <a:off x="2857" y="2349"/>
              <a:ext cx="1727" cy="199"/>
            </a:xfrm>
            <a:prstGeom prst="rect">
              <a:avLst/>
            </a:prstGeom>
            <a:solidFill>
              <a:srgbClr val="657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11"/>
            <p:cNvSpPr>
              <a:spLocks/>
            </p:cNvSpPr>
            <p:nvPr/>
          </p:nvSpPr>
          <p:spPr bwMode="auto">
            <a:xfrm>
              <a:off x="2857" y="2293"/>
              <a:ext cx="1727" cy="56"/>
            </a:xfrm>
            <a:custGeom>
              <a:avLst/>
              <a:gdLst>
                <a:gd name="T0" fmla="*/ 56 w 1727"/>
                <a:gd name="T1" fmla="*/ 0 h 56"/>
                <a:gd name="T2" fmla="*/ 0 w 1727"/>
                <a:gd name="T3" fmla="*/ 56 h 56"/>
                <a:gd name="T4" fmla="*/ 1727 w 1727"/>
                <a:gd name="T5" fmla="*/ 56 h 56"/>
                <a:gd name="T6" fmla="*/ 1675 w 1727"/>
                <a:gd name="T7" fmla="*/ 0 h 56"/>
                <a:gd name="T8" fmla="*/ 56 w 172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56">
                  <a:moveTo>
                    <a:pt x="56" y="0"/>
                  </a:moveTo>
                  <a:lnTo>
                    <a:pt x="0" y="56"/>
                  </a:lnTo>
                  <a:lnTo>
                    <a:pt x="1727" y="56"/>
                  </a:lnTo>
                  <a:lnTo>
                    <a:pt x="1675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488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Rectangle 12"/>
            <p:cNvSpPr>
              <a:spLocks noChangeArrowheads="1"/>
            </p:cNvSpPr>
            <p:nvPr/>
          </p:nvSpPr>
          <p:spPr bwMode="auto">
            <a:xfrm>
              <a:off x="3179" y="1876"/>
              <a:ext cx="1145" cy="208"/>
            </a:xfrm>
            <a:prstGeom prst="rect">
              <a:avLst/>
            </a:prstGeom>
            <a:solidFill>
              <a:srgbClr val="367E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13"/>
            <p:cNvSpPr>
              <a:spLocks/>
            </p:cNvSpPr>
            <p:nvPr/>
          </p:nvSpPr>
          <p:spPr bwMode="auto">
            <a:xfrm>
              <a:off x="3179" y="1809"/>
              <a:ext cx="1145" cy="67"/>
            </a:xfrm>
            <a:custGeom>
              <a:avLst/>
              <a:gdLst>
                <a:gd name="T0" fmla="*/ 44 w 1145"/>
                <a:gd name="T1" fmla="*/ 0 h 67"/>
                <a:gd name="T2" fmla="*/ 0 w 1145"/>
                <a:gd name="T3" fmla="*/ 67 h 67"/>
                <a:gd name="T4" fmla="*/ 1145 w 1145"/>
                <a:gd name="T5" fmla="*/ 67 h 67"/>
                <a:gd name="T6" fmla="*/ 1091 w 1145"/>
                <a:gd name="T7" fmla="*/ 0 h 67"/>
                <a:gd name="T8" fmla="*/ 44 w 1145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67">
                  <a:moveTo>
                    <a:pt x="44" y="0"/>
                  </a:moveTo>
                  <a:lnTo>
                    <a:pt x="0" y="67"/>
                  </a:lnTo>
                  <a:lnTo>
                    <a:pt x="1145" y="67"/>
                  </a:lnTo>
                  <a:lnTo>
                    <a:pt x="1091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FA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40" name="文本框 539"/>
          <p:cNvSpPr txBox="1"/>
          <p:nvPr/>
        </p:nvSpPr>
        <p:spPr>
          <a:xfrm>
            <a:off x="5387737" y="5539228"/>
            <a:ext cx="161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41" name="文本框 540"/>
          <p:cNvSpPr txBox="1"/>
          <p:nvPr/>
        </p:nvSpPr>
        <p:spPr>
          <a:xfrm>
            <a:off x="5387737" y="4553699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42" name="文本框 541"/>
          <p:cNvSpPr txBox="1"/>
          <p:nvPr/>
        </p:nvSpPr>
        <p:spPr>
          <a:xfrm>
            <a:off x="5387737" y="3639021"/>
            <a:ext cx="161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43" name="文本框 542"/>
          <p:cNvSpPr txBox="1"/>
          <p:nvPr/>
        </p:nvSpPr>
        <p:spPr>
          <a:xfrm>
            <a:off x="5387737" y="2885544"/>
            <a:ext cx="1618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44" name="文本框 543"/>
          <p:cNvSpPr txBox="1"/>
          <p:nvPr/>
        </p:nvSpPr>
        <p:spPr>
          <a:xfrm>
            <a:off x="8576347" y="2714679"/>
            <a:ext cx="294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5" name="文本框 544"/>
          <p:cNvSpPr txBox="1"/>
          <p:nvPr/>
        </p:nvSpPr>
        <p:spPr>
          <a:xfrm>
            <a:off x="8576347" y="2345347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文本框 545"/>
          <p:cNvSpPr txBox="1"/>
          <p:nvPr/>
        </p:nvSpPr>
        <p:spPr>
          <a:xfrm>
            <a:off x="8576347" y="3839077"/>
            <a:ext cx="294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7" name="文本框 546"/>
          <p:cNvSpPr txBox="1"/>
          <p:nvPr/>
        </p:nvSpPr>
        <p:spPr>
          <a:xfrm>
            <a:off x="8576347" y="3469745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文本框 547"/>
          <p:cNvSpPr txBox="1"/>
          <p:nvPr/>
        </p:nvSpPr>
        <p:spPr>
          <a:xfrm>
            <a:off x="1139295" y="2952150"/>
            <a:ext cx="294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9" name="文本框 548"/>
          <p:cNvSpPr txBox="1"/>
          <p:nvPr/>
        </p:nvSpPr>
        <p:spPr>
          <a:xfrm>
            <a:off x="2461438" y="2582818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0" name="文本框 549"/>
          <p:cNvSpPr txBox="1"/>
          <p:nvPr/>
        </p:nvSpPr>
        <p:spPr>
          <a:xfrm>
            <a:off x="485110" y="4337145"/>
            <a:ext cx="294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单击添加内容详情单击添加内容详情单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rgbClr val="6F84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击添加内容详情单击添加内容详情</a:t>
            </a:r>
            <a:endParaRPr lang="en-US" altLang="zh-CN" sz="1200" dirty="0">
              <a:solidFill>
                <a:srgbClr val="6F84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文本框 550"/>
          <p:cNvSpPr txBox="1"/>
          <p:nvPr/>
        </p:nvSpPr>
        <p:spPr>
          <a:xfrm>
            <a:off x="1807253" y="3967813"/>
            <a:ext cx="161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2" name="直接连接符 551"/>
          <p:cNvCxnSpPr/>
          <p:nvPr/>
        </p:nvCxnSpPr>
        <p:spPr>
          <a:xfrm>
            <a:off x="7303220" y="2952150"/>
            <a:ext cx="1214391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接连接符 552"/>
          <p:cNvCxnSpPr/>
          <p:nvPr/>
        </p:nvCxnSpPr>
        <p:spPr>
          <a:xfrm>
            <a:off x="7735268" y="3786699"/>
            <a:ext cx="782343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接连接符 553"/>
          <p:cNvCxnSpPr/>
          <p:nvPr/>
        </p:nvCxnSpPr>
        <p:spPr>
          <a:xfrm flipH="1">
            <a:off x="3707286" y="4722803"/>
            <a:ext cx="372490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连接符 554"/>
          <p:cNvCxnSpPr/>
          <p:nvPr/>
        </p:nvCxnSpPr>
        <p:spPr>
          <a:xfrm flipH="1">
            <a:off x="3126756" y="5658907"/>
            <a:ext cx="298835" cy="0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连接符 555"/>
          <p:cNvCxnSpPr/>
          <p:nvPr/>
        </p:nvCxnSpPr>
        <p:spPr>
          <a:xfrm flipV="1">
            <a:off x="3707286" y="3639021"/>
            <a:ext cx="0" cy="1083782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连接符 556"/>
          <p:cNvCxnSpPr/>
          <p:nvPr/>
        </p:nvCxnSpPr>
        <p:spPr>
          <a:xfrm flipV="1">
            <a:off x="3126756" y="4978871"/>
            <a:ext cx="0" cy="680036"/>
          </a:xfrm>
          <a:prstGeom prst="line">
            <a:avLst/>
          </a:prstGeom>
          <a:ln w="190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398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26517b8b9ae51b451f3565a3ef8cc3d6fa869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35</cp:revision>
  <dcterms:created xsi:type="dcterms:W3CDTF">2015-08-10T09:48:12Z</dcterms:created>
  <dcterms:modified xsi:type="dcterms:W3CDTF">2018-12-21T07:50:22Z</dcterms:modified>
</cp:coreProperties>
</file>