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94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4065" userDrawn="1">
          <p15:clr>
            <a:srgbClr val="A4A3A4"/>
          </p15:clr>
        </p15:guide>
        <p15:guide id="4" pos="7106" userDrawn="1">
          <p15:clr>
            <a:srgbClr val="A4A3A4"/>
          </p15:clr>
        </p15:guide>
        <p15:guide id="5" pos="189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404040"/>
    <a:srgbClr val="F5F5F5"/>
    <a:srgbClr val="F93D32"/>
    <a:srgbClr val="202022"/>
    <a:srgbClr val="5A9ED6"/>
    <a:srgbClr val="BE1007"/>
    <a:srgbClr val="BF6D07"/>
    <a:srgbClr val="F1F1F1"/>
    <a:srgbClr val="F73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138" y="228"/>
      </p:cViewPr>
      <p:guideLst>
        <p:guide orient="horz" pos="1094"/>
        <p:guide pos="325"/>
        <p:guide orient="horz" pos="4065"/>
        <p:guide pos="7106"/>
        <p:guide pos="18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C0826-6BC5-4534-8F91-2515044AF1B8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54993C-2851-4B37-8A50-837DDC8B7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55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311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9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84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81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627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188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3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B7E276-A276-4CB5-8D98-2DEF33258381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69E3093-0765-4895-88A4-AF75987BE6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69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6555346"/>
            <a:ext cx="12192000" cy="302654"/>
          </a:xfrm>
          <a:prstGeom prst="rect">
            <a:avLst/>
          </a:prstGeom>
          <a:gradFill>
            <a:gsLst>
              <a:gs pos="0">
                <a:srgbClr val="404040"/>
              </a:gs>
              <a:gs pos="94000">
                <a:srgbClr val="0D0D0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0" y="6465194"/>
            <a:ext cx="2305316" cy="39280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gradFill flip="none" rotWithShape="1">
            <a:gsLst>
              <a:gs pos="0">
                <a:srgbClr val="F93D32"/>
              </a:gs>
              <a:gs pos="91000">
                <a:srgbClr val="BE100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567314"/>
            <a:ext cx="167640" cy="453766"/>
          </a:xfrm>
          <a:custGeom>
            <a:avLst/>
            <a:gdLst>
              <a:gd name="connsiteX0" fmla="*/ 0 w 2305316"/>
              <a:gd name="connsiteY0" fmla="*/ 0 h 392806"/>
              <a:gd name="connsiteX1" fmla="*/ 2305316 w 2305316"/>
              <a:gd name="connsiteY1" fmla="*/ 0 h 392806"/>
              <a:gd name="connsiteX2" fmla="*/ 2163649 w 2305316"/>
              <a:gd name="connsiteY2" fmla="*/ 392806 h 392806"/>
              <a:gd name="connsiteX3" fmla="*/ 0 w 2305316"/>
              <a:gd name="connsiteY3" fmla="*/ 392806 h 39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05316" h="392806">
                <a:moveTo>
                  <a:pt x="0" y="0"/>
                </a:moveTo>
                <a:lnTo>
                  <a:pt x="2305316" y="0"/>
                </a:lnTo>
                <a:lnTo>
                  <a:pt x="2163649" y="392806"/>
                </a:lnTo>
                <a:lnTo>
                  <a:pt x="0" y="392806"/>
                </a:lnTo>
                <a:close/>
              </a:path>
            </a:pathLst>
          </a:custGeom>
          <a:solidFill>
            <a:srgbClr val="F93D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6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74320" y="449590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14131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层级关系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0" y="1019125"/>
            <a:ext cx="12192000" cy="0"/>
          </a:xfrm>
          <a:prstGeom prst="line">
            <a:avLst/>
          </a:prstGeom>
          <a:ln>
            <a:solidFill>
              <a:srgbClr val="B82E2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2100461" y="594359"/>
            <a:ext cx="491490" cy="318085"/>
            <a:chOff x="3017520" y="601990"/>
            <a:chExt cx="491490" cy="414010"/>
          </a:xfrm>
        </p:grpSpPr>
        <p:sp>
          <p:nvSpPr>
            <p:cNvPr id="5" name="燕尾形 4"/>
            <p:cNvSpPr/>
            <p:nvPr/>
          </p:nvSpPr>
          <p:spPr>
            <a:xfrm>
              <a:off x="3017520" y="601990"/>
              <a:ext cx="198120" cy="414010"/>
            </a:xfrm>
            <a:prstGeom prst="chevron">
              <a:avLst/>
            </a:prstGeom>
            <a:solidFill>
              <a:srgbClr val="F571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燕尾形 5"/>
            <p:cNvSpPr/>
            <p:nvPr/>
          </p:nvSpPr>
          <p:spPr>
            <a:xfrm>
              <a:off x="3164205" y="601990"/>
              <a:ext cx="198120" cy="414010"/>
            </a:xfrm>
            <a:prstGeom prst="chevron">
              <a:avLst/>
            </a:prstGeom>
            <a:solidFill>
              <a:srgbClr val="F93D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燕尾形 6"/>
            <p:cNvSpPr/>
            <p:nvPr/>
          </p:nvSpPr>
          <p:spPr>
            <a:xfrm>
              <a:off x="3310890" y="601990"/>
              <a:ext cx="198120" cy="414010"/>
            </a:xfrm>
            <a:prstGeom prst="chevron">
              <a:avLst/>
            </a:prstGeom>
            <a:solidFill>
              <a:srgbClr val="B82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矩形 7"/>
          <p:cNvSpPr/>
          <p:nvPr/>
        </p:nvSpPr>
        <p:spPr>
          <a:xfrm>
            <a:off x="7818120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85357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952594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1019831" y="912444"/>
            <a:ext cx="944880" cy="1035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1187389" y="5315248"/>
            <a:ext cx="3119720" cy="690563"/>
            <a:chOff x="1187389" y="5315248"/>
            <a:chExt cx="3119720" cy="690563"/>
          </a:xfrm>
        </p:grpSpPr>
        <p:sp>
          <p:nvSpPr>
            <p:cNvPr id="15" name="立方体 14"/>
            <p:cNvSpPr/>
            <p:nvPr/>
          </p:nvSpPr>
          <p:spPr>
            <a:xfrm>
              <a:off x="1187390" y="5315248"/>
              <a:ext cx="3119719" cy="690563"/>
            </a:xfrm>
            <a:prstGeom prst="cube">
              <a:avLst/>
            </a:prstGeom>
            <a:gradFill flip="none" rotWithShape="1">
              <a:gsLst>
                <a:gs pos="88000">
                  <a:schemeClr val="tx1">
                    <a:lumMod val="65000"/>
                    <a:lumOff val="35000"/>
                  </a:schemeClr>
                </a:gs>
                <a:gs pos="0">
                  <a:schemeClr val="tx1">
                    <a:lumMod val="85000"/>
                    <a:lumOff val="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1187389" y="5486401"/>
              <a:ext cx="2940111" cy="317579"/>
              <a:chOff x="7622400" y="3752850"/>
              <a:chExt cx="2474100" cy="1452861"/>
            </a:xfrm>
          </p:grpSpPr>
          <p:sp>
            <p:nvSpPr>
              <p:cNvPr id="30" name="矩形 15"/>
              <p:cNvSpPr/>
              <p:nvPr/>
            </p:nvSpPr>
            <p:spPr>
              <a:xfrm flipH="1">
                <a:off x="7622400" y="3752850"/>
                <a:ext cx="2474100" cy="1452861"/>
              </a:xfrm>
              <a:custGeom>
                <a:avLst/>
                <a:gdLst>
                  <a:gd name="connsiteX0" fmla="*/ 0 w 2502675"/>
                  <a:gd name="connsiteY0" fmla="*/ 0 h 1224261"/>
                  <a:gd name="connsiteX1" fmla="*/ 2502675 w 2502675"/>
                  <a:gd name="connsiteY1" fmla="*/ 0 h 1224261"/>
                  <a:gd name="connsiteX2" fmla="*/ 2502675 w 2502675"/>
                  <a:gd name="connsiteY2" fmla="*/ 1224261 h 1224261"/>
                  <a:gd name="connsiteX3" fmla="*/ 0 w 2502675"/>
                  <a:gd name="connsiteY3" fmla="*/ 1224261 h 1224261"/>
                  <a:gd name="connsiteX4" fmla="*/ 0 w 2502675"/>
                  <a:gd name="connsiteY4" fmla="*/ 0 h 1224261"/>
                  <a:gd name="connsiteX0" fmla="*/ 0 w 2559825"/>
                  <a:gd name="connsiteY0" fmla="*/ 0 h 1224261"/>
                  <a:gd name="connsiteX1" fmla="*/ 2502675 w 2559825"/>
                  <a:gd name="connsiteY1" fmla="*/ 0 h 1224261"/>
                  <a:gd name="connsiteX2" fmla="*/ 2559825 w 2559825"/>
                  <a:gd name="connsiteY2" fmla="*/ 786111 h 1224261"/>
                  <a:gd name="connsiteX3" fmla="*/ 0 w 2559825"/>
                  <a:gd name="connsiteY3" fmla="*/ 1224261 h 1224261"/>
                  <a:gd name="connsiteX4" fmla="*/ 0 w 2559825"/>
                  <a:gd name="connsiteY4" fmla="*/ 0 h 1224261"/>
                  <a:gd name="connsiteX0" fmla="*/ 0 w 2559825"/>
                  <a:gd name="connsiteY0" fmla="*/ 0 h 1452861"/>
                  <a:gd name="connsiteX1" fmla="*/ 2502675 w 2559825"/>
                  <a:gd name="connsiteY1" fmla="*/ 0 h 1452861"/>
                  <a:gd name="connsiteX2" fmla="*/ 2559825 w 2559825"/>
                  <a:gd name="connsiteY2" fmla="*/ 786111 h 1452861"/>
                  <a:gd name="connsiteX3" fmla="*/ 38100 w 2559825"/>
                  <a:gd name="connsiteY3" fmla="*/ 1452861 h 1452861"/>
                  <a:gd name="connsiteX4" fmla="*/ 0 w 2559825"/>
                  <a:gd name="connsiteY4" fmla="*/ 0 h 1452861"/>
                  <a:gd name="connsiteX0" fmla="*/ 0 w 2502675"/>
                  <a:gd name="connsiteY0" fmla="*/ 0 h 1452861"/>
                  <a:gd name="connsiteX1" fmla="*/ 2502675 w 2502675"/>
                  <a:gd name="connsiteY1" fmla="*/ 0 h 1452861"/>
                  <a:gd name="connsiteX2" fmla="*/ 2483625 w 2502675"/>
                  <a:gd name="connsiteY2" fmla="*/ 838499 h 1452861"/>
                  <a:gd name="connsiteX3" fmla="*/ 38100 w 2502675"/>
                  <a:gd name="connsiteY3" fmla="*/ 1452861 h 1452861"/>
                  <a:gd name="connsiteX4" fmla="*/ 0 w 2502675"/>
                  <a:gd name="connsiteY4" fmla="*/ 0 h 1452861"/>
                  <a:gd name="connsiteX0" fmla="*/ 0 w 2483625"/>
                  <a:gd name="connsiteY0" fmla="*/ 0 h 1452861"/>
                  <a:gd name="connsiteX1" fmla="*/ 2483625 w 2483625"/>
                  <a:gd name="connsiteY1" fmla="*/ 9525 h 1452861"/>
                  <a:gd name="connsiteX2" fmla="*/ 2483625 w 2483625"/>
                  <a:gd name="connsiteY2" fmla="*/ 838499 h 1452861"/>
                  <a:gd name="connsiteX3" fmla="*/ 38100 w 2483625"/>
                  <a:gd name="connsiteY3" fmla="*/ 1452861 h 1452861"/>
                  <a:gd name="connsiteX4" fmla="*/ 0 w 2483625"/>
                  <a:gd name="connsiteY4" fmla="*/ 0 h 1452861"/>
                  <a:gd name="connsiteX0" fmla="*/ 0 w 2469337"/>
                  <a:gd name="connsiteY0" fmla="*/ 0 h 1452861"/>
                  <a:gd name="connsiteX1" fmla="*/ 2469337 w 2469337"/>
                  <a:gd name="connsiteY1" fmla="*/ 9525 h 1452861"/>
                  <a:gd name="connsiteX2" fmla="*/ 2469337 w 2469337"/>
                  <a:gd name="connsiteY2" fmla="*/ 838499 h 1452861"/>
                  <a:gd name="connsiteX3" fmla="*/ 23812 w 2469337"/>
                  <a:gd name="connsiteY3" fmla="*/ 1452861 h 1452861"/>
                  <a:gd name="connsiteX4" fmla="*/ 0 w 2469337"/>
                  <a:gd name="connsiteY4" fmla="*/ 0 h 1452861"/>
                  <a:gd name="connsiteX0" fmla="*/ 1126 w 2470463"/>
                  <a:gd name="connsiteY0" fmla="*/ 0 h 1452861"/>
                  <a:gd name="connsiteX1" fmla="*/ 2470463 w 2470463"/>
                  <a:gd name="connsiteY1" fmla="*/ 9525 h 1452861"/>
                  <a:gd name="connsiteX2" fmla="*/ 2470463 w 2470463"/>
                  <a:gd name="connsiteY2" fmla="*/ 838499 h 1452861"/>
                  <a:gd name="connsiteX3" fmla="*/ 24938 w 2470463"/>
                  <a:gd name="connsiteY3" fmla="*/ 1452861 h 1452861"/>
                  <a:gd name="connsiteX4" fmla="*/ 1126 w 2470463"/>
                  <a:gd name="connsiteY4" fmla="*/ 0 h 1452861"/>
                  <a:gd name="connsiteX0" fmla="*/ 8467 w 2477804"/>
                  <a:gd name="connsiteY0" fmla="*/ 0 h 1452861"/>
                  <a:gd name="connsiteX1" fmla="*/ 2477804 w 2477804"/>
                  <a:gd name="connsiteY1" fmla="*/ 9525 h 1452861"/>
                  <a:gd name="connsiteX2" fmla="*/ 2477804 w 2477804"/>
                  <a:gd name="connsiteY2" fmla="*/ 838499 h 1452861"/>
                  <a:gd name="connsiteX3" fmla="*/ 3704 w 2477804"/>
                  <a:gd name="connsiteY3" fmla="*/ 1452861 h 1452861"/>
                  <a:gd name="connsiteX4" fmla="*/ 8467 w 2477804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4100" h="1452861">
                    <a:moveTo>
                      <a:pt x="4763" y="0"/>
                    </a:moveTo>
                    <a:lnTo>
                      <a:pt x="2474100" y="9525"/>
                    </a:lnTo>
                    <a:lnTo>
                      <a:pt x="2474100" y="838499"/>
                    </a:lnTo>
                    <a:lnTo>
                      <a:pt x="0" y="1452861"/>
                    </a:lnTo>
                    <a:cubicBezTo>
                      <a:pt x="1588" y="992386"/>
                      <a:pt x="3175" y="450949"/>
                      <a:pt x="4763" y="0"/>
                    </a:cubicBezTo>
                    <a:close/>
                  </a:path>
                </a:pathLst>
              </a:custGeom>
              <a:gradFill flip="none" rotWithShape="1">
                <a:gsLst>
                  <a:gs pos="98000">
                    <a:schemeClr val="bg1">
                      <a:alpha val="5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1" name="直接连接符 30"/>
              <p:cNvCxnSpPr>
                <a:stCxn id="30" idx="2"/>
              </p:cNvCxnSpPr>
              <p:nvPr/>
            </p:nvCxnSpPr>
            <p:spPr>
              <a:xfrm>
                <a:off x="7622400" y="4591349"/>
                <a:ext cx="2474100" cy="614362"/>
              </a:xfrm>
              <a:prstGeom prst="line">
                <a:avLst/>
              </a:prstGeom>
              <a:ln>
                <a:gradFill flip="none" rotWithShape="1">
                  <a:gsLst>
                    <a:gs pos="48000">
                      <a:schemeClr val="bg1"/>
                    </a:gs>
                    <a:gs pos="0">
                      <a:srgbClr val="FFFFFF">
                        <a:alpha val="14000"/>
                      </a:srgbClr>
                    </a:gs>
                    <a:gs pos="100000">
                      <a:schemeClr val="bg1">
                        <a:alpha val="38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80" y="3706100"/>
            <a:ext cx="1745181" cy="1939090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4230909" y="4610400"/>
            <a:ext cx="1495425" cy="1388267"/>
            <a:chOff x="4230909" y="4610400"/>
            <a:chExt cx="1495425" cy="1388267"/>
          </a:xfrm>
        </p:grpSpPr>
        <p:sp>
          <p:nvSpPr>
            <p:cNvPr id="12" name="立方体 11"/>
            <p:cNvSpPr/>
            <p:nvPr/>
          </p:nvSpPr>
          <p:spPr>
            <a:xfrm>
              <a:off x="4230909" y="4610400"/>
              <a:ext cx="1495425" cy="1381125"/>
            </a:xfrm>
            <a:prstGeom prst="cube">
              <a:avLst/>
            </a:prstGeom>
            <a:gradFill flip="none" rotWithShape="1">
              <a:gsLst>
                <a:gs pos="91000">
                  <a:srgbClr val="F93D32"/>
                </a:gs>
                <a:gs pos="0">
                  <a:srgbClr val="BE100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230909" y="4977110"/>
              <a:ext cx="1148335" cy="683419"/>
              <a:chOff x="7622400" y="3752850"/>
              <a:chExt cx="2474100" cy="1452861"/>
            </a:xfrm>
          </p:grpSpPr>
          <p:sp>
            <p:nvSpPr>
              <p:cNvPr id="27" name="矩形 15"/>
              <p:cNvSpPr/>
              <p:nvPr/>
            </p:nvSpPr>
            <p:spPr>
              <a:xfrm flipH="1">
                <a:off x="7622400" y="3752850"/>
                <a:ext cx="2474100" cy="1452861"/>
              </a:xfrm>
              <a:custGeom>
                <a:avLst/>
                <a:gdLst>
                  <a:gd name="connsiteX0" fmla="*/ 0 w 2502675"/>
                  <a:gd name="connsiteY0" fmla="*/ 0 h 1224261"/>
                  <a:gd name="connsiteX1" fmla="*/ 2502675 w 2502675"/>
                  <a:gd name="connsiteY1" fmla="*/ 0 h 1224261"/>
                  <a:gd name="connsiteX2" fmla="*/ 2502675 w 2502675"/>
                  <a:gd name="connsiteY2" fmla="*/ 1224261 h 1224261"/>
                  <a:gd name="connsiteX3" fmla="*/ 0 w 2502675"/>
                  <a:gd name="connsiteY3" fmla="*/ 1224261 h 1224261"/>
                  <a:gd name="connsiteX4" fmla="*/ 0 w 2502675"/>
                  <a:gd name="connsiteY4" fmla="*/ 0 h 1224261"/>
                  <a:gd name="connsiteX0" fmla="*/ 0 w 2559825"/>
                  <a:gd name="connsiteY0" fmla="*/ 0 h 1224261"/>
                  <a:gd name="connsiteX1" fmla="*/ 2502675 w 2559825"/>
                  <a:gd name="connsiteY1" fmla="*/ 0 h 1224261"/>
                  <a:gd name="connsiteX2" fmla="*/ 2559825 w 2559825"/>
                  <a:gd name="connsiteY2" fmla="*/ 786111 h 1224261"/>
                  <a:gd name="connsiteX3" fmla="*/ 0 w 2559825"/>
                  <a:gd name="connsiteY3" fmla="*/ 1224261 h 1224261"/>
                  <a:gd name="connsiteX4" fmla="*/ 0 w 2559825"/>
                  <a:gd name="connsiteY4" fmla="*/ 0 h 1224261"/>
                  <a:gd name="connsiteX0" fmla="*/ 0 w 2559825"/>
                  <a:gd name="connsiteY0" fmla="*/ 0 h 1452861"/>
                  <a:gd name="connsiteX1" fmla="*/ 2502675 w 2559825"/>
                  <a:gd name="connsiteY1" fmla="*/ 0 h 1452861"/>
                  <a:gd name="connsiteX2" fmla="*/ 2559825 w 2559825"/>
                  <a:gd name="connsiteY2" fmla="*/ 786111 h 1452861"/>
                  <a:gd name="connsiteX3" fmla="*/ 38100 w 2559825"/>
                  <a:gd name="connsiteY3" fmla="*/ 1452861 h 1452861"/>
                  <a:gd name="connsiteX4" fmla="*/ 0 w 2559825"/>
                  <a:gd name="connsiteY4" fmla="*/ 0 h 1452861"/>
                  <a:gd name="connsiteX0" fmla="*/ 0 w 2502675"/>
                  <a:gd name="connsiteY0" fmla="*/ 0 h 1452861"/>
                  <a:gd name="connsiteX1" fmla="*/ 2502675 w 2502675"/>
                  <a:gd name="connsiteY1" fmla="*/ 0 h 1452861"/>
                  <a:gd name="connsiteX2" fmla="*/ 2483625 w 2502675"/>
                  <a:gd name="connsiteY2" fmla="*/ 838499 h 1452861"/>
                  <a:gd name="connsiteX3" fmla="*/ 38100 w 2502675"/>
                  <a:gd name="connsiteY3" fmla="*/ 1452861 h 1452861"/>
                  <a:gd name="connsiteX4" fmla="*/ 0 w 2502675"/>
                  <a:gd name="connsiteY4" fmla="*/ 0 h 1452861"/>
                  <a:gd name="connsiteX0" fmla="*/ 0 w 2483625"/>
                  <a:gd name="connsiteY0" fmla="*/ 0 h 1452861"/>
                  <a:gd name="connsiteX1" fmla="*/ 2483625 w 2483625"/>
                  <a:gd name="connsiteY1" fmla="*/ 9525 h 1452861"/>
                  <a:gd name="connsiteX2" fmla="*/ 2483625 w 2483625"/>
                  <a:gd name="connsiteY2" fmla="*/ 838499 h 1452861"/>
                  <a:gd name="connsiteX3" fmla="*/ 38100 w 2483625"/>
                  <a:gd name="connsiteY3" fmla="*/ 1452861 h 1452861"/>
                  <a:gd name="connsiteX4" fmla="*/ 0 w 2483625"/>
                  <a:gd name="connsiteY4" fmla="*/ 0 h 1452861"/>
                  <a:gd name="connsiteX0" fmla="*/ 0 w 2469337"/>
                  <a:gd name="connsiteY0" fmla="*/ 0 h 1452861"/>
                  <a:gd name="connsiteX1" fmla="*/ 2469337 w 2469337"/>
                  <a:gd name="connsiteY1" fmla="*/ 9525 h 1452861"/>
                  <a:gd name="connsiteX2" fmla="*/ 2469337 w 2469337"/>
                  <a:gd name="connsiteY2" fmla="*/ 838499 h 1452861"/>
                  <a:gd name="connsiteX3" fmla="*/ 23812 w 2469337"/>
                  <a:gd name="connsiteY3" fmla="*/ 1452861 h 1452861"/>
                  <a:gd name="connsiteX4" fmla="*/ 0 w 2469337"/>
                  <a:gd name="connsiteY4" fmla="*/ 0 h 1452861"/>
                  <a:gd name="connsiteX0" fmla="*/ 1126 w 2470463"/>
                  <a:gd name="connsiteY0" fmla="*/ 0 h 1452861"/>
                  <a:gd name="connsiteX1" fmla="*/ 2470463 w 2470463"/>
                  <a:gd name="connsiteY1" fmla="*/ 9525 h 1452861"/>
                  <a:gd name="connsiteX2" fmla="*/ 2470463 w 2470463"/>
                  <a:gd name="connsiteY2" fmla="*/ 838499 h 1452861"/>
                  <a:gd name="connsiteX3" fmla="*/ 24938 w 2470463"/>
                  <a:gd name="connsiteY3" fmla="*/ 1452861 h 1452861"/>
                  <a:gd name="connsiteX4" fmla="*/ 1126 w 2470463"/>
                  <a:gd name="connsiteY4" fmla="*/ 0 h 1452861"/>
                  <a:gd name="connsiteX0" fmla="*/ 8467 w 2477804"/>
                  <a:gd name="connsiteY0" fmla="*/ 0 h 1452861"/>
                  <a:gd name="connsiteX1" fmla="*/ 2477804 w 2477804"/>
                  <a:gd name="connsiteY1" fmla="*/ 9525 h 1452861"/>
                  <a:gd name="connsiteX2" fmla="*/ 2477804 w 2477804"/>
                  <a:gd name="connsiteY2" fmla="*/ 838499 h 1452861"/>
                  <a:gd name="connsiteX3" fmla="*/ 3704 w 2477804"/>
                  <a:gd name="connsiteY3" fmla="*/ 1452861 h 1452861"/>
                  <a:gd name="connsiteX4" fmla="*/ 8467 w 2477804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4100" h="1452861">
                    <a:moveTo>
                      <a:pt x="4763" y="0"/>
                    </a:moveTo>
                    <a:lnTo>
                      <a:pt x="2474100" y="9525"/>
                    </a:lnTo>
                    <a:lnTo>
                      <a:pt x="2474100" y="838499"/>
                    </a:lnTo>
                    <a:lnTo>
                      <a:pt x="0" y="1452861"/>
                    </a:lnTo>
                    <a:cubicBezTo>
                      <a:pt x="1588" y="992386"/>
                      <a:pt x="3175" y="450949"/>
                      <a:pt x="4763" y="0"/>
                    </a:cubicBezTo>
                    <a:close/>
                  </a:path>
                </a:pathLst>
              </a:custGeom>
              <a:gradFill flip="none" rotWithShape="1">
                <a:gsLst>
                  <a:gs pos="98000">
                    <a:schemeClr val="bg1">
                      <a:alpha val="5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/>
              <p:cNvCxnSpPr>
                <a:stCxn id="27" idx="2"/>
              </p:cNvCxnSpPr>
              <p:nvPr/>
            </p:nvCxnSpPr>
            <p:spPr>
              <a:xfrm>
                <a:off x="7622400" y="4591349"/>
                <a:ext cx="2474100" cy="614362"/>
              </a:xfrm>
              <a:prstGeom prst="line">
                <a:avLst/>
              </a:prstGeom>
              <a:ln>
                <a:gradFill flip="none" rotWithShape="1">
                  <a:gsLst>
                    <a:gs pos="48000">
                      <a:schemeClr val="bg1"/>
                    </a:gs>
                    <a:gs pos="0">
                      <a:srgbClr val="FFFFFF">
                        <a:alpha val="14000"/>
                      </a:srgbClr>
                    </a:gs>
                    <a:gs pos="100000">
                      <a:schemeClr val="bg1">
                        <a:alpha val="38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文本框 18"/>
            <p:cNvSpPr txBox="1"/>
            <p:nvPr/>
          </p:nvSpPr>
          <p:spPr>
            <a:xfrm>
              <a:off x="4246224" y="5598557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631675" y="3948412"/>
            <a:ext cx="2227667" cy="2057399"/>
            <a:chOff x="5631675" y="3948412"/>
            <a:chExt cx="2227667" cy="2057399"/>
          </a:xfrm>
        </p:grpSpPr>
        <p:sp>
          <p:nvSpPr>
            <p:cNvPr id="13" name="立方体 12"/>
            <p:cNvSpPr/>
            <p:nvPr/>
          </p:nvSpPr>
          <p:spPr>
            <a:xfrm>
              <a:off x="5631675" y="3948412"/>
              <a:ext cx="2227667" cy="2057399"/>
            </a:xfrm>
            <a:prstGeom prst="cube">
              <a:avLst/>
            </a:prstGeom>
            <a:gradFill flip="none" rotWithShape="1">
              <a:gsLst>
                <a:gs pos="100000">
                  <a:srgbClr val="F93D32"/>
                </a:gs>
                <a:gs pos="5000">
                  <a:srgbClr val="BE100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5631675" y="4479281"/>
              <a:ext cx="1708926" cy="1007120"/>
              <a:chOff x="7622400" y="3752850"/>
              <a:chExt cx="2474100" cy="1452861"/>
            </a:xfrm>
          </p:grpSpPr>
          <p:sp>
            <p:nvSpPr>
              <p:cNvPr id="24" name="矩形 15"/>
              <p:cNvSpPr/>
              <p:nvPr/>
            </p:nvSpPr>
            <p:spPr>
              <a:xfrm flipH="1">
                <a:off x="7622400" y="3752850"/>
                <a:ext cx="2474100" cy="1452861"/>
              </a:xfrm>
              <a:custGeom>
                <a:avLst/>
                <a:gdLst>
                  <a:gd name="connsiteX0" fmla="*/ 0 w 2502675"/>
                  <a:gd name="connsiteY0" fmla="*/ 0 h 1224261"/>
                  <a:gd name="connsiteX1" fmla="*/ 2502675 w 2502675"/>
                  <a:gd name="connsiteY1" fmla="*/ 0 h 1224261"/>
                  <a:gd name="connsiteX2" fmla="*/ 2502675 w 2502675"/>
                  <a:gd name="connsiteY2" fmla="*/ 1224261 h 1224261"/>
                  <a:gd name="connsiteX3" fmla="*/ 0 w 2502675"/>
                  <a:gd name="connsiteY3" fmla="*/ 1224261 h 1224261"/>
                  <a:gd name="connsiteX4" fmla="*/ 0 w 2502675"/>
                  <a:gd name="connsiteY4" fmla="*/ 0 h 1224261"/>
                  <a:gd name="connsiteX0" fmla="*/ 0 w 2559825"/>
                  <a:gd name="connsiteY0" fmla="*/ 0 h 1224261"/>
                  <a:gd name="connsiteX1" fmla="*/ 2502675 w 2559825"/>
                  <a:gd name="connsiteY1" fmla="*/ 0 h 1224261"/>
                  <a:gd name="connsiteX2" fmla="*/ 2559825 w 2559825"/>
                  <a:gd name="connsiteY2" fmla="*/ 786111 h 1224261"/>
                  <a:gd name="connsiteX3" fmla="*/ 0 w 2559825"/>
                  <a:gd name="connsiteY3" fmla="*/ 1224261 h 1224261"/>
                  <a:gd name="connsiteX4" fmla="*/ 0 w 2559825"/>
                  <a:gd name="connsiteY4" fmla="*/ 0 h 1224261"/>
                  <a:gd name="connsiteX0" fmla="*/ 0 w 2559825"/>
                  <a:gd name="connsiteY0" fmla="*/ 0 h 1452861"/>
                  <a:gd name="connsiteX1" fmla="*/ 2502675 w 2559825"/>
                  <a:gd name="connsiteY1" fmla="*/ 0 h 1452861"/>
                  <a:gd name="connsiteX2" fmla="*/ 2559825 w 2559825"/>
                  <a:gd name="connsiteY2" fmla="*/ 786111 h 1452861"/>
                  <a:gd name="connsiteX3" fmla="*/ 38100 w 2559825"/>
                  <a:gd name="connsiteY3" fmla="*/ 1452861 h 1452861"/>
                  <a:gd name="connsiteX4" fmla="*/ 0 w 2559825"/>
                  <a:gd name="connsiteY4" fmla="*/ 0 h 1452861"/>
                  <a:gd name="connsiteX0" fmla="*/ 0 w 2502675"/>
                  <a:gd name="connsiteY0" fmla="*/ 0 h 1452861"/>
                  <a:gd name="connsiteX1" fmla="*/ 2502675 w 2502675"/>
                  <a:gd name="connsiteY1" fmla="*/ 0 h 1452861"/>
                  <a:gd name="connsiteX2" fmla="*/ 2483625 w 2502675"/>
                  <a:gd name="connsiteY2" fmla="*/ 838499 h 1452861"/>
                  <a:gd name="connsiteX3" fmla="*/ 38100 w 2502675"/>
                  <a:gd name="connsiteY3" fmla="*/ 1452861 h 1452861"/>
                  <a:gd name="connsiteX4" fmla="*/ 0 w 2502675"/>
                  <a:gd name="connsiteY4" fmla="*/ 0 h 1452861"/>
                  <a:gd name="connsiteX0" fmla="*/ 0 w 2483625"/>
                  <a:gd name="connsiteY0" fmla="*/ 0 h 1452861"/>
                  <a:gd name="connsiteX1" fmla="*/ 2483625 w 2483625"/>
                  <a:gd name="connsiteY1" fmla="*/ 9525 h 1452861"/>
                  <a:gd name="connsiteX2" fmla="*/ 2483625 w 2483625"/>
                  <a:gd name="connsiteY2" fmla="*/ 838499 h 1452861"/>
                  <a:gd name="connsiteX3" fmla="*/ 38100 w 2483625"/>
                  <a:gd name="connsiteY3" fmla="*/ 1452861 h 1452861"/>
                  <a:gd name="connsiteX4" fmla="*/ 0 w 2483625"/>
                  <a:gd name="connsiteY4" fmla="*/ 0 h 1452861"/>
                  <a:gd name="connsiteX0" fmla="*/ 0 w 2469337"/>
                  <a:gd name="connsiteY0" fmla="*/ 0 h 1452861"/>
                  <a:gd name="connsiteX1" fmla="*/ 2469337 w 2469337"/>
                  <a:gd name="connsiteY1" fmla="*/ 9525 h 1452861"/>
                  <a:gd name="connsiteX2" fmla="*/ 2469337 w 2469337"/>
                  <a:gd name="connsiteY2" fmla="*/ 838499 h 1452861"/>
                  <a:gd name="connsiteX3" fmla="*/ 23812 w 2469337"/>
                  <a:gd name="connsiteY3" fmla="*/ 1452861 h 1452861"/>
                  <a:gd name="connsiteX4" fmla="*/ 0 w 2469337"/>
                  <a:gd name="connsiteY4" fmla="*/ 0 h 1452861"/>
                  <a:gd name="connsiteX0" fmla="*/ 1126 w 2470463"/>
                  <a:gd name="connsiteY0" fmla="*/ 0 h 1452861"/>
                  <a:gd name="connsiteX1" fmla="*/ 2470463 w 2470463"/>
                  <a:gd name="connsiteY1" fmla="*/ 9525 h 1452861"/>
                  <a:gd name="connsiteX2" fmla="*/ 2470463 w 2470463"/>
                  <a:gd name="connsiteY2" fmla="*/ 838499 h 1452861"/>
                  <a:gd name="connsiteX3" fmla="*/ 24938 w 2470463"/>
                  <a:gd name="connsiteY3" fmla="*/ 1452861 h 1452861"/>
                  <a:gd name="connsiteX4" fmla="*/ 1126 w 2470463"/>
                  <a:gd name="connsiteY4" fmla="*/ 0 h 1452861"/>
                  <a:gd name="connsiteX0" fmla="*/ 8467 w 2477804"/>
                  <a:gd name="connsiteY0" fmla="*/ 0 h 1452861"/>
                  <a:gd name="connsiteX1" fmla="*/ 2477804 w 2477804"/>
                  <a:gd name="connsiteY1" fmla="*/ 9525 h 1452861"/>
                  <a:gd name="connsiteX2" fmla="*/ 2477804 w 2477804"/>
                  <a:gd name="connsiteY2" fmla="*/ 838499 h 1452861"/>
                  <a:gd name="connsiteX3" fmla="*/ 3704 w 2477804"/>
                  <a:gd name="connsiteY3" fmla="*/ 1452861 h 1452861"/>
                  <a:gd name="connsiteX4" fmla="*/ 8467 w 2477804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4100" h="1452861">
                    <a:moveTo>
                      <a:pt x="4763" y="0"/>
                    </a:moveTo>
                    <a:lnTo>
                      <a:pt x="2474100" y="9525"/>
                    </a:lnTo>
                    <a:lnTo>
                      <a:pt x="2474100" y="838499"/>
                    </a:lnTo>
                    <a:lnTo>
                      <a:pt x="0" y="1452861"/>
                    </a:lnTo>
                    <a:cubicBezTo>
                      <a:pt x="1588" y="992386"/>
                      <a:pt x="3175" y="450949"/>
                      <a:pt x="4763" y="0"/>
                    </a:cubicBezTo>
                    <a:close/>
                  </a:path>
                </a:pathLst>
              </a:custGeom>
              <a:gradFill flip="none" rotWithShape="1">
                <a:gsLst>
                  <a:gs pos="98000">
                    <a:schemeClr val="bg1">
                      <a:alpha val="5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" name="直接连接符 24"/>
              <p:cNvCxnSpPr>
                <a:stCxn id="24" idx="2"/>
              </p:cNvCxnSpPr>
              <p:nvPr/>
            </p:nvCxnSpPr>
            <p:spPr>
              <a:xfrm>
                <a:off x="7622400" y="4591349"/>
                <a:ext cx="2474100" cy="614362"/>
              </a:xfrm>
              <a:prstGeom prst="line">
                <a:avLst/>
              </a:prstGeom>
              <a:ln>
                <a:gradFill flip="none" rotWithShape="1">
                  <a:gsLst>
                    <a:gs pos="48000">
                      <a:schemeClr val="bg1"/>
                    </a:gs>
                    <a:gs pos="0">
                      <a:srgbClr val="FFFFFF">
                        <a:alpha val="14000"/>
                      </a:srgbClr>
                    </a:gs>
                    <a:gs pos="100000">
                      <a:schemeClr val="bg1">
                        <a:alpha val="38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文本框 31"/>
            <p:cNvSpPr txBox="1"/>
            <p:nvPr/>
          </p:nvSpPr>
          <p:spPr>
            <a:xfrm>
              <a:off x="5908899" y="544513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7612875" y="3009898"/>
            <a:ext cx="3228384" cy="2981628"/>
            <a:chOff x="7612875" y="3009898"/>
            <a:chExt cx="3228384" cy="2981628"/>
          </a:xfrm>
        </p:grpSpPr>
        <p:sp>
          <p:nvSpPr>
            <p:cNvPr id="14" name="立方体 13"/>
            <p:cNvSpPr/>
            <p:nvPr/>
          </p:nvSpPr>
          <p:spPr>
            <a:xfrm>
              <a:off x="7612875" y="3009898"/>
              <a:ext cx="3228384" cy="2981628"/>
            </a:xfrm>
            <a:prstGeom prst="cube">
              <a:avLst/>
            </a:prstGeom>
            <a:gradFill flip="none" rotWithShape="1">
              <a:gsLst>
                <a:gs pos="100000">
                  <a:srgbClr val="F93D32"/>
                </a:gs>
                <a:gs pos="11000">
                  <a:srgbClr val="BE1007"/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solidFill>
                <a:schemeClr val="bg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7622400" y="3752850"/>
              <a:ext cx="2474100" cy="1452861"/>
              <a:chOff x="7622400" y="3752850"/>
              <a:chExt cx="2474100" cy="1452861"/>
            </a:xfrm>
          </p:grpSpPr>
          <p:sp>
            <p:nvSpPr>
              <p:cNvPr id="16" name="矩形 15"/>
              <p:cNvSpPr/>
              <p:nvPr/>
            </p:nvSpPr>
            <p:spPr>
              <a:xfrm flipH="1">
                <a:off x="7622400" y="3752850"/>
                <a:ext cx="2474100" cy="1452861"/>
              </a:xfrm>
              <a:custGeom>
                <a:avLst/>
                <a:gdLst>
                  <a:gd name="connsiteX0" fmla="*/ 0 w 2502675"/>
                  <a:gd name="connsiteY0" fmla="*/ 0 h 1224261"/>
                  <a:gd name="connsiteX1" fmla="*/ 2502675 w 2502675"/>
                  <a:gd name="connsiteY1" fmla="*/ 0 h 1224261"/>
                  <a:gd name="connsiteX2" fmla="*/ 2502675 w 2502675"/>
                  <a:gd name="connsiteY2" fmla="*/ 1224261 h 1224261"/>
                  <a:gd name="connsiteX3" fmla="*/ 0 w 2502675"/>
                  <a:gd name="connsiteY3" fmla="*/ 1224261 h 1224261"/>
                  <a:gd name="connsiteX4" fmla="*/ 0 w 2502675"/>
                  <a:gd name="connsiteY4" fmla="*/ 0 h 1224261"/>
                  <a:gd name="connsiteX0" fmla="*/ 0 w 2559825"/>
                  <a:gd name="connsiteY0" fmla="*/ 0 h 1224261"/>
                  <a:gd name="connsiteX1" fmla="*/ 2502675 w 2559825"/>
                  <a:gd name="connsiteY1" fmla="*/ 0 h 1224261"/>
                  <a:gd name="connsiteX2" fmla="*/ 2559825 w 2559825"/>
                  <a:gd name="connsiteY2" fmla="*/ 786111 h 1224261"/>
                  <a:gd name="connsiteX3" fmla="*/ 0 w 2559825"/>
                  <a:gd name="connsiteY3" fmla="*/ 1224261 h 1224261"/>
                  <a:gd name="connsiteX4" fmla="*/ 0 w 2559825"/>
                  <a:gd name="connsiteY4" fmla="*/ 0 h 1224261"/>
                  <a:gd name="connsiteX0" fmla="*/ 0 w 2559825"/>
                  <a:gd name="connsiteY0" fmla="*/ 0 h 1452861"/>
                  <a:gd name="connsiteX1" fmla="*/ 2502675 w 2559825"/>
                  <a:gd name="connsiteY1" fmla="*/ 0 h 1452861"/>
                  <a:gd name="connsiteX2" fmla="*/ 2559825 w 2559825"/>
                  <a:gd name="connsiteY2" fmla="*/ 786111 h 1452861"/>
                  <a:gd name="connsiteX3" fmla="*/ 38100 w 2559825"/>
                  <a:gd name="connsiteY3" fmla="*/ 1452861 h 1452861"/>
                  <a:gd name="connsiteX4" fmla="*/ 0 w 2559825"/>
                  <a:gd name="connsiteY4" fmla="*/ 0 h 1452861"/>
                  <a:gd name="connsiteX0" fmla="*/ 0 w 2502675"/>
                  <a:gd name="connsiteY0" fmla="*/ 0 h 1452861"/>
                  <a:gd name="connsiteX1" fmla="*/ 2502675 w 2502675"/>
                  <a:gd name="connsiteY1" fmla="*/ 0 h 1452861"/>
                  <a:gd name="connsiteX2" fmla="*/ 2483625 w 2502675"/>
                  <a:gd name="connsiteY2" fmla="*/ 838499 h 1452861"/>
                  <a:gd name="connsiteX3" fmla="*/ 38100 w 2502675"/>
                  <a:gd name="connsiteY3" fmla="*/ 1452861 h 1452861"/>
                  <a:gd name="connsiteX4" fmla="*/ 0 w 2502675"/>
                  <a:gd name="connsiteY4" fmla="*/ 0 h 1452861"/>
                  <a:gd name="connsiteX0" fmla="*/ 0 w 2483625"/>
                  <a:gd name="connsiteY0" fmla="*/ 0 h 1452861"/>
                  <a:gd name="connsiteX1" fmla="*/ 2483625 w 2483625"/>
                  <a:gd name="connsiteY1" fmla="*/ 9525 h 1452861"/>
                  <a:gd name="connsiteX2" fmla="*/ 2483625 w 2483625"/>
                  <a:gd name="connsiteY2" fmla="*/ 838499 h 1452861"/>
                  <a:gd name="connsiteX3" fmla="*/ 38100 w 2483625"/>
                  <a:gd name="connsiteY3" fmla="*/ 1452861 h 1452861"/>
                  <a:gd name="connsiteX4" fmla="*/ 0 w 2483625"/>
                  <a:gd name="connsiteY4" fmla="*/ 0 h 1452861"/>
                  <a:gd name="connsiteX0" fmla="*/ 0 w 2469337"/>
                  <a:gd name="connsiteY0" fmla="*/ 0 h 1452861"/>
                  <a:gd name="connsiteX1" fmla="*/ 2469337 w 2469337"/>
                  <a:gd name="connsiteY1" fmla="*/ 9525 h 1452861"/>
                  <a:gd name="connsiteX2" fmla="*/ 2469337 w 2469337"/>
                  <a:gd name="connsiteY2" fmla="*/ 838499 h 1452861"/>
                  <a:gd name="connsiteX3" fmla="*/ 23812 w 2469337"/>
                  <a:gd name="connsiteY3" fmla="*/ 1452861 h 1452861"/>
                  <a:gd name="connsiteX4" fmla="*/ 0 w 2469337"/>
                  <a:gd name="connsiteY4" fmla="*/ 0 h 1452861"/>
                  <a:gd name="connsiteX0" fmla="*/ 1126 w 2470463"/>
                  <a:gd name="connsiteY0" fmla="*/ 0 h 1452861"/>
                  <a:gd name="connsiteX1" fmla="*/ 2470463 w 2470463"/>
                  <a:gd name="connsiteY1" fmla="*/ 9525 h 1452861"/>
                  <a:gd name="connsiteX2" fmla="*/ 2470463 w 2470463"/>
                  <a:gd name="connsiteY2" fmla="*/ 838499 h 1452861"/>
                  <a:gd name="connsiteX3" fmla="*/ 24938 w 2470463"/>
                  <a:gd name="connsiteY3" fmla="*/ 1452861 h 1452861"/>
                  <a:gd name="connsiteX4" fmla="*/ 1126 w 2470463"/>
                  <a:gd name="connsiteY4" fmla="*/ 0 h 1452861"/>
                  <a:gd name="connsiteX0" fmla="*/ 8467 w 2477804"/>
                  <a:gd name="connsiteY0" fmla="*/ 0 h 1452861"/>
                  <a:gd name="connsiteX1" fmla="*/ 2477804 w 2477804"/>
                  <a:gd name="connsiteY1" fmla="*/ 9525 h 1452861"/>
                  <a:gd name="connsiteX2" fmla="*/ 2477804 w 2477804"/>
                  <a:gd name="connsiteY2" fmla="*/ 838499 h 1452861"/>
                  <a:gd name="connsiteX3" fmla="*/ 3704 w 2477804"/>
                  <a:gd name="connsiteY3" fmla="*/ 1452861 h 1452861"/>
                  <a:gd name="connsiteX4" fmla="*/ 8467 w 2477804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  <a:gd name="connsiteX0" fmla="*/ 4763 w 2474100"/>
                  <a:gd name="connsiteY0" fmla="*/ 0 h 1452861"/>
                  <a:gd name="connsiteX1" fmla="*/ 2474100 w 2474100"/>
                  <a:gd name="connsiteY1" fmla="*/ 9525 h 1452861"/>
                  <a:gd name="connsiteX2" fmla="*/ 2474100 w 2474100"/>
                  <a:gd name="connsiteY2" fmla="*/ 838499 h 1452861"/>
                  <a:gd name="connsiteX3" fmla="*/ 0 w 2474100"/>
                  <a:gd name="connsiteY3" fmla="*/ 1452861 h 1452861"/>
                  <a:gd name="connsiteX4" fmla="*/ 4763 w 2474100"/>
                  <a:gd name="connsiteY4" fmla="*/ 0 h 1452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74100" h="1452861">
                    <a:moveTo>
                      <a:pt x="4763" y="0"/>
                    </a:moveTo>
                    <a:lnTo>
                      <a:pt x="2474100" y="9525"/>
                    </a:lnTo>
                    <a:lnTo>
                      <a:pt x="2474100" y="838499"/>
                    </a:lnTo>
                    <a:lnTo>
                      <a:pt x="0" y="1452861"/>
                    </a:lnTo>
                    <a:cubicBezTo>
                      <a:pt x="1588" y="992386"/>
                      <a:pt x="3175" y="450949"/>
                      <a:pt x="4763" y="0"/>
                    </a:cubicBezTo>
                    <a:close/>
                  </a:path>
                </a:pathLst>
              </a:custGeom>
              <a:gradFill flip="none" rotWithShape="1">
                <a:gsLst>
                  <a:gs pos="98000">
                    <a:schemeClr val="bg1">
                      <a:alpha val="55000"/>
                    </a:schemeClr>
                  </a:gs>
                  <a:gs pos="0">
                    <a:schemeClr val="bg1">
                      <a:alpha val="0"/>
                    </a:schemeClr>
                  </a:gs>
                </a:gsLst>
                <a:lin ang="42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>
                <a:stCxn id="16" idx="2"/>
              </p:cNvCxnSpPr>
              <p:nvPr/>
            </p:nvCxnSpPr>
            <p:spPr>
              <a:xfrm>
                <a:off x="7622400" y="4591349"/>
                <a:ext cx="2474100" cy="614362"/>
              </a:xfrm>
              <a:prstGeom prst="line">
                <a:avLst/>
              </a:prstGeom>
              <a:ln>
                <a:gradFill flip="none" rotWithShape="1">
                  <a:gsLst>
                    <a:gs pos="48000">
                      <a:schemeClr val="bg1"/>
                    </a:gs>
                    <a:gs pos="0">
                      <a:srgbClr val="FFFFFF">
                        <a:alpha val="14000"/>
                      </a:srgbClr>
                    </a:gs>
                    <a:gs pos="100000">
                      <a:schemeClr val="bg1">
                        <a:alpha val="38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文本框 32"/>
            <p:cNvSpPr txBox="1"/>
            <p:nvPr/>
          </p:nvSpPr>
          <p:spPr>
            <a:xfrm>
              <a:off x="8254156" y="5171481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添加文本</a:t>
              </a: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829161" y="2170851"/>
            <a:ext cx="3856695" cy="2037266"/>
            <a:chOff x="2829161" y="2170851"/>
            <a:chExt cx="3856695" cy="2037266"/>
          </a:xfrm>
        </p:grpSpPr>
        <p:grpSp>
          <p:nvGrpSpPr>
            <p:cNvPr id="47" name="组合 46"/>
            <p:cNvGrpSpPr/>
            <p:nvPr/>
          </p:nvGrpSpPr>
          <p:grpSpPr>
            <a:xfrm>
              <a:off x="2952750" y="2753313"/>
              <a:ext cx="3733106" cy="1454804"/>
              <a:chOff x="2952750" y="2753313"/>
              <a:chExt cx="3733106" cy="1454804"/>
            </a:xfrm>
          </p:grpSpPr>
          <p:cxnSp>
            <p:nvCxnSpPr>
              <p:cNvPr id="37" name="直接连接符 36"/>
              <p:cNvCxnSpPr/>
              <p:nvPr/>
            </p:nvCxnSpPr>
            <p:spPr>
              <a:xfrm flipH="1" flipV="1">
                <a:off x="5231052" y="2753313"/>
                <a:ext cx="1454804" cy="1454804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 flipH="1">
                <a:off x="2952750" y="2759318"/>
                <a:ext cx="2278303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文本框 40"/>
            <p:cNvSpPr txBox="1"/>
            <p:nvPr/>
          </p:nvSpPr>
          <p:spPr>
            <a:xfrm>
              <a:off x="2829161" y="2170851"/>
              <a:ext cx="26468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层级关系用于强调几个对象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之间的层次性差异。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2829161" y="1615901"/>
            <a:ext cx="6338690" cy="1667692"/>
            <a:chOff x="2829161" y="1615901"/>
            <a:chExt cx="6338690" cy="1667692"/>
          </a:xfrm>
        </p:grpSpPr>
        <p:sp>
          <p:nvSpPr>
            <p:cNvPr id="45" name="文本框 44"/>
            <p:cNvSpPr txBox="1"/>
            <p:nvPr/>
          </p:nvSpPr>
          <p:spPr>
            <a:xfrm>
              <a:off x="2829161" y="1615901"/>
              <a:ext cx="44935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层级关系用于强调几个对象之间的层次性差异。</a:t>
              </a:r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2952750" y="1971458"/>
              <a:ext cx="6215101" cy="1312135"/>
              <a:chOff x="2952750" y="1971458"/>
              <a:chExt cx="6215101" cy="1312135"/>
            </a:xfrm>
          </p:grpSpPr>
          <p:cxnSp>
            <p:nvCxnSpPr>
              <p:cNvPr id="42" name="直接连接符 41"/>
              <p:cNvCxnSpPr/>
              <p:nvPr/>
            </p:nvCxnSpPr>
            <p:spPr>
              <a:xfrm flipH="1" flipV="1">
                <a:off x="7864998" y="1980740"/>
                <a:ext cx="1302853" cy="1302853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2952750" y="1971458"/>
                <a:ext cx="4906593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五边形 48"/>
          <p:cNvSpPr/>
          <p:nvPr/>
        </p:nvSpPr>
        <p:spPr>
          <a:xfrm>
            <a:off x="2378606" y="1705861"/>
            <a:ext cx="426689" cy="263739"/>
          </a:xfrm>
          <a:prstGeom prst="homePlate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50" name="五边形 49"/>
          <p:cNvSpPr/>
          <p:nvPr/>
        </p:nvSpPr>
        <p:spPr>
          <a:xfrm>
            <a:off x="2378606" y="2198370"/>
            <a:ext cx="426689" cy="263739"/>
          </a:xfrm>
          <a:prstGeom prst="homePlate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829161" y="3122336"/>
            <a:ext cx="2149460" cy="1553309"/>
            <a:chOff x="2829161" y="3122336"/>
            <a:chExt cx="2149460" cy="1553309"/>
          </a:xfrm>
        </p:grpSpPr>
        <p:grpSp>
          <p:nvGrpSpPr>
            <p:cNvPr id="43" name="组合 42"/>
            <p:cNvGrpSpPr/>
            <p:nvPr/>
          </p:nvGrpSpPr>
          <p:grpSpPr>
            <a:xfrm>
              <a:off x="2952750" y="4004133"/>
              <a:ext cx="2025871" cy="671512"/>
              <a:chOff x="2952750" y="4004133"/>
              <a:chExt cx="2025871" cy="671512"/>
            </a:xfrm>
          </p:grpSpPr>
          <p:cxnSp>
            <p:nvCxnSpPr>
              <p:cNvPr id="21" name="直接连接符 20"/>
              <p:cNvCxnSpPr/>
              <p:nvPr/>
            </p:nvCxnSpPr>
            <p:spPr>
              <a:xfrm flipH="1" flipV="1">
                <a:off x="4307109" y="4004133"/>
                <a:ext cx="671512" cy="671512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2952750" y="4004133"/>
                <a:ext cx="1354360" cy="0"/>
              </a:xfrm>
              <a:prstGeom prst="line">
                <a:avLst/>
              </a:prstGeom>
              <a:ln w="3175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文本框 35"/>
            <p:cNvSpPr txBox="1"/>
            <p:nvPr/>
          </p:nvSpPr>
          <p:spPr>
            <a:xfrm>
              <a:off x="2829161" y="3122336"/>
              <a:ext cx="1826141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层级关系用于强调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几个对象之间的层</a:t>
              </a:r>
              <a:endPara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</a:rPr>
                <a:t>次性差异。</a:t>
              </a:r>
            </a:p>
          </p:txBody>
        </p:sp>
      </p:grpSp>
      <p:sp>
        <p:nvSpPr>
          <p:cNvPr id="51" name="五边形 50"/>
          <p:cNvSpPr/>
          <p:nvPr/>
        </p:nvSpPr>
        <p:spPr>
          <a:xfrm>
            <a:off x="2378606" y="3166295"/>
            <a:ext cx="426689" cy="263739"/>
          </a:xfrm>
          <a:prstGeom prst="homePlate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7818120" y="796875"/>
            <a:ext cx="944880" cy="220253"/>
          </a:xfrm>
          <a:prstGeom prst="rect">
            <a:avLst/>
          </a:prstGeom>
          <a:solidFill>
            <a:srgbClr val="BE10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10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 p14:presetBounceEnd="25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22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23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 p14:presetBounceEnd="25000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33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34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2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 p14:presetBounceEnd="25000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25000">
                                          <p:cBhvr additive="base">
                                            <p:cTn id="44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25000">
                                          <p:cBhvr additive="base">
                                            <p:cTn id="45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7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7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" presetID="10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12" presetClass="entr" presetSubtype="8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" presetID="2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19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12" presetClass="entr" presetSubtype="8" fill="hold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500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7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22" presetClass="entr" presetSubtype="2" fill="hold" nodeType="withEffect">
                                      <p:stCondLst>
                                        <p:cond delay="13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18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5" presetID="12" presetClass="entr" presetSubtype="8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2" presetClass="entr" presetSubtype="2" fill="hold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1" dur="5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8" fill="hold" grpId="0" nodeType="withEffect">
                                      <p:stCondLst>
                                        <p:cond delay="24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 animBg="1"/>
          <p:bldP spid="50" grpId="0" animBg="1"/>
          <p:bldP spid="51" grpId="0" animBg="1"/>
        </p:bldLst>
      </p:timing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2070</TotalTime>
  <Words>49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胡占利</dc:creator>
  <cp:lastModifiedBy>lihongyi@nutstore.net</cp:lastModifiedBy>
  <cp:revision>156</cp:revision>
  <dcterms:created xsi:type="dcterms:W3CDTF">2013-08-14T15:08:40Z</dcterms:created>
  <dcterms:modified xsi:type="dcterms:W3CDTF">2018-12-21T07:49:54Z</dcterms:modified>
</cp:coreProperties>
</file>