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437E-6FDF-4B90-9A31-3AB6D5D8F21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4D62-070E-4E3B-9737-F61EC10A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 180"/>
          <p:cNvSpPr txBox="1"/>
          <p:nvPr/>
        </p:nvSpPr>
        <p:spPr>
          <a:xfrm>
            <a:off x="263352" y="26064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263352" y="722313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the title in here</a:t>
            </a:r>
          </a:p>
        </p:txBody>
      </p:sp>
      <p:grpSp>
        <p:nvGrpSpPr>
          <p:cNvPr id="185" name="组合 184"/>
          <p:cNvGrpSpPr/>
          <p:nvPr/>
        </p:nvGrpSpPr>
        <p:grpSpPr>
          <a:xfrm>
            <a:off x="1631504" y="1679733"/>
            <a:ext cx="3409385" cy="1056336"/>
            <a:chOff x="2345628" y="1700808"/>
            <a:chExt cx="3409385" cy="1056336"/>
          </a:xfrm>
        </p:grpSpPr>
        <p:grpSp>
          <p:nvGrpSpPr>
            <p:cNvPr id="186" name="组合 185"/>
            <p:cNvGrpSpPr/>
            <p:nvPr/>
          </p:nvGrpSpPr>
          <p:grpSpPr>
            <a:xfrm>
              <a:off x="2345628" y="1700808"/>
              <a:ext cx="2421489" cy="1056336"/>
              <a:chOff x="3387139" y="1814166"/>
              <a:chExt cx="2421489" cy="1056336"/>
            </a:xfrm>
          </p:grpSpPr>
          <p:sp>
            <p:nvSpPr>
              <p:cNvPr id="188" name="文本框 187"/>
              <p:cNvSpPr txBox="1"/>
              <p:nvPr/>
            </p:nvSpPr>
            <p:spPr>
              <a:xfrm>
                <a:off x="4695405" y="1814166"/>
                <a:ext cx="11132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3387139" y="2224171"/>
                <a:ext cx="2421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单击添加内容详情单击添加内容详情单击添加内容详情</a:t>
                </a:r>
                <a:endParaRPr lang="en-US" altLang="zh-CN" sz="12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7" name="文本框 186"/>
            <p:cNvSpPr txBox="1"/>
            <p:nvPr/>
          </p:nvSpPr>
          <p:spPr>
            <a:xfrm>
              <a:off x="4767117" y="1700808"/>
              <a:ext cx="987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7119307" y="1651676"/>
            <a:ext cx="3406358" cy="1056336"/>
            <a:chOff x="6930694" y="1700808"/>
            <a:chExt cx="3406358" cy="1056336"/>
          </a:xfrm>
        </p:grpSpPr>
        <p:grpSp>
          <p:nvGrpSpPr>
            <p:cNvPr id="191" name="组合 190"/>
            <p:cNvGrpSpPr/>
            <p:nvPr/>
          </p:nvGrpSpPr>
          <p:grpSpPr>
            <a:xfrm>
              <a:off x="7918592" y="1700808"/>
              <a:ext cx="2418460" cy="1056336"/>
              <a:chOff x="3287688" y="1814166"/>
              <a:chExt cx="2418460" cy="1056336"/>
            </a:xfrm>
          </p:grpSpPr>
          <p:sp>
            <p:nvSpPr>
              <p:cNvPr id="193" name="文本框 192"/>
              <p:cNvSpPr txBox="1"/>
              <p:nvPr/>
            </p:nvSpPr>
            <p:spPr>
              <a:xfrm>
                <a:off x="3287688" y="1814166"/>
                <a:ext cx="11132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3287688" y="2224171"/>
                <a:ext cx="241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单击添加内容详情单击添加内容详情单击添加内容详情</a:t>
                </a:r>
                <a:endParaRPr lang="en-US" altLang="zh-CN" sz="12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2" name="文本框 191"/>
            <p:cNvSpPr txBox="1"/>
            <p:nvPr/>
          </p:nvSpPr>
          <p:spPr>
            <a:xfrm>
              <a:off x="6930694" y="1700808"/>
              <a:ext cx="987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8424545" y="3770958"/>
            <a:ext cx="3326696" cy="1056336"/>
            <a:chOff x="8655535" y="4233458"/>
            <a:chExt cx="3326696" cy="1056336"/>
          </a:xfrm>
        </p:grpSpPr>
        <p:grpSp>
          <p:nvGrpSpPr>
            <p:cNvPr id="196" name="组合 195"/>
            <p:cNvGrpSpPr/>
            <p:nvPr/>
          </p:nvGrpSpPr>
          <p:grpSpPr>
            <a:xfrm>
              <a:off x="9643430" y="4233458"/>
              <a:ext cx="2338801" cy="1056336"/>
              <a:chOff x="3287687" y="1814166"/>
              <a:chExt cx="2338801" cy="1056336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3287688" y="1814166"/>
                <a:ext cx="11132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3287687" y="2224171"/>
                <a:ext cx="2338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单击添加内容详情单击添加内容详情单击添加内容详情</a:t>
                </a:r>
                <a:endParaRPr lang="en-US" altLang="zh-CN" sz="12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7" name="文本框 196"/>
            <p:cNvSpPr txBox="1"/>
            <p:nvPr/>
          </p:nvSpPr>
          <p:spPr>
            <a:xfrm>
              <a:off x="8655535" y="4346520"/>
              <a:ext cx="987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335360" y="3855369"/>
            <a:ext cx="3285579" cy="1056336"/>
            <a:chOff x="810315" y="4233458"/>
            <a:chExt cx="3285579" cy="1056336"/>
          </a:xfrm>
        </p:grpSpPr>
        <p:grpSp>
          <p:nvGrpSpPr>
            <p:cNvPr id="201" name="组合 200"/>
            <p:cNvGrpSpPr/>
            <p:nvPr/>
          </p:nvGrpSpPr>
          <p:grpSpPr>
            <a:xfrm>
              <a:off x="810315" y="4233458"/>
              <a:ext cx="2297683" cy="1056336"/>
              <a:chOff x="3510945" y="1814166"/>
              <a:chExt cx="2297683" cy="1056336"/>
            </a:xfrm>
          </p:grpSpPr>
          <p:sp>
            <p:nvSpPr>
              <p:cNvPr id="203" name="文本框 202"/>
              <p:cNvSpPr txBox="1"/>
              <p:nvPr/>
            </p:nvSpPr>
            <p:spPr>
              <a:xfrm>
                <a:off x="4695405" y="1814166"/>
                <a:ext cx="11132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3510945" y="2224171"/>
                <a:ext cx="2297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单击添加内容详情单击添加内容详情单击添加内容详情</a:t>
                </a:r>
                <a:endParaRPr lang="en-US" altLang="zh-CN" sz="12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2" name="文本框 201"/>
            <p:cNvSpPr txBox="1"/>
            <p:nvPr/>
          </p:nvSpPr>
          <p:spPr>
            <a:xfrm>
              <a:off x="3107998" y="4346520"/>
              <a:ext cx="987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3431704" y="1972345"/>
            <a:ext cx="5184576" cy="3744989"/>
            <a:chOff x="3431704" y="1972345"/>
            <a:chExt cx="5184576" cy="3744989"/>
          </a:xfrm>
        </p:grpSpPr>
        <p:grpSp>
          <p:nvGrpSpPr>
            <p:cNvPr id="206" name="组合 205"/>
            <p:cNvGrpSpPr/>
            <p:nvPr/>
          </p:nvGrpSpPr>
          <p:grpSpPr>
            <a:xfrm>
              <a:off x="3431704" y="1972345"/>
              <a:ext cx="5184576" cy="3744989"/>
              <a:chOff x="3120768" y="1282798"/>
              <a:chExt cx="6121516" cy="4421772"/>
            </a:xfrm>
          </p:grpSpPr>
          <p:sp>
            <p:nvSpPr>
              <p:cNvPr id="214" name="Oval 5"/>
              <p:cNvSpPr>
                <a:spLocks noChangeArrowheads="1"/>
              </p:cNvSpPr>
              <p:nvPr/>
            </p:nvSpPr>
            <p:spPr bwMode="auto">
              <a:xfrm>
                <a:off x="6183002" y="3529694"/>
                <a:ext cx="3059282" cy="2174876"/>
              </a:xfrm>
              <a:custGeom>
                <a:avLst/>
                <a:gdLst>
                  <a:gd name="connsiteX0" fmla="*/ 0 w 3059112"/>
                  <a:gd name="connsiteY0" fmla="*/ 1087438 h 2174875"/>
                  <a:gd name="connsiteX1" fmla="*/ 1529556 w 3059112"/>
                  <a:gd name="connsiteY1" fmla="*/ 0 h 2174875"/>
                  <a:gd name="connsiteX2" fmla="*/ 3059112 w 3059112"/>
                  <a:gd name="connsiteY2" fmla="*/ 1087438 h 2174875"/>
                  <a:gd name="connsiteX3" fmla="*/ 1529556 w 3059112"/>
                  <a:gd name="connsiteY3" fmla="*/ 2174876 h 2174875"/>
                  <a:gd name="connsiteX4" fmla="*/ 0 w 3059112"/>
                  <a:gd name="connsiteY4" fmla="*/ 1087438 h 2174875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9282" h="2174876">
                    <a:moveTo>
                      <a:pt x="170" y="1087438"/>
                    </a:moveTo>
                    <a:cubicBezTo>
                      <a:pt x="12870" y="1102813"/>
                      <a:pt x="684976" y="0"/>
                      <a:pt x="1529726" y="0"/>
                    </a:cubicBezTo>
                    <a:cubicBezTo>
                      <a:pt x="2374476" y="0"/>
                      <a:pt x="3059282" y="1090113"/>
                      <a:pt x="3059282" y="1087438"/>
                    </a:cubicBezTo>
                    <a:cubicBezTo>
                      <a:pt x="3059282" y="1084763"/>
                      <a:pt x="2374476" y="2174876"/>
                      <a:pt x="1529726" y="2174876"/>
                    </a:cubicBezTo>
                    <a:cubicBezTo>
                      <a:pt x="684976" y="2174876"/>
                      <a:pt x="-12530" y="1072063"/>
                      <a:pt x="170" y="1087438"/>
                    </a:cubicBezTo>
                    <a:close/>
                  </a:path>
                </a:pathLst>
              </a:custGeom>
              <a:solidFill>
                <a:srgbClr val="F59D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Oval 5"/>
              <p:cNvSpPr>
                <a:spLocks noChangeArrowheads="1"/>
              </p:cNvSpPr>
              <p:nvPr/>
            </p:nvSpPr>
            <p:spPr bwMode="auto">
              <a:xfrm>
                <a:off x="3120768" y="3529694"/>
                <a:ext cx="3059282" cy="2174876"/>
              </a:xfrm>
              <a:custGeom>
                <a:avLst/>
                <a:gdLst>
                  <a:gd name="connsiteX0" fmla="*/ 0 w 3059112"/>
                  <a:gd name="connsiteY0" fmla="*/ 1087438 h 2174875"/>
                  <a:gd name="connsiteX1" fmla="*/ 1529556 w 3059112"/>
                  <a:gd name="connsiteY1" fmla="*/ 0 h 2174875"/>
                  <a:gd name="connsiteX2" fmla="*/ 3059112 w 3059112"/>
                  <a:gd name="connsiteY2" fmla="*/ 1087438 h 2174875"/>
                  <a:gd name="connsiteX3" fmla="*/ 1529556 w 3059112"/>
                  <a:gd name="connsiteY3" fmla="*/ 2174876 h 2174875"/>
                  <a:gd name="connsiteX4" fmla="*/ 0 w 3059112"/>
                  <a:gd name="connsiteY4" fmla="*/ 1087438 h 2174875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9282" h="2174876">
                    <a:moveTo>
                      <a:pt x="170" y="1087438"/>
                    </a:moveTo>
                    <a:cubicBezTo>
                      <a:pt x="12870" y="1102813"/>
                      <a:pt x="684976" y="0"/>
                      <a:pt x="1529726" y="0"/>
                    </a:cubicBezTo>
                    <a:cubicBezTo>
                      <a:pt x="2374476" y="0"/>
                      <a:pt x="3059282" y="1090113"/>
                      <a:pt x="3059282" y="1087438"/>
                    </a:cubicBezTo>
                    <a:cubicBezTo>
                      <a:pt x="3059282" y="1084763"/>
                      <a:pt x="2374476" y="2174876"/>
                      <a:pt x="1529726" y="2174876"/>
                    </a:cubicBezTo>
                    <a:cubicBezTo>
                      <a:pt x="684976" y="2174876"/>
                      <a:pt x="-12530" y="1072063"/>
                      <a:pt x="170" y="1087438"/>
                    </a:cubicBezTo>
                    <a:close/>
                  </a:path>
                </a:pathLst>
              </a:custGeom>
              <a:solidFill>
                <a:srgbClr val="12A2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Oval 5"/>
              <p:cNvSpPr>
                <a:spLocks noChangeArrowheads="1"/>
              </p:cNvSpPr>
              <p:nvPr/>
            </p:nvSpPr>
            <p:spPr bwMode="auto">
              <a:xfrm rot="5400000">
                <a:off x="4650409" y="1725001"/>
                <a:ext cx="3059282" cy="2174876"/>
              </a:xfrm>
              <a:custGeom>
                <a:avLst/>
                <a:gdLst>
                  <a:gd name="connsiteX0" fmla="*/ 0 w 3059112"/>
                  <a:gd name="connsiteY0" fmla="*/ 1087438 h 2174875"/>
                  <a:gd name="connsiteX1" fmla="*/ 1529556 w 3059112"/>
                  <a:gd name="connsiteY1" fmla="*/ 0 h 2174875"/>
                  <a:gd name="connsiteX2" fmla="*/ 3059112 w 3059112"/>
                  <a:gd name="connsiteY2" fmla="*/ 1087438 h 2174875"/>
                  <a:gd name="connsiteX3" fmla="*/ 1529556 w 3059112"/>
                  <a:gd name="connsiteY3" fmla="*/ 2174876 h 2174875"/>
                  <a:gd name="connsiteX4" fmla="*/ 0 w 3059112"/>
                  <a:gd name="connsiteY4" fmla="*/ 1087438 h 2174875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  <a:gd name="connsiteX0" fmla="*/ 170 w 3059282"/>
                  <a:gd name="connsiteY0" fmla="*/ 1087438 h 2174876"/>
                  <a:gd name="connsiteX1" fmla="*/ 1529726 w 3059282"/>
                  <a:gd name="connsiteY1" fmla="*/ 0 h 2174876"/>
                  <a:gd name="connsiteX2" fmla="*/ 3059282 w 3059282"/>
                  <a:gd name="connsiteY2" fmla="*/ 1087438 h 2174876"/>
                  <a:gd name="connsiteX3" fmla="*/ 1529726 w 3059282"/>
                  <a:gd name="connsiteY3" fmla="*/ 2174876 h 2174876"/>
                  <a:gd name="connsiteX4" fmla="*/ 170 w 3059282"/>
                  <a:gd name="connsiteY4" fmla="*/ 1087438 h 217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9282" h="2174876">
                    <a:moveTo>
                      <a:pt x="170" y="1087438"/>
                    </a:moveTo>
                    <a:cubicBezTo>
                      <a:pt x="12870" y="1102813"/>
                      <a:pt x="684976" y="0"/>
                      <a:pt x="1529726" y="0"/>
                    </a:cubicBezTo>
                    <a:cubicBezTo>
                      <a:pt x="2374476" y="0"/>
                      <a:pt x="3059282" y="1090113"/>
                      <a:pt x="3059282" y="1087438"/>
                    </a:cubicBezTo>
                    <a:cubicBezTo>
                      <a:pt x="3059282" y="1084763"/>
                      <a:pt x="2374476" y="2174876"/>
                      <a:pt x="1529726" y="2174876"/>
                    </a:cubicBezTo>
                    <a:cubicBezTo>
                      <a:pt x="684976" y="2174876"/>
                      <a:pt x="-12530" y="1072063"/>
                      <a:pt x="170" y="1087438"/>
                    </a:cubicBezTo>
                    <a:close/>
                  </a:path>
                </a:pathLst>
              </a:custGeom>
              <a:solidFill>
                <a:srgbClr val="2A7F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519936" y="3933056"/>
                <a:ext cx="1368152" cy="136815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7" name="Freeform 5"/>
            <p:cNvSpPr>
              <a:spLocks noChangeAspect="1" noEditPoints="1"/>
            </p:cNvSpPr>
            <p:nvPr/>
          </p:nvSpPr>
          <p:spPr bwMode="auto">
            <a:xfrm>
              <a:off x="7076707" y="4436336"/>
              <a:ext cx="715897" cy="720000"/>
            </a:xfrm>
            <a:custGeom>
              <a:avLst/>
              <a:gdLst>
                <a:gd name="T0" fmla="*/ 0 w 207"/>
                <a:gd name="T1" fmla="*/ 87 h 208"/>
                <a:gd name="T2" fmla="*/ 0 w 207"/>
                <a:gd name="T3" fmla="*/ 78 h 208"/>
                <a:gd name="T4" fmla="*/ 0 w 207"/>
                <a:gd name="T5" fmla="*/ 77 h 208"/>
                <a:gd name="T6" fmla="*/ 1 w 207"/>
                <a:gd name="T7" fmla="*/ 65 h 208"/>
                <a:gd name="T8" fmla="*/ 16 w 207"/>
                <a:gd name="T9" fmla="*/ 33 h 208"/>
                <a:gd name="T10" fmla="*/ 46 w 207"/>
                <a:gd name="T11" fmla="*/ 8 h 208"/>
                <a:gd name="T12" fmla="*/ 74 w 207"/>
                <a:gd name="T13" fmla="*/ 1 h 208"/>
                <a:gd name="T14" fmla="*/ 77 w 207"/>
                <a:gd name="T15" fmla="*/ 0 h 208"/>
                <a:gd name="T16" fmla="*/ 86 w 207"/>
                <a:gd name="T17" fmla="*/ 0 h 208"/>
                <a:gd name="T18" fmla="*/ 92 w 207"/>
                <a:gd name="T19" fmla="*/ 1 h 208"/>
                <a:gd name="T20" fmla="*/ 114 w 207"/>
                <a:gd name="T21" fmla="*/ 7 h 208"/>
                <a:gd name="T22" fmla="*/ 150 w 207"/>
                <a:gd name="T23" fmla="*/ 36 h 208"/>
                <a:gd name="T24" fmla="*/ 163 w 207"/>
                <a:gd name="T25" fmla="*/ 75 h 208"/>
                <a:gd name="T26" fmla="*/ 163 w 207"/>
                <a:gd name="T27" fmla="*/ 94 h 208"/>
                <a:gd name="T28" fmla="*/ 152 w 207"/>
                <a:gd name="T29" fmla="*/ 125 h 208"/>
                <a:gd name="T30" fmla="*/ 151 w 207"/>
                <a:gd name="T31" fmla="*/ 127 h 208"/>
                <a:gd name="T32" fmla="*/ 153 w 207"/>
                <a:gd name="T33" fmla="*/ 129 h 208"/>
                <a:gd name="T34" fmla="*/ 202 w 207"/>
                <a:gd name="T35" fmla="*/ 178 h 208"/>
                <a:gd name="T36" fmla="*/ 206 w 207"/>
                <a:gd name="T37" fmla="*/ 185 h 208"/>
                <a:gd name="T38" fmla="*/ 207 w 207"/>
                <a:gd name="T39" fmla="*/ 188 h 208"/>
                <a:gd name="T40" fmla="*/ 207 w 207"/>
                <a:gd name="T41" fmla="*/ 192 h 208"/>
                <a:gd name="T42" fmla="*/ 207 w 207"/>
                <a:gd name="T43" fmla="*/ 193 h 208"/>
                <a:gd name="T44" fmla="*/ 197 w 207"/>
                <a:gd name="T45" fmla="*/ 206 h 208"/>
                <a:gd name="T46" fmla="*/ 192 w 207"/>
                <a:gd name="T47" fmla="*/ 208 h 208"/>
                <a:gd name="T48" fmla="*/ 188 w 207"/>
                <a:gd name="T49" fmla="*/ 208 h 208"/>
                <a:gd name="T50" fmla="*/ 187 w 207"/>
                <a:gd name="T51" fmla="*/ 207 h 208"/>
                <a:gd name="T52" fmla="*/ 176 w 207"/>
                <a:gd name="T53" fmla="*/ 201 h 208"/>
                <a:gd name="T54" fmla="*/ 144 w 207"/>
                <a:gd name="T55" fmla="*/ 169 h 208"/>
                <a:gd name="T56" fmla="*/ 126 w 207"/>
                <a:gd name="T57" fmla="*/ 151 h 208"/>
                <a:gd name="T58" fmla="*/ 123 w 207"/>
                <a:gd name="T59" fmla="*/ 153 h 208"/>
                <a:gd name="T60" fmla="*/ 88 w 207"/>
                <a:gd name="T61" fmla="*/ 164 h 208"/>
                <a:gd name="T62" fmla="*/ 67 w 207"/>
                <a:gd name="T63" fmla="*/ 163 h 208"/>
                <a:gd name="T64" fmla="*/ 39 w 207"/>
                <a:gd name="T65" fmla="*/ 152 h 208"/>
                <a:gd name="T66" fmla="*/ 10 w 207"/>
                <a:gd name="T67" fmla="*/ 122 h 208"/>
                <a:gd name="T68" fmla="*/ 0 w 207"/>
                <a:gd name="T69" fmla="*/ 90 h 208"/>
                <a:gd name="T70" fmla="*/ 0 w 207"/>
                <a:gd name="T71" fmla="*/ 87 h 208"/>
                <a:gd name="T72" fmla="*/ 138 w 207"/>
                <a:gd name="T73" fmla="*/ 82 h 208"/>
                <a:gd name="T74" fmla="*/ 82 w 207"/>
                <a:gd name="T75" fmla="*/ 26 h 208"/>
                <a:gd name="T76" fmla="*/ 26 w 207"/>
                <a:gd name="T77" fmla="*/ 82 h 208"/>
                <a:gd name="T78" fmla="*/ 82 w 207"/>
                <a:gd name="T79" fmla="*/ 138 h 208"/>
                <a:gd name="T80" fmla="*/ 138 w 207"/>
                <a:gd name="T81" fmla="*/ 8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208">
                  <a:moveTo>
                    <a:pt x="0" y="87"/>
                  </a:moveTo>
                  <a:cubicBezTo>
                    <a:pt x="0" y="84"/>
                    <a:pt x="0" y="81"/>
                    <a:pt x="0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4" y="53"/>
                    <a:pt x="9" y="42"/>
                    <a:pt x="16" y="33"/>
                  </a:cubicBezTo>
                  <a:cubicBezTo>
                    <a:pt x="24" y="22"/>
                    <a:pt x="34" y="14"/>
                    <a:pt x="46" y="8"/>
                  </a:cubicBezTo>
                  <a:cubicBezTo>
                    <a:pt x="55" y="4"/>
                    <a:pt x="64" y="1"/>
                    <a:pt x="74" y="1"/>
                  </a:cubicBezTo>
                  <a:cubicBezTo>
                    <a:pt x="75" y="0"/>
                    <a:pt x="76" y="0"/>
                    <a:pt x="77" y="0"/>
                  </a:cubicBezTo>
                  <a:cubicBezTo>
                    <a:pt x="80" y="0"/>
                    <a:pt x="83" y="0"/>
                    <a:pt x="86" y="0"/>
                  </a:cubicBezTo>
                  <a:cubicBezTo>
                    <a:pt x="88" y="0"/>
                    <a:pt x="90" y="1"/>
                    <a:pt x="92" y="1"/>
                  </a:cubicBezTo>
                  <a:cubicBezTo>
                    <a:pt x="99" y="2"/>
                    <a:pt x="107" y="4"/>
                    <a:pt x="114" y="7"/>
                  </a:cubicBezTo>
                  <a:cubicBezTo>
                    <a:pt x="129" y="13"/>
                    <a:pt x="141" y="23"/>
                    <a:pt x="150" y="36"/>
                  </a:cubicBezTo>
                  <a:cubicBezTo>
                    <a:pt x="158" y="48"/>
                    <a:pt x="162" y="61"/>
                    <a:pt x="163" y="75"/>
                  </a:cubicBezTo>
                  <a:cubicBezTo>
                    <a:pt x="164" y="82"/>
                    <a:pt x="164" y="88"/>
                    <a:pt x="163" y="94"/>
                  </a:cubicBezTo>
                  <a:cubicBezTo>
                    <a:pt x="161" y="105"/>
                    <a:pt x="158" y="115"/>
                    <a:pt x="152" y="125"/>
                  </a:cubicBezTo>
                  <a:cubicBezTo>
                    <a:pt x="151" y="125"/>
                    <a:pt x="151" y="126"/>
                    <a:pt x="151" y="127"/>
                  </a:cubicBezTo>
                  <a:cubicBezTo>
                    <a:pt x="151" y="128"/>
                    <a:pt x="152" y="128"/>
                    <a:pt x="153" y="129"/>
                  </a:cubicBezTo>
                  <a:cubicBezTo>
                    <a:pt x="169" y="145"/>
                    <a:pt x="185" y="161"/>
                    <a:pt x="202" y="178"/>
                  </a:cubicBezTo>
                  <a:cubicBezTo>
                    <a:pt x="204" y="180"/>
                    <a:pt x="205" y="182"/>
                    <a:pt x="206" y="185"/>
                  </a:cubicBezTo>
                  <a:cubicBezTo>
                    <a:pt x="207" y="186"/>
                    <a:pt x="207" y="187"/>
                    <a:pt x="207" y="188"/>
                  </a:cubicBezTo>
                  <a:cubicBezTo>
                    <a:pt x="207" y="190"/>
                    <a:pt x="207" y="191"/>
                    <a:pt x="207" y="192"/>
                  </a:cubicBezTo>
                  <a:cubicBezTo>
                    <a:pt x="207" y="193"/>
                    <a:pt x="207" y="193"/>
                    <a:pt x="207" y="193"/>
                  </a:cubicBezTo>
                  <a:cubicBezTo>
                    <a:pt x="206" y="199"/>
                    <a:pt x="203" y="203"/>
                    <a:pt x="197" y="206"/>
                  </a:cubicBezTo>
                  <a:cubicBezTo>
                    <a:pt x="195" y="207"/>
                    <a:pt x="194" y="207"/>
                    <a:pt x="192" y="208"/>
                  </a:cubicBezTo>
                  <a:cubicBezTo>
                    <a:pt x="190" y="208"/>
                    <a:pt x="189" y="208"/>
                    <a:pt x="188" y="208"/>
                  </a:cubicBezTo>
                  <a:cubicBezTo>
                    <a:pt x="188" y="208"/>
                    <a:pt x="188" y="207"/>
                    <a:pt x="187" y="207"/>
                  </a:cubicBezTo>
                  <a:cubicBezTo>
                    <a:pt x="183" y="207"/>
                    <a:pt x="179" y="205"/>
                    <a:pt x="176" y="201"/>
                  </a:cubicBezTo>
                  <a:cubicBezTo>
                    <a:pt x="165" y="190"/>
                    <a:pt x="155" y="180"/>
                    <a:pt x="144" y="169"/>
                  </a:cubicBezTo>
                  <a:cubicBezTo>
                    <a:pt x="138" y="163"/>
                    <a:pt x="132" y="157"/>
                    <a:pt x="126" y="151"/>
                  </a:cubicBezTo>
                  <a:cubicBezTo>
                    <a:pt x="125" y="152"/>
                    <a:pt x="124" y="152"/>
                    <a:pt x="123" y="153"/>
                  </a:cubicBezTo>
                  <a:cubicBezTo>
                    <a:pt x="112" y="160"/>
                    <a:pt x="100" y="163"/>
                    <a:pt x="88" y="164"/>
                  </a:cubicBezTo>
                  <a:cubicBezTo>
                    <a:pt x="81" y="165"/>
                    <a:pt x="74" y="164"/>
                    <a:pt x="67" y="163"/>
                  </a:cubicBezTo>
                  <a:cubicBezTo>
                    <a:pt x="57" y="161"/>
                    <a:pt x="48" y="158"/>
                    <a:pt x="39" y="152"/>
                  </a:cubicBezTo>
                  <a:cubicBezTo>
                    <a:pt x="27" y="145"/>
                    <a:pt x="17" y="135"/>
                    <a:pt x="10" y="122"/>
                  </a:cubicBezTo>
                  <a:cubicBezTo>
                    <a:pt x="4" y="112"/>
                    <a:pt x="1" y="102"/>
                    <a:pt x="0" y="90"/>
                  </a:cubicBezTo>
                  <a:cubicBezTo>
                    <a:pt x="0" y="89"/>
                    <a:pt x="0" y="88"/>
                    <a:pt x="0" y="87"/>
                  </a:cubicBezTo>
                  <a:close/>
                  <a:moveTo>
                    <a:pt x="138" y="82"/>
                  </a:moveTo>
                  <a:cubicBezTo>
                    <a:pt x="138" y="51"/>
                    <a:pt x="113" y="26"/>
                    <a:pt x="82" y="26"/>
                  </a:cubicBezTo>
                  <a:cubicBezTo>
                    <a:pt x="51" y="26"/>
                    <a:pt x="26" y="51"/>
                    <a:pt x="26" y="82"/>
                  </a:cubicBezTo>
                  <a:cubicBezTo>
                    <a:pt x="26" y="114"/>
                    <a:pt x="51" y="138"/>
                    <a:pt x="82" y="138"/>
                  </a:cubicBezTo>
                  <a:cubicBezTo>
                    <a:pt x="113" y="138"/>
                    <a:pt x="138" y="113"/>
                    <a:pt x="138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5"/>
            <p:cNvSpPr>
              <a:spLocks noChangeAspect="1"/>
            </p:cNvSpPr>
            <p:nvPr/>
          </p:nvSpPr>
          <p:spPr bwMode="auto">
            <a:xfrm>
              <a:off x="4305002" y="4436336"/>
              <a:ext cx="720000" cy="720000"/>
            </a:xfrm>
            <a:custGeom>
              <a:avLst/>
              <a:gdLst>
                <a:gd name="T0" fmla="*/ 89 w 214"/>
                <a:gd name="T1" fmla="*/ 145 h 214"/>
                <a:gd name="T2" fmla="*/ 1 w 214"/>
                <a:gd name="T3" fmla="*/ 213 h 214"/>
                <a:gd name="T4" fmla="*/ 1 w 214"/>
                <a:gd name="T5" fmla="*/ 213 h 214"/>
                <a:gd name="T6" fmla="*/ 68 w 214"/>
                <a:gd name="T7" fmla="*/ 127 h 214"/>
                <a:gd name="T8" fmla="*/ 63 w 214"/>
                <a:gd name="T9" fmla="*/ 126 h 214"/>
                <a:gd name="T10" fmla="*/ 34 w 214"/>
                <a:gd name="T11" fmla="*/ 127 h 214"/>
                <a:gd name="T12" fmla="*/ 1 w 214"/>
                <a:gd name="T13" fmla="*/ 133 h 214"/>
                <a:gd name="T14" fmla="*/ 0 w 214"/>
                <a:gd name="T15" fmla="*/ 133 h 214"/>
                <a:gd name="T16" fmla="*/ 6 w 214"/>
                <a:gd name="T17" fmla="*/ 126 h 214"/>
                <a:gd name="T18" fmla="*/ 40 w 214"/>
                <a:gd name="T19" fmla="*/ 81 h 214"/>
                <a:gd name="T20" fmla="*/ 42 w 214"/>
                <a:gd name="T21" fmla="*/ 80 h 214"/>
                <a:gd name="T22" fmla="*/ 79 w 214"/>
                <a:gd name="T23" fmla="*/ 80 h 214"/>
                <a:gd name="T24" fmla="*/ 81 w 214"/>
                <a:gd name="T25" fmla="*/ 79 h 214"/>
                <a:gd name="T26" fmla="*/ 145 w 214"/>
                <a:gd name="T27" fmla="*/ 15 h 214"/>
                <a:gd name="T28" fmla="*/ 150 w 214"/>
                <a:gd name="T29" fmla="*/ 13 h 214"/>
                <a:gd name="T30" fmla="*/ 213 w 214"/>
                <a:gd name="T31" fmla="*/ 0 h 214"/>
                <a:gd name="T32" fmla="*/ 214 w 214"/>
                <a:gd name="T33" fmla="*/ 0 h 214"/>
                <a:gd name="T34" fmla="*/ 213 w 214"/>
                <a:gd name="T35" fmla="*/ 6 h 214"/>
                <a:gd name="T36" fmla="*/ 204 w 214"/>
                <a:gd name="T37" fmla="*/ 53 h 214"/>
                <a:gd name="T38" fmla="*/ 201 w 214"/>
                <a:gd name="T39" fmla="*/ 66 h 214"/>
                <a:gd name="T40" fmla="*/ 200 w 214"/>
                <a:gd name="T41" fmla="*/ 68 h 214"/>
                <a:gd name="T42" fmla="*/ 139 w 214"/>
                <a:gd name="T43" fmla="*/ 128 h 214"/>
                <a:gd name="T44" fmla="*/ 135 w 214"/>
                <a:gd name="T45" fmla="*/ 133 h 214"/>
                <a:gd name="T46" fmla="*/ 134 w 214"/>
                <a:gd name="T47" fmla="*/ 135 h 214"/>
                <a:gd name="T48" fmla="*/ 134 w 214"/>
                <a:gd name="T49" fmla="*/ 172 h 214"/>
                <a:gd name="T50" fmla="*/ 133 w 214"/>
                <a:gd name="T51" fmla="*/ 175 h 214"/>
                <a:gd name="T52" fmla="*/ 81 w 214"/>
                <a:gd name="T53" fmla="*/ 213 h 214"/>
                <a:gd name="T54" fmla="*/ 81 w 214"/>
                <a:gd name="T55" fmla="*/ 214 h 214"/>
                <a:gd name="T56" fmla="*/ 81 w 214"/>
                <a:gd name="T57" fmla="*/ 213 h 214"/>
                <a:gd name="T58" fmla="*/ 91 w 214"/>
                <a:gd name="T59" fmla="*/ 180 h 214"/>
                <a:gd name="T60" fmla="*/ 91 w 214"/>
                <a:gd name="T61" fmla="*/ 153 h 214"/>
                <a:gd name="T62" fmla="*/ 89 w 214"/>
                <a:gd name="T63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4" h="214">
                  <a:moveTo>
                    <a:pt x="89" y="145"/>
                  </a:moveTo>
                  <a:cubicBezTo>
                    <a:pt x="59" y="168"/>
                    <a:pt x="30" y="191"/>
                    <a:pt x="1" y="213"/>
                  </a:cubicBezTo>
                  <a:cubicBezTo>
                    <a:pt x="1" y="213"/>
                    <a:pt x="1" y="213"/>
                    <a:pt x="1" y="213"/>
                  </a:cubicBezTo>
                  <a:cubicBezTo>
                    <a:pt x="23" y="184"/>
                    <a:pt x="45" y="156"/>
                    <a:pt x="68" y="127"/>
                  </a:cubicBezTo>
                  <a:cubicBezTo>
                    <a:pt x="66" y="127"/>
                    <a:pt x="64" y="127"/>
                    <a:pt x="63" y="126"/>
                  </a:cubicBezTo>
                  <a:cubicBezTo>
                    <a:pt x="53" y="125"/>
                    <a:pt x="43" y="126"/>
                    <a:pt x="34" y="127"/>
                  </a:cubicBezTo>
                  <a:cubicBezTo>
                    <a:pt x="23" y="128"/>
                    <a:pt x="12" y="131"/>
                    <a:pt x="1" y="133"/>
                  </a:cubicBezTo>
                  <a:cubicBezTo>
                    <a:pt x="1" y="133"/>
                    <a:pt x="1" y="133"/>
                    <a:pt x="0" y="133"/>
                  </a:cubicBezTo>
                  <a:cubicBezTo>
                    <a:pt x="2" y="131"/>
                    <a:pt x="4" y="128"/>
                    <a:pt x="6" y="126"/>
                  </a:cubicBezTo>
                  <a:cubicBezTo>
                    <a:pt x="17" y="111"/>
                    <a:pt x="28" y="96"/>
                    <a:pt x="40" y="81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54" y="80"/>
                    <a:pt x="67" y="80"/>
                    <a:pt x="79" y="80"/>
                  </a:cubicBezTo>
                  <a:cubicBezTo>
                    <a:pt x="80" y="80"/>
                    <a:pt x="81" y="80"/>
                    <a:pt x="81" y="79"/>
                  </a:cubicBezTo>
                  <a:cubicBezTo>
                    <a:pt x="103" y="58"/>
                    <a:pt x="124" y="36"/>
                    <a:pt x="145" y="15"/>
                  </a:cubicBezTo>
                  <a:cubicBezTo>
                    <a:pt x="147" y="14"/>
                    <a:pt x="148" y="13"/>
                    <a:pt x="150" y="13"/>
                  </a:cubicBezTo>
                  <a:cubicBezTo>
                    <a:pt x="171" y="8"/>
                    <a:pt x="192" y="4"/>
                    <a:pt x="213" y="0"/>
                  </a:cubicBezTo>
                  <a:cubicBezTo>
                    <a:pt x="213" y="0"/>
                    <a:pt x="214" y="0"/>
                    <a:pt x="214" y="0"/>
                  </a:cubicBezTo>
                  <a:cubicBezTo>
                    <a:pt x="214" y="2"/>
                    <a:pt x="213" y="4"/>
                    <a:pt x="213" y="6"/>
                  </a:cubicBezTo>
                  <a:cubicBezTo>
                    <a:pt x="210" y="22"/>
                    <a:pt x="207" y="37"/>
                    <a:pt x="204" y="53"/>
                  </a:cubicBezTo>
                  <a:cubicBezTo>
                    <a:pt x="203" y="57"/>
                    <a:pt x="202" y="61"/>
                    <a:pt x="201" y="66"/>
                  </a:cubicBezTo>
                  <a:cubicBezTo>
                    <a:pt x="201" y="66"/>
                    <a:pt x="201" y="67"/>
                    <a:pt x="200" y="68"/>
                  </a:cubicBezTo>
                  <a:cubicBezTo>
                    <a:pt x="180" y="88"/>
                    <a:pt x="159" y="108"/>
                    <a:pt x="139" y="128"/>
                  </a:cubicBezTo>
                  <a:cubicBezTo>
                    <a:pt x="138" y="130"/>
                    <a:pt x="136" y="131"/>
                    <a:pt x="135" y="133"/>
                  </a:cubicBezTo>
                  <a:cubicBezTo>
                    <a:pt x="134" y="133"/>
                    <a:pt x="134" y="134"/>
                    <a:pt x="134" y="135"/>
                  </a:cubicBezTo>
                  <a:cubicBezTo>
                    <a:pt x="134" y="147"/>
                    <a:pt x="134" y="160"/>
                    <a:pt x="134" y="172"/>
                  </a:cubicBezTo>
                  <a:cubicBezTo>
                    <a:pt x="134" y="173"/>
                    <a:pt x="134" y="174"/>
                    <a:pt x="133" y="175"/>
                  </a:cubicBezTo>
                  <a:cubicBezTo>
                    <a:pt x="116" y="187"/>
                    <a:pt x="99" y="200"/>
                    <a:pt x="81" y="213"/>
                  </a:cubicBezTo>
                  <a:cubicBezTo>
                    <a:pt x="81" y="213"/>
                    <a:pt x="81" y="213"/>
                    <a:pt x="81" y="214"/>
                  </a:cubicBezTo>
                  <a:cubicBezTo>
                    <a:pt x="81" y="213"/>
                    <a:pt x="81" y="213"/>
                    <a:pt x="81" y="213"/>
                  </a:cubicBezTo>
                  <a:cubicBezTo>
                    <a:pt x="86" y="202"/>
                    <a:pt x="89" y="191"/>
                    <a:pt x="91" y="180"/>
                  </a:cubicBezTo>
                  <a:cubicBezTo>
                    <a:pt x="93" y="171"/>
                    <a:pt x="93" y="162"/>
                    <a:pt x="91" y="153"/>
                  </a:cubicBezTo>
                  <a:cubicBezTo>
                    <a:pt x="90" y="151"/>
                    <a:pt x="89" y="148"/>
                    <a:pt x="89" y="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9" name="Group 13"/>
            <p:cNvGrpSpPr>
              <a:grpSpLocks noChangeAspect="1"/>
            </p:cNvGrpSpPr>
            <p:nvPr/>
          </p:nvGrpSpPr>
          <p:grpSpPr bwMode="auto">
            <a:xfrm>
              <a:off x="5670164" y="2703011"/>
              <a:ext cx="705155" cy="720000"/>
              <a:chOff x="1151" y="2911"/>
              <a:chExt cx="190" cy="194"/>
            </a:xfrm>
            <a:solidFill>
              <a:schemeClr val="bg1"/>
            </a:solidFill>
          </p:grpSpPr>
          <p:sp>
            <p:nvSpPr>
              <p:cNvPr id="210" name="Freeform 15"/>
              <p:cNvSpPr>
                <a:spLocks/>
              </p:cNvSpPr>
              <p:nvPr/>
            </p:nvSpPr>
            <p:spPr bwMode="auto">
              <a:xfrm>
                <a:off x="1151" y="2911"/>
                <a:ext cx="89" cy="90"/>
              </a:xfrm>
              <a:custGeom>
                <a:avLst/>
                <a:gdLst>
                  <a:gd name="T0" fmla="*/ 37 w 37"/>
                  <a:gd name="T1" fmla="*/ 25 h 37"/>
                  <a:gd name="T2" fmla="*/ 37 w 37"/>
                  <a:gd name="T3" fmla="*/ 32 h 37"/>
                  <a:gd name="T4" fmla="*/ 32 w 37"/>
                  <a:gd name="T5" fmla="*/ 37 h 37"/>
                  <a:gd name="T6" fmla="*/ 19 w 37"/>
                  <a:gd name="T7" fmla="*/ 37 h 37"/>
                  <a:gd name="T8" fmla="*/ 4 w 37"/>
                  <a:gd name="T9" fmla="*/ 29 h 37"/>
                  <a:gd name="T10" fmla="*/ 1 w 37"/>
                  <a:gd name="T11" fmla="*/ 16 h 37"/>
                  <a:gd name="T12" fmla="*/ 10 w 37"/>
                  <a:gd name="T13" fmla="*/ 3 h 37"/>
                  <a:gd name="T14" fmla="*/ 21 w 37"/>
                  <a:gd name="T15" fmla="*/ 1 h 37"/>
                  <a:gd name="T16" fmla="*/ 34 w 37"/>
                  <a:gd name="T17" fmla="*/ 10 h 37"/>
                  <a:gd name="T18" fmla="*/ 37 w 37"/>
                  <a:gd name="T19" fmla="*/ 19 h 37"/>
                  <a:gd name="T20" fmla="*/ 37 w 37"/>
                  <a:gd name="T21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7">
                    <a:moveTo>
                      <a:pt x="37" y="25"/>
                    </a:moveTo>
                    <a:cubicBezTo>
                      <a:pt x="37" y="27"/>
                      <a:pt x="37" y="30"/>
                      <a:pt x="37" y="32"/>
                    </a:cubicBezTo>
                    <a:cubicBezTo>
                      <a:pt x="37" y="35"/>
                      <a:pt x="35" y="37"/>
                      <a:pt x="32" y="37"/>
                    </a:cubicBezTo>
                    <a:cubicBezTo>
                      <a:pt x="28" y="37"/>
                      <a:pt x="23" y="37"/>
                      <a:pt x="19" y="37"/>
                    </a:cubicBezTo>
                    <a:cubicBezTo>
                      <a:pt x="12" y="37"/>
                      <a:pt x="7" y="34"/>
                      <a:pt x="4" y="29"/>
                    </a:cubicBezTo>
                    <a:cubicBezTo>
                      <a:pt x="1" y="25"/>
                      <a:pt x="0" y="21"/>
                      <a:pt x="1" y="16"/>
                    </a:cubicBezTo>
                    <a:cubicBezTo>
                      <a:pt x="2" y="10"/>
                      <a:pt x="5" y="6"/>
                      <a:pt x="10" y="3"/>
                    </a:cubicBezTo>
                    <a:cubicBezTo>
                      <a:pt x="13" y="1"/>
                      <a:pt x="17" y="0"/>
                      <a:pt x="21" y="1"/>
                    </a:cubicBezTo>
                    <a:cubicBezTo>
                      <a:pt x="27" y="2"/>
                      <a:pt x="31" y="5"/>
                      <a:pt x="34" y="10"/>
                    </a:cubicBezTo>
                    <a:cubicBezTo>
                      <a:pt x="36" y="13"/>
                      <a:pt x="36" y="16"/>
                      <a:pt x="37" y="19"/>
                    </a:cubicBezTo>
                    <a:cubicBezTo>
                      <a:pt x="37" y="21"/>
                      <a:pt x="37" y="23"/>
                      <a:pt x="3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"/>
              <p:cNvSpPr>
                <a:spLocks/>
              </p:cNvSpPr>
              <p:nvPr/>
            </p:nvSpPr>
            <p:spPr bwMode="auto">
              <a:xfrm>
                <a:off x="1151" y="3015"/>
                <a:ext cx="89" cy="87"/>
              </a:xfrm>
              <a:custGeom>
                <a:avLst/>
                <a:gdLst>
                  <a:gd name="T0" fmla="*/ 25 w 37"/>
                  <a:gd name="T1" fmla="*/ 0 h 36"/>
                  <a:gd name="T2" fmla="*/ 32 w 37"/>
                  <a:gd name="T3" fmla="*/ 0 h 36"/>
                  <a:gd name="T4" fmla="*/ 37 w 37"/>
                  <a:gd name="T5" fmla="*/ 4 h 36"/>
                  <a:gd name="T6" fmla="*/ 37 w 37"/>
                  <a:gd name="T7" fmla="*/ 18 h 36"/>
                  <a:gd name="T8" fmla="*/ 29 w 37"/>
                  <a:gd name="T9" fmla="*/ 33 h 36"/>
                  <a:gd name="T10" fmla="*/ 16 w 37"/>
                  <a:gd name="T11" fmla="*/ 36 h 36"/>
                  <a:gd name="T12" fmla="*/ 3 w 37"/>
                  <a:gd name="T13" fmla="*/ 27 h 36"/>
                  <a:gd name="T14" fmla="*/ 1 w 37"/>
                  <a:gd name="T15" fmla="*/ 15 h 36"/>
                  <a:gd name="T16" fmla="*/ 10 w 37"/>
                  <a:gd name="T17" fmla="*/ 2 h 36"/>
                  <a:gd name="T18" fmla="*/ 19 w 37"/>
                  <a:gd name="T19" fmla="*/ 0 h 36"/>
                  <a:gd name="T20" fmla="*/ 25 w 37"/>
                  <a:gd name="T2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25" y="0"/>
                    </a:moveTo>
                    <a:cubicBezTo>
                      <a:pt x="27" y="0"/>
                      <a:pt x="30" y="0"/>
                      <a:pt x="32" y="0"/>
                    </a:cubicBezTo>
                    <a:cubicBezTo>
                      <a:pt x="35" y="0"/>
                      <a:pt x="37" y="1"/>
                      <a:pt x="37" y="4"/>
                    </a:cubicBezTo>
                    <a:cubicBezTo>
                      <a:pt x="37" y="9"/>
                      <a:pt x="37" y="13"/>
                      <a:pt x="37" y="18"/>
                    </a:cubicBezTo>
                    <a:cubicBezTo>
                      <a:pt x="36" y="24"/>
                      <a:pt x="34" y="29"/>
                      <a:pt x="29" y="33"/>
                    </a:cubicBezTo>
                    <a:cubicBezTo>
                      <a:pt x="25" y="35"/>
                      <a:pt x="20" y="36"/>
                      <a:pt x="16" y="36"/>
                    </a:cubicBezTo>
                    <a:cubicBezTo>
                      <a:pt x="10" y="35"/>
                      <a:pt x="6" y="32"/>
                      <a:pt x="3" y="27"/>
                    </a:cubicBezTo>
                    <a:cubicBezTo>
                      <a:pt x="1" y="23"/>
                      <a:pt x="0" y="19"/>
                      <a:pt x="1" y="15"/>
                    </a:cubicBezTo>
                    <a:cubicBezTo>
                      <a:pt x="2" y="9"/>
                      <a:pt x="5" y="5"/>
                      <a:pt x="10" y="2"/>
                    </a:cubicBezTo>
                    <a:cubicBezTo>
                      <a:pt x="12" y="0"/>
                      <a:pt x="16" y="0"/>
                      <a:pt x="19" y="0"/>
                    </a:cubicBezTo>
                    <a:cubicBezTo>
                      <a:pt x="21" y="0"/>
                      <a:pt x="23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"/>
              <p:cNvSpPr>
                <a:spLocks/>
              </p:cNvSpPr>
              <p:nvPr/>
            </p:nvSpPr>
            <p:spPr bwMode="auto">
              <a:xfrm>
                <a:off x="1252" y="3015"/>
                <a:ext cx="89" cy="90"/>
              </a:xfrm>
              <a:custGeom>
                <a:avLst/>
                <a:gdLst>
                  <a:gd name="T0" fmla="*/ 12 w 37"/>
                  <a:gd name="T1" fmla="*/ 0 h 37"/>
                  <a:gd name="T2" fmla="*/ 20 w 37"/>
                  <a:gd name="T3" fmla="*/ 0 h 37"/>
                  <a:gd name="T4" fmla="*/ 31 w 37"/>
                  <a:gd name="T5" fmla="*/ 5 h 37"/>
                  <a:gd name="T6" fmla="*/ 36 w 37"/>
                  <a:gd name="T7" fmla="*/ 20 h 37"/>
                  <a:gd name="T8" fmla="*/ 22 w 37"/>
                  <a:gd name="T9" fmla="*/ 36 h 37"/>
                  <a:gd name="T10" fmla="*/ 1 w 37"/>
                  <a:gd name="T11" fmla="*/ 23 h 37"/>
                  <a:gd name="T12" fmla="*/ 0 w 37"/>
                  <a:gd name="T13" fmla="*/ 18 h 37"/>
                  <a:gd name="T14" fmla="*/ 0 w 37"/>
                  <a:gd name="T15" fmla="*/ 4 h 37"/>
                  <a:gd name="T16" fmla="*/ 5 w 37"/>
                  <a:gd name="T17" fmla="*/ 0 h 37"/>
                  <a:gd name="T18" fmla="*/ 12 w 37"/>
                  <a:gd name="T19" fmla="*/ 0 h 37"/>
                  <a:gd name="T20" fmla="*/ 12 w 37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7">
                    <a:moveTo>
                      <a:pt x="12" y="0"/>
                    </a:moveTo>
                    <a:cubicBezTo>
                      <a:pt x="15" y="0"/>
                      <a:pt x="17" y="0"/>
                      <a:pt x="20" y="0"/>
                    </a:cubicBezTo>
                    <a:cubicBezTo>
                      <a:pt x="24" y="0"/>
                      <a:pt x="28" y="2"/>
                      <a:pt x="31" y="5"/>
                    </a:cubicBezTo>
                    <a:cubicBezTo>
                      <a:pt x="35" y="9"/>
                      <a:pt x="37" y="14"/>
                      <a:pt x="36" y="20"/>
                    </a:cubicBezTo>
                    <a:cubicBezTo>
                      <a:pt x="36" y="28"/>
                      <a:pt x="30" y="34"/>
                      <a:pt x="22" y="36"/>
                    </a:cubicBezTo>
                    <a:cubicBezTo>
                      <a:pt x="13" y="37"/>
                      <a:pt x="4" y="32"/>
                      <a:pt x="1" y="23"/>
                    </a:cubicBezTo>
                    <a:cubicBezTo>
                      <a:pt x="1" y="21"/>
                      <a:pt x="0" y="19"/>
                      <a:pt x="0" y="18"/>
                    </a:cubicBezTo>
                    <a:cubicBezTo>
                      <a:pt x="0" y="13"/>
                      <a:pt x="0" y="9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8"/>
              <p:cNvSpPr>
                <a:spLocks noEditPoints="1"/>
              </p:cNvSpPr>
              <p:nvPr/>
            </p:nvSpPr>
            <p:spPr bwMode="auto">
              <a:xfrm>
                <a:off x="1252" y="2911"/>
                <a:ext cx="89" cy="90"/>
              </a:xfrm>
              <a:custGeom>
                <a:avLst/>
                <a:gdLst>
                  <a:gd name="T0" fmla="*/ 12 w 37"/>
                  <a:gd name="T1" fmla="*/ 37 h 37"/>
                  <a:gd name="T2" fmla="*/ 5 w 37"/>
                  <a:gd name="T3" fmla="*/ 37 h 37"/>
                  <a:gd name="T4" fmla="*/ 0 w 37"/>
                  <a:gd name="T5" fmla="*/ 32 h 37"/>
                  <a:gd name="T6" fmla="*/ 0 w 37"/>
                  <a:gd name="T7" fmla="*/ 19 h 37"/>
                  <a:gd name="T8" fmla="*/ 8 w 37"/>
                  <a:gd name="T9" fmla="*/ 4 h 37"/>
                  <a:gd name="T10" fmla="*/ 21 w 37"/>
                  <a:gd name="T11" fmla="*/ 1 h 37"/>
                  <a:gd name="T12" fmla="*/ 35 w 37"/>
                  <a:gd name="T13" fmla="*/ 12 h 37"/>
                  <a:gd name="T14" fmla="*/ 34 w 37"/>
                  <a:gd name="T15" fmla="*/ 28 h 37"/>
                  <a:gd name="T16" fmla="*/ 22 w 37"/>
                  <a:gd name="T17" fmla="*/ 36 h 37"/>
                  <a:gd name="T18" fmla="*/ 18 w 37"/>
                  <a:gd name="T19" fmla="*/ 37 h 37"/>
                  <a:gd name="T20" fmla="*/ 12 w 37"/>
                  <a:gd name="T21" fmla="*/ 37 h 37"/>
                  <a:gd name="T22" fmla="*/ 7 w 37"/>
                  <a:gd name="T23" fmla="*/ 31 h 37"/>
                  <a:gd name="T24" fmla="*/ 7 w 37"/>
                  <a:gd name="T25" fmla="*/ 31 h 37"/>
                  <a:gd name="T26" fmla="*/ 18 w 37"/>
                  <a:gd name="T27" fmla="*/ 31 h 37"/>
                  <a:gd name="T28" fmla="*/ 30 w 37"/>
                  <a:gd name="T29" fmla="*/ 17 h 37"/>
                  <a:gd name="T30" fmla="*/ 16 w 37"/>
                  <a:gd name="T31" fmla="*/ 7 h 37"/>
                  <a:gd name="T32" fmla="*/ 7 w 37"/>
                  <a:gd name="T33" fmla="*/ 19 h 37"/>
                  <a:gd name="T34" fmla="*/ 7 w 37"/>
                  <a:gd name="T35" fmla="*/ 29 h 37"/>
                  <a:gd name="T36" fmla="*/ 7 w 37"/>
                  <a:gd name="T3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37">
                    <a:moveTo>
                      <a:pt x="12" y="37"/>
                    </a:moveTo>
                    <a:cubicBezTo>
                      <a:pt x="10" y="37"/>
                      <a:pt x="7" y="37"/>
                      <a:pt x="5" y="37"/>
                    </a:cubicBezTo>
                    <a:cubicBezTo>
                      <a:pt x="2" y="37"/>
                      <a:pt x="0" y="35"/>
                      <a:pt x="0" y="32"/>
                    </a:cubicBezTo>
                    <a:cubicBezTo>
                      <a:pt x="0" y="28"/>
                      <a:pt x="0" y="23"/>
                      <a:pt x="0" y="19"/>
                    </a:cubicBezTo>
                    <a:cubicBezTo>
                      <a:pt x="1" y="13"/>
                      <a:pt x="3" y="8"/>
                      <a:pt x="8" y="4"/>
                    </a:cubicBezTo>
                    <a:cubicBezTo>
                      <a:pt x="12" y="1"/>
                      <a:pt x="17" y="0"/>
                      <a:pt x="21" y="1"/>
                    </a:cubicBezTo>
                    <a:cubicBezTo>
                      <a:pt x="28" y="2"/>
                      <a:pt x="32" y="6"/>
                      <a:pt x="35" y="12"/>
                    </a:cubicBezTo>
                    <a:cubicBezTo>
                      <a:pt x="37" y="17"/>
                      <a:pt x="37" y="23"/>
                      <a:pt x="34" y="28"/>
                    </a:cubicBezTo>
                    <a:cubicBezTo>
                      <a:pt x="32" y="32"/>
                      <a:pt x="28" y="35"/>
                      <a:pt x="22" y="36"/>
                    </a:cubicBezTo>
                    <a:cubicBezTo>
                      <a:pt x="21" y="37"/>
                      <a:pt x="20" y="37"/>
                      <a:pt x="18" y="37"/>
                    </a:cubicBezTo>
                    <a:cubicBezTo>
                      <a:pt x="16" y="37"/>
                      <a:pt x="14" y="37"/>
                      <a:pt x="12" y="37"/>
                    </a:cubicBezTo>
                    <a:close/>
                    <a:moveTo>
                      <a:pt x="7" y="3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11" y="31"/>
                      <a:pt x="15" y="31"/>
                      <a:pt x="18" y="31"/>
                    </a:cubicBezTo>
                    <a:cubicBezTo>
                      <a:pt x="26" y="30"/>
                      <a:pt x="31" y="24"/>
                      <a:pt x="30" y="17"/>
                    </a:cubicBezTo>
                    <a:cubicBezTo>
                      <a:pt x="29" y="10"/>
                      <a:pt x="23" y="6"/>
                      <a:pt x="16" y="7"/>
                    </a:cubicBezTo>
                    <a:cubicBezTo>
                      <a:pt x="11" y="8"/>
                      <a:pt x="7" y="13"/>
                      <a:pt x="7" y="19"/>
                    </a:cubicBezTo>
                    <a:cubicBezTo>
                      <a:pt x="7" y="22"/>
                      <a:pt x="7" y="26"/>
                      <a:pt x="7" y="29"/>
                    </a:cubicBezTo>
                    <a:cubicBezTo>
                      <a:pt x="7" y="29"/>
                      <a:pt x="7" y="30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398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66e9b34873bef63b8b24de47d423dbb7694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15</cp:revision>
  <dcterms:created xsi:type="dcterms:W3CDTF">2015-08-10T09:48:12Z</dcterms:created>
  <dcterms:modified xsi:type="dcterms:W3CDTF">2018-12-21T07:45:26Z</dcterms:modified>
</cp:coreProperties>
</file>