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414A"/>
    <a:srgbClr val="1E21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7" d="100"/>
          <a:sy n="107" d="100"/>
        </p:scale>
        <p:origin x="144" y="12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C9F4A4-676C-4D20-AD7C-FBD1A81EF737}" type="datetimeFigureOut">
              <a:rPr lang="zh-CN" altLang="en-US" smtClean="0"/>
              <a:t>2018/12/21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D750ED-832A-46E7-8D69-FEC5E7CA0F53}" type="slidenum">
              <a:rPr lang="zh-CN" altLang="en-US" smtClean="0"/>
              <a:t>‹#›</a:t>
            </a:fld>
            <a:endParaRPr lang="zh-CN" altLang="en-US"/>
          </a:p>
        </p:txBody>
      </p:sp>
    </p:spTree>
    <p:extLst>
      <p:ext uri="{BB962C8B-B14F-4D97-AF65-F5344CB8AC3E}">
        <p14:creationId xmlns:p14="http://schemas.microsoft.com/office/powerpoint/2010/main" val="369946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2018/12/21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2018/12/21</a:t>
            </a:fld>
            <a:endParaRPr lang="zh-CN" altLang="en-US"/>
          </a:p>
        </p:txBody>
      </p:sp>
      <p:sp>
        <p:nvSpPr>
          <p:cNvPr id="5" name="页脚占位符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4414A"/>
        </a:solidFill>
        <a:effectLst/>
      </p:bgPr>
    </p:bg>
    <p:spTree>
      <p:nvGrpSpPr>
        <p:cNvPr id="1" name=""/>
        <p:cNvGrpSpPr/>
        <p:nvPr/>
      </p:nvGrpSpPr>
      <p:grpSpPr>
        <a:xfrm>
          <a:off x="0" y="0"/>
          <a:ext cx="0" cy="0"/>
          <a:chOff x="0" y="0"/>
          <a:chExt cx="0" cy="0"/>
        </a:xfrm>
      </p:grpSpPr>
      <p:sp>
        <p:nvSpPr>
          <p:cNvPr id="497" name="文本框 496"/>
          <p:cNvSpPr txBox="1"/>
          <p:nvPr/>
        </p:nvSpPr>
        <p:spPr>
          <a:xfrm>
            <a:off x="911424" y="404664"/>
            <a:ext cx="3168352" cy="584775"/>
          </a:xfrm>
          <a:prstGeom prst="rect">
            <a:avLst/>
          </a:prstGeom>
          <a:noFill/>
        </p:spPr>
        <p:txBody>
          <a:bodyPr wrap="square" rtlCol="0">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在这里添加标题</a:t>
            </a:r>
            <a:endParaRPr lang="en-US" altLang="zh-CN" sz="3200" dirty="0">
              <a:solidFill>
                <a:schemeClr val="bg1"/>
              </a:solidFill>
              <a:latin typeface="微软雅黑" panose="020B0503020204020204" pitchFamily="34" charset="-122"/>
              <a:ea typeface="微软雅黑" panose="020B0503020204020204" pitchFamily="34" charset="-122"/>
            </a:endParaRPr>
          </a:p>
        </p:txBody>
      </p:sp>
      <p:sp>
        <p:nvSpPr>
          <p:cNvPr id="498" name="文本框 497"/>
          <p:cNvSpPr txBox="1"/>
          <p:nvPr/>
        </p:nvSpPr>
        <p:spPr>
          <a:xfrm>
            <a:off x="911424" y="949370"/>
            <a:ext cx="3168352"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Add the title in here</a:t>
            </a:r>
          </a:p>
        </p:txBody>
      </p:sp>
      <p:cxnSp>
        <p:nvCxnSpPr>
          <p:cNvPr id="503" name="直接连接符 502"/>
          <p:cNvCxnSpPr/>
          <p:nvPr/>
        </p:nvCxnSpPr>
        <p:spPr>
          <a:xfrm>
            <a:off x="0" y="1556792"/>
            <a:ext cx="12192000"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nvGrpSpPr>
          <p:cNvPr id="504" name="Group 4"/>
          <p:cNvGrpSpPr>
            <a:grpSpLocks noChangeAspect="1"/>
          </p:cNvGrpSpPr>
          <p:nvPr/>
        </p:nvGrpSpPr>
        <p:grpSpPr bwMode="auto">
          <a:xfrm>
            <a:off x="4151784" y="2274831"/>
            <a:ext cx="3888432" cy="3388459"/>
            <a:chOff x="2093" y="638"/>
            <a:chExt cx="3492" cy="3043"/>
          </a:xfrm>
        </p:grpSpPr>
        <p:sp>
          <p:nvSpPr>
            <p:cNvPr id="505" name="Freeform 5"/>
            <p:cNvSpPr>
              <a:spLocks/>
            </p:cNvSpPr>
            <p:nvPr/>
          </p:nvSpPr>
          <p:spPr bwMode="auto">
            <a:xfrm>
              <a:off x="2945" y="638"/>
              <a:ext cx="1674" cy="1781"/>
            </a:xfrm>
            <a:custGeom>
              <a:avLst/>
              <a:gdLst>
                <a:gd name="T0" fmla="*/ 883 w 1674"/>
                <a:gd name="T1" fmla="*/ 0 h 1781"/>
                <a:gd name="T2" fmla="*/ 0 w 1674"/>
                <a:gd name="T3" fmla="*/ 1554 h 1781"/>
                <a:gd name="T4" fmla="*/ 443 w 1674"/>
                <a:gd name="T5" fmla="*/ 1471 h 1781"/>
                <a:gd name="T6" fmla="*/ 883 w 1674"/>
                <a:gd name="T7" fmla="*/ 675 h 1781"/>
                <a:gd name="T8" fmla="*/ 1503 w 1674"/>
                <a:gd name="T9" fmla="*/ 1781 h 1781"/>
                <a:gd name="T10" fmla="*/ 1674 w 1674"/>
                <a:gd name="T11" fmla="*/ 1357 h 1781"/>
                <a:gd name="T12" fmla="*/ 883 w 1674"/>
                <a:gd name="T13" fmla="*/ 0 h 1781"/>
              </a:gdLst>
              <a:ahLst/>
              <a:cxnLst>
                <a:cxn ang="0">
                  <a:pos x="T0" y="T1"/>
                </a:cxn>
                <a:cxn ang="0">
                  <a:pos x="T2" y="T3"/>
                </a:cxn>
                <a:cxn ang="0">
                  <a:pos x="T4" y="T5"/>
                </a:cxn>
                <a:cxn ang="0">
                  <a:pos x="T6" y="T7"/>
                </a:cxn>
                <a:cxn ang="0">
                  <a:pos x="T8" y="T9"/>
                </a:cxn>
                <a:cxn ang="0">
                  <a:pos x="T10" y="T11"/>
                </a:cxn>
                <a:cxn ang="0">
                  <a:pos x="T12" y="T13"/>
                </a:cxn>
              </a:cxnLst>
              <a:rect l="0" t="0" r="r" b="b"/>
              <a:pathLst>
                <a:path w="1674" h="1781">
                  <a:moveTo>
                    <a:pt x="883" y="0"/>
                  </a:moveTo>
                  <a:lnTo>
                    <a:pt x="0" y="1554"/>
                  </a:lnTo>
                  <a:lnTo>
                    <a:pt x="443" y="1471"/>
                  </a:lnTo>
                  <a:lnTo>
                    <a:pt x="883" y="675"/>
                  </a:lnTo>
                  <a:lnTo>
                    <a:pt x="1503" y="1781"/>
                  </a:lnTo>
                  <a:lnTo>
                    <a:pt x="1674" y="1357"/>
                  </a:lnTo>
                  <a:lnTo>
                    <a:pt x="883" y="0"/>
                  </a:lnTo>
                  <a:close/>
                </a:path>
              </a:pathLst>
            </a:custGeom>
            <a:solidFill>
              <a:srgbClr val="40A3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6" name="Freeform 6"/>
            <p:cNvSpPr>
              <a:spLocks/>
            </p:cNvSpPr>
            <p:nvPr/>
          </p:nvSpPr>
          <p:spPr bwMode="auto">
            <a:xfrm>
              <a:off x="3388" y="1313"/>
              <a:ext cx="1060" cy="1182"/>
            </a:xfrm>
            <a:custGeom>
              <a:avLst/>
              <a:gdLst>
                <a:gd name="T0" fmla="*/ 447 w 1060"/>
                <a:gd name="T1" fmla="*/ 659 h 1182"/>
                <a:gd name="T2" fmla="*/ 137 w 1060"/>
                <a:gd name="T3" fmla="*/ 1182 h 1182"/>
                <a:gd name="T4" fmla="*/ 0 w 1060"/>
                <a:gd name="T5" fmla="*/ 796 h 1182"/>
                <a:gd name="T6" fmla="*/ 440 w 1060"/>
                <a:gd name="T7" fmla="*/ 0 h 1182"/>
                <a:gd name="T8" fmla="*/ 1060 w 1060"/>
                <a:gd name="T9" fmla="*/ 1106 h 1182"/>
                <a:gd name="T10" fmla="*/ 644 w 1060"/>
                <a:gd name="T11" fmla="*/ 1038 h 1182"/>
                <a:gd name="T12" fmla="*/ 447 w 1060"/>
                <a:gd name="T13" fmla="*/ 659 h 1182"/>
              </a:gdLst>
              <a:ahLst/>
              <a:cxnLst>
                <a:cxn ang="0">
                  <a:pos x="T0" y="T1"/>
                </a:cxn>
                <a:cxn ang="0">
                  <a:pos x="T2" y="T3"/>
                </a:cxn>
                <a:cxn ang="0">
                  <a:pos x="T4" y="T5"/>
                </a:cxn>
                <a:cxn ang="0">
                  <a:pos x="T6" y="T7"/>
                </a:cxn>
                <a:cxn ang="0">
                  <a:pos x="T8" y="T9"/>
                </a:cxn>
                <a:cxn ang="0">
                  <a:pos x="T10" y="T11"/>
                </a:cxn>
                <a:cxn ang="0">
                  <a:pos x="T12" y="T13"/>
                </a:cxn>
              </a:cxnLst>
              <a:rect l="0" t="0" r="r" b="b"/>
              <a:pathLst>
                <a:path w="1060" h="1182">
                  <a:moveTo>
                    <a:pt x="447" y="659"/>
                  </a:moveTo>
                  <a:lnTo>
                    <a:pt x="137" y="1182"/>
                  </a:lnTo>
                  <a:lnTo>
                    <a:pt x="0" y="796"/>
                  </a:lnTo>
                  <a:lnTo>
                    <a:pt x="440" y="0"/>
                  </a:lnTo>
                  <a:lnTo>
                    <a:pt x="1060" y="1106"/>
                  </a:lnTo>
                  <a:lnTo>
                    <a:pt x="644" y="1038"/>
                  </a:lnTo>
                  <a:lnTo>
                    <a:pt x="447" y="659"/>
                  </a:lnTo>
                  <a:close/>
                </a:path>
              </a:pathLst>
            </a:custGeom>
            <a:solidFill>
              <a:srgbClr val="3A96D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7" name="Freeform 7"/>
            <p:cNvSpPr>
              <a:spLocks/>
            </p:cNvSpPr>
            <p:nvPr/>
          </p:nvSpPr>
          <p:spPr bwMode="auto">
            <a:xfrm>
              <a:off x="2093" y="2223"/>
              <a:ext cx="1825" cy="1458"/>
            </a:xfrm>
            <a:custGeom>
              <a:avLst/>
              <a:gdLst>
                <a:gd name="T0" fmla="*/ 1219 w 1825"/>
                <a:gd name="T1" fmla="*/ 0 h 1458"/>
                <a:gd name="T2" fmla="*/ 587 w 1825"/>
                <a:gd name="T3" fmla="*/ 1117 h 1458"/>
                <a:gd name="T4" fmla="*/ 1527 w 1825"/>
                <a:gd name="T5" fmla="*/ 1144 h 1458"/>
                <a:gd name="T6" fmla="*/ 1825 w 1825"/>
                <a:gd name="T7" fmla="*/ 1458 h 1458"/>
                <a:gd name="T8" fmla="*/ 0 w 1825"/>
                <a:gd name="T9" fmla="*/ 1458 h 1458"/>
                <a:gd name="T10" fmla="*/ 769 w 1825"/>
                <a:gd name="T11" fmla="*/ 94 h 1458"/>
                <a:gd name="T12" fmla="*/ 1219 w 1825"/>
                <a:gd name="T13" fmla="*/ 0 h 1458"/>
              </a:gdLst>
              <a:ahLst/>
              <a:cxnLst>
                <a:cxn ang="0">
                  <a:pos x="T0" y="T1"/>
                </a:cxn>
                <a:cxn ang="0">
                  <a:pos x="T2" y="T3"/>
                </a:cxn>
                <a:cxn ang="0">
                  <a:pos x="T4" y="T5"/>
                </a:cxn>
                <a:cxn ang="0">
                  <a:pos x="T6" y="T7"/>
                </a:cxn>
                <a:cxn ang="0">
                  <a:pos x="T8" y="T9"/>
                </a:cxn>
                <a:cxn ang="0">
                  <a:pos x="T10" y="T11"/>
                </a:cxn>
                <a:cxn ang="0">
                  <a:pos x="T12" y="T13"/>
                </a:cxn>
              </a:cxnLst>
              <a:rect l="0" t="0" r="r" b="b"/>
              <a:pathLst>
                <a:path w="1825" h="1458">
                  <a:moveTo>
                    <a:pt x="1219" y="0"/>
                  </a:moveTo>
                  <a:lnTo>
                    <a:pt x="587" y="1117"/>
                  </a:lnTo>
                  <a:lnTo>
                    <a:pt x="1527" y="1144"/>
                  </a:lnTo>
                  <a:lnTo>
                    <a:pt x="1825" y="1458"/>
                  </a:lnTo>
                  <a:lnTo>
                    <a:pt x="0" y="1458"/>
                  </a:lnTo>
                  <a:lnTo>
                    <a:pt x="769" y="94"/>
                  </a:lnTo>
                  <a:lnTo>
                    <a:pt x="1219" y="0"/>
                  </a:lnTo>
                  <a:close/>
                </a:path>
              </a:pathLst>
            </a:custGeom>
            <a:solidFill>
              <a:srgbClr val="7488A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8" name="Freeform 8"/>
            <p:cNvSpPr>
              <a:spLocks/>
            </p:cNvSpPr>
            <p:nvPr/>
          </p:nvSpPr>
          <p:spPr bwMode="auto">
            <a:xfrm>
              <a:off x="2680" y="2223"/>
              <a:ext cx="1238" cy="1144"/>
            </a:xfrm>
            <a:custGeom>
              <a:avLst/>
              <a:gdLst>
                <a:gd name="T0" fmla="*/ 575 w 1238"/>
                <a:gd name="T1" fmla="*/ 758 h 1144"/>
                <a:gd name="T2" fmla="*/ 776 w 1238"/>
                <a:gd name="T3" fmla="*/ 398 h 1144"/>
                <a:gd name="T4" fmla="*/ 632 w 1238"/>
                <a:gd name="T5" fmla="*/ 0 h 1144"/>
                <a:gd name="T6" fmla="*/ 0 w 1238"/>
                <a:gd name="T7" fmla="*/ 1117 h 1144"/>
                <a:gd name="T8" fmla="*/ 940 w 1238"/>
                <a:gd name="T9" fmla="*/ 1144 h 1144"/>
                <a:gd name="T10" fmla="*/ 1238 w 1238"/>
                <a:gd name="T11" fmla="*/ 765 h 1144"/>
                <a:gd name="T12" fmla="*/ 575 w 1238"/>
                <a:gd name="T13" fmla="*/ 758 h 1144"/>
              </a:gdLst>
              <a:ahLst/>
              <a:cxnLst>
                <a:cxn ang="0">
                  <a:pos x="T0" y="T1"/>
                </a:cxn>
                <a:cxn ang="0">
                  <a:pos x="T2" y="T3"/>
                </a:cxn>
                <a:cxn ang="0">
                  <a:pos x="T4" y="T5"/>
                </a:cxn>
                <a:cxn ang="0">
                  <a:pos x="T6" y="T7"/>
                </a:cxn>
                <a:cxn ang="0">
                  <a:pos x="T8" y="T9"/>
                </a:cxn>
                <a:cxn ang="0">
                  <a:pos x="T10" y="T11"/>
                </a:cxn>
                <a:cxn ang="0">
                  <a:pos x="T12" y="T13"/>
                </a:cxn>
              </a:cxnLst>
              <a:rect l="0" t="0" r="r" b="b"/>
              <a:pathLst>
                <a:path w="1238" h="1144">
                  <a:moveTo>
                    <a:pt x="575" y="758"/>
                  </a:moveTo>
                  <a:lnTo>
                    <a:pt x="776" y="398"/>
                  </a:lnTo>
                  <a:lnTo>
                    <a:pt x="632" y="0"/>
                  </a:lnTo>
                  <a:lnTo>
                    <a:pt x="0" y="1117"/>
                  </a:lnTo>
                  <a:lnTo>
                    <a:pt x="940" y="1144"/>
                  </a:lnTo>
                  <a:lnTo>
                    <a:pt x="1238" y="765"/>
                  </a:lnTo>
                  <a:lnTo>
                    <a:pt x="575" y="758"/>
                  </a:lnTo>
                  <a:close/>
                </a:path>
              </a:pathLst>
            </a:custGeom>
            <a:solidFill>
              <a:srgbClr val="6B7D9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9" name="Freeform 9"/>
            <p:cNvSpPr>
              <a:spLocks/>
            </p:cNvSpPr>
            <p:nvPr/>
          </p:nvSpPr>
          <p:spPr bwMode="auto">
            <a:xfrm>
              <a:off x="3781" y="2495"/>
              <a:ext cx="1209" cy="872"/>
            </a:xfrm>
            <a:custGeom>
              <a:avLst/>
              <a:gdLst>
                <a:gd name="T0" fmla="*/ 634 w 1209"/>
                <a:gd name="T1" fmla="*/ 486 h 872"/>
                <a:gd name="T2" fmla="*/ 300 w 1209"/>
                <a:gd name="T3" fmla="*/ 486 h 872"/>
                <a:gd name="T4" fmla="*/ 0 w 1209"/>
                <a:gd name="T5" fmla="*/ 872 h 872"/>
                <a:gd name="T6" fmla="*/ 1209 w 1209"/>
                <a:gd name="T7" fmla="*/ 872 h 872"/>
                <a:gd name="T8" fmla="*/ 755 w 1209"/>
                <a:gd name="T9" fmla="*/ 50 h 872"/>
                <a:gd name="T10" fmla="*/ 350 w 1209"/>
                <a:gd name="T11" fmla="*/ 0 h 872"/>
                <a:gd name="T12" fmla="*/ 634 w 1209"/>
                <a:gd name="T13" fmla="*/ 486 h 872"/>
              </a:gdLst>
              <a:ahLst/>
              <a:cxnLst>
                <a:cxn ang="0">
                  <a:pos x="T0" y="T1"/>
                </a:cxn>
                <a:cxn ang="0">
                  <a:pos x="T2" y="T3"/>
                </a:cxn>
                <a:cxn ang="0">
                  <a:pos x="T4" y="T5"/>
                </a:cxn>
                <a:cxn ang="0">
                  <a:pos x="T6" y="T7"/>
                </a:cxn>
                <a:cxn ang="0">
                  <a:pos x="T8" y="T9"/>
                </a:cxn>
                <a:cxn ang="0">
                  <a:pos x="T10" y="T11"/>
                </a:cxn>
                <a:cxn ang="0">
                  <a:pos x="T12" y="T13"/>
                </a:cxn>
              </a:cxnLst>
              <a:rect l="0" t="0" r="r" b="b"/>
              <a:pathLst>
                <a:path w="1209" h="872">
                  <a:moveTo>
                    <a:pt x="634" y="486"/>
                  </a:moveTo>
                  <a:lnTo>
                    <a:pt x="300" y="486"/>
                  </a:lnTo>
                  <a:lnTo>
                    <a:pt x="0" y="872"/>
                  </a:lnTo>
                  <a:lnTo>
                    <a:pt x="1209" y="872"/>
                  </a:lnTo>
                  <a:lnTo>
                    <a:pt x="755" y="50"/>
                  </a:lnTo>
                  <a:lnTo>
                    <a:pt x="350" y="0"/>
                  </a:lnTo>
                  <a:lnTo>
                    <a:pt x="634" y="486"/>
                  </a:lnTo>
                  <a:close/>
                </a:path>
              </a:pathLst>
            </a:custGeom>
            <a:solidFill>
              <a:srgbClr val="526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0" name="Freeform 10"/>
            <p:cNvSpPr>
              <a:spLocks/>
            </p:cNvSpPr>
            <p:nvPr/>
          </p:nvSpPr>
          <p:spPr bwMode="auto">
            <a:xfrm>
              <a:off x="3781" y="2123"/>
              <a:ext cx="1804" cy="1558"/>
            </a:xfrm>
            <a:custGeom>
              <a:avLst/>
              <a:gdLst>
                <a:gd name="T0" fmla="*/ 1804 w 1804"/>
                <a:gd name="T1" fmla="*/ 1558 h 1558"/>
                <a:gd name="T2" fmla="*/ 906 w 1804"/>
                <a:gd name="T3" fmla="*/ 0 h 1558"/>
                <a:gd name="T4" fmla="*/ 755 w 1804"/>
                <a:gd name="T5" fmla="*/ 422 h 1558"/>
                <a:gd name="T6" fmla="*/ 1209 w 1804"/>
                <a:gd name="T7" fmla="*/ 1244 h 1558"/>
                <a:gd name="T8" fmla="*/ 0 w 1804"/>
                <a:gd name="T9" fmla="*/ 1244 h 1558"/>
                <a:gd name="T10" fmla="*/ 251 w 1804"/>
                <a:gd name="T11" fmla="*/ 1558 h 1558"/>
                <a:gd name="T12" fmla="*/ 1804 w 1804"/>
                <a:gd name="T13" fmla="*/ 1558 h 1558"/>
              </a:gdLst>
              <a:ahLst/>
              <a:cxnLst>
                <a:cxn ang="0">
                  <a:pos x="T0" y="T1"/>
                </a:cxn>
                <a:cxn ang="0">
                  <a:pos x="T2" y="T3"/>
                </a:cxn>
                <a:cxn ang="0">
                  <a:pos x="T4" y="T5"/>
                </a:cxn>
                <a:cxn ang="0">
                  <a:pos x="T6" y="T7"/>
                </a:cxn>
                <a:cxn ang="0">
                  <a:pos x="T8" y="T9"/>
                </a:cxn>
                <a:cxn ang="0">
                  <a:pos x="T10" y="T11"/>
                </a:cxn>
                <a:cxn ang="0">
                  <a:pos x="T12" y="T13"/>
                </a:cxn>
              </a:cxnLst>
              <a:rect l="0" t="0" r="r" b="b"/>
              <a:pathLst>
                <a:path w="1804" h="1558">
                  <a:moveTo>
                    <a:pt x="1804" y="1558"/>
                  </a:moveTo>
                  <a:lnTo>
                    <a:pt x="906" y="0"/>
                  </a:lnTo>
                  <a:lnTo>
                    <a:pt x="755" y="422"/>
                  </a:lnTo>
                  <a:lnTo>
                    <a:pt x="1209" y="1244"/>
                  </a:lnTo>
                  <a:lnTo>
                    <a:pt x="0" y="1244"/>
                  </a:lnTo>
                  <a:lnTo>
                    <a:pt x="251" y="1558"/>
                  </a:lnTo>
                  <a:lnTo>
                    <a:pt x="1804" y="1558"/>
                  </a:lnTo>
                  <a:close/>
                </a:path>
              </a:pathLst>
            </a:custGeom>
            <a:solidFill>
              <a:srgbClr val="5A6B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511" name="文本框 510"/>
          <p:cNvSpPr txBox="1"/>
          <p:nvPr/>
        </p:nvSpPr>
        <p:spPr>
          <a:xfrm>
            <a:off x="8267890" y="3465485"/>
            <a:ext cx="2957758" cy="1754326"/>
          </a:xfrm>
          <a:prstGeom prst="rect">
            <a:avLst/>
          </a:prstGeom>
          <a:noFill/>
        </p:spPr>
        <p:txBody>
          <a:bodyPr wrap="square" rtlCol="0">
            <a:spAutoFit/>
          </a:bodyPr>
          <a:lstStyle/>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512" name="文本框 511"/>
          <p:cNvSpPr txBox="1"/>
          <p:nvPr/>
        </p:nvSpPr>
        <p:spPr>
          <a:xfrm>
            <a:off x="8267890" y="3096153"/>
            <a:ext cx="1618338" cy="369332"/>
          </a:xfrm>
          <a:prstGeom prst="rect">
            <a:avLst/>
          </a:prstGeom>
          <a:noFill/>
        </p:spPr>
        <p:txBody>
          <a:bodyPr wrap="square" rtlCol="0">
            <a:spAutoFit/>
          </a:bodyPr>
          <a:lstStyle/>
          <a:p>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13" name="文本框 512"/>
          <p:cNvSpPr txBox="1"/>
          <p:nvPr/>
        </p:nvSpPr>
        <p:spPr>
          <a:xfrm>
            <a:off x="847286" y="2722055"/>
            <a:ext cx="2940481" cy="923330"/>
          </a:xfrm>
          <a:prstGeom prst="rect">
            <a:avLst/>
          </a:prstGeom>
          <a:noFill/>
        </p:spPr>
        <p:txBody>
          <a:bodyPr wrap="square" rtlCol="0">
            <a:spAutoFit/>
          </a:bodyPr>
          <a:lstStyle/>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514" name="文本框 513"/>
          <p:cNvSpPr txBox="1"/>
          <p:nvPr/>
        </p:nvSpPr>
        <p:spPr>
          <a:xfrm>
            <a:off x="2169429" y="2352723"/>
            <a:ext cx="1618338" cy="369332"/>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15" name="文本框 514"/>
          <p:cNvSpPr txBox="1"/>
          <p:nvPr/>
        </p:nvSpPr>
        <p:spPr>
          <a:xfrm>
            <a:off x="847286" y="4378239"/>
            <a:ext cx="2940481" cy="923330"/>
          </a:xfrm>
          <a:prstGeom prst="rect">
            <a:avLst/>
          </a:prstGeom>
          <a:noFill/>
        </p:spPr>
        <p:txBody>
          <a:bodyPr wrap="square" rtlCol="0">
            <a:spAutoFit/>
          </a:bodyPr>
          <a:lstStyle/>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a:p>
            <a:pPr algn="r">
              <a:lnSpc>
                <a:spcPct val="150000"/>
              </a:lnSpc>
            </a:pPr>
            <a:r>
              <a:rPr lang="zh-CN" altLang="en-US" sz="1200" dirty="0">
                <a:solidFill>
                  <a:srgbClr val="6F849A"/>
                </a:solidFill>
                <a:latin typeface="微软雅黑" panose="020B0503020204020204" pitchFamily="34" charset="-122"/>
                <a:ea typeface="微软雅黑" panose="020B0503020204020204" pitchFamily="34" charset="-122"/>
              </a:rPr>
              <a:t>击添加内容详情单击添加内容详情单击添加内容详情单击添加内容详情单</a:t>
            </a:r>
            <a:endParaRPr lang="en-US" altLang="zh-CN" sz="1200" dirty="0">
              <a:solidFill>
                <a:srgbClr val="6F849A"/>
              </a:solidFill>
              <a:latin typeface="微软雅黑" panose="020B0503020204020204" pitchFamily="34" charset="-122"/>
              <a:ea typeface="微软雅黑" panose="020B0503020204020204" pitchFamily="34" charset="-122"/>
            </a:endParaRPr>
          </a:p>
        </p:txBody>
      </p:sp>
      <p:sp>
        <p:nvSpPr>
          <p:cNvPr id="516" name="文本框 515"/>
          <p:cNvSpPr txBox="1"/>
          <p:nvPr/>
        </p:nvSpPr>
        <p:spPr>
          <a:xfrm>
            <a:off x="2169429" y="4008907"/>
            <a:ext cx="1618338" cy="369332"/>
          </a:xfrm>
          <a:prstGeom prst="rect">
            <a:avLst/>
          </a:prstGeom>
          <a:noFill/>
        </p:spPr>
        <p:txBody>
          <a:bodyPr wrap="square" rtlCol="0">
            <a:spAutoFit/>
          </a:bodyPr>
          <a:lstStyle/>
          <a:p>
            <a:pPr algn="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cxnSp>
        <p:nvCxnSpPr>
          <p:cNvPr id="517" name="直接连接符 516"/>
          <p:cNvCxnSpPr/>
          <p:nvPr/>
        </p:nvCxnSpPr>
        <p:spPr>
          <a:xfrm>
            <a:off x="7377669" y="4509120"/>
            <a:ext cx="806563" cy="0"/>
          </a:xfrm>
          <a:prstGeom prst="line">
            <a:avLst/>
          </a:prstGeom>
          <a:ln w="19050">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18" name="直接连接符 517"/>
          <p:cNvCxnSpPr/>
          <p:nvPr/>
        </p:nvCxnSpPr>
        <p:spPr>
          <a:xfrm flipH="1">
            <a:off x="3935760" y="3284984"/>
            <a:ext cx="1584176" cy="0"/>
          </a:xfrm>
          <a:prstGeom prst="line">
            <a:avLst/>
          </a:prstGeom>
          <a:ln w="19050">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19" name="直接连接符 518"/>
          <p:cNvCxnSpPr/>
          <p:nvPr/>
        </p:nvCxnSpPr>
        <p:spPr>
          <a:xfrm flipH="1">
            <a:off x="3935760" y="4653136"/>
            <a:ext cx="792088" cy="0"/>
          </a:xfrm>
          <a:prstGeom prst="line">
            <a:avLst/>
          </a:prstGeom>
          <a:ln w="19050">
            <a:solidFill>
              <a:schemeClr val="bg1"/>
            </a:solidFill>
            <a:prstDash val="sysDot"/>
            <a:tailEnd type="oval"/>
          </a:ln>
        </p:spPr>
        <p:style>
          <a:lnRef idx="1">
            <a:schemeClr val="accent1"/>
          </a:lnRef>
          <a:fillRef idx="0">
            <a:schemeClr val="accent1"/>
          </a:fillRef>
          <a:effectRef idx="0">
            <a:schemeClr val="accent1"/>
          </a:effectRef>
          <a:fontRef idx="minor">
            <a:schemeClr val="tx1"/>
          </a:fontRef>
        </p:style>
      </p:cxnSp>
      <p:sp>
        <p:nvSpPr>
          <p:cNvPr id="520" name="文本框 519"/>
          <p:cNvSpPr txBox="1"/>
          <p:nvPr/>
        </p:nvSpPr>
        <p:spPr>
          <a:xfrm>
            <a:off x="5286831" y="3280819"/>
            <a:ext cx="16183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21" name="文本框 520"/>
          <p:cNvSpPr txBox="1"/>
          <p:nvPr/>
        </p:nvSpPr>
        <p:spPr>
          <a:xfrm>
            <a:off x="4261638" y="5083156"/>
            <a:ext cx="16183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
        <p:nvSpPr>
          <p:cNvPr id="522" name="文本框 521"/>
          <p:cNvSpPr txBox="1"/>
          <p:nvPr/>
        </p:nvSpPr>
        <p:spPr>
          <a:xfrm>
            <a:off x="6261545" y="5083156"/>
            <a:ext cx="1618338" cy="369332"/>
          </a:xfrm>
          <a:prstGeom prst="rect">
            <a:avLst/>
          </a:prstGeom>
          <a:noFill/>
        </p:spPr>
        <p:txBody>
          <a:bodyPr wrap="square" rtlCol="0">
            <a:spAutoFit/>
          </a:bodyPr>
          <a:lstStyle/>
          <a:p>
            <a:pPr algn="ctr"/>
            <a:r>
              <a:rPr lang="zh-CN" altLang="en-US" b="1" dirty="0">
                <a:solidFill>
                  <a:schemeClr val="bg1"/>
                </a:solidFill>
                <a:latin typeface="微软雅黑" panose="020B0503020204020204" pitchFamily="34" charset="-122"/>
                <a:ea typeface="微软雅黑" panose="020B0503020204020204" pitchFamily="34" charset="-122"/>
              </a:rPr>
              <a:t>添加标题</a:t>
            </a:r>
            <a:endParaRPr lang="en-US" altLang="zh-CN"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8339825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ee76c2ca71cfee33bcc37a6e8b46d530581112b"/>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124</Words>
  <Application>Microsoft Office PowerPoint</Application>
  <PresentationFormat>宽屏</PresentationFormat>
  <Paragraphs>18</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微软雅黑</vt:lpstr>
      <vt:lpstr>Arial</vt:lpstr>
      <vt:lpstr>Calibri</vt:lpstr>
      <vt:lpstr>Office 主题</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lihongyi@nutstore.net</cp:lastModifiedBy>
  <cp:revision>33</cp:revision>
  <dcterms:created xsi:type="dcterms:W3CDTF">2015-08-10T09:48:12Z</dcterms:created>
  <dcterms:modified xsi:type="dcterms:W3CDTF">2018-12-21T07:41:03Z</dcterms:modified>
</cp:coreProperties>
</file>