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59"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8898"/>
    <a:srgbClr val="EA5322"/>
    <a:srgbClr val="FCC818"/>
    <a:srgbClr val="2E648B"/>
    <a:srgbClr val="8CBF00"/>
    <a:srgbClr val="FF6977"/>
    <a:srgbClr val="C9AE00"/>
    <a:srgbClr val="595959"/>
    <a:srgbClr val="EE44A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autoAdjust="0"/>
    <p:restoredTop sz="86443" autoAdjust="0"/>
  </p:normalViewPr>
  <p:slideViewPr>
    <p:cSldViewPr snapToGrid="0">
      <p:cViewPr varScale="1">
        <p:scale>
          <a:sx n="98" d="100"/>
          <a:sy n="98" d="100"/>
        </p:scale>
        <p:origin x="702" y="90"/>
      </p:cViewPr>
      <p:guideLst>
        <p:guide orient="horz" pos="913"/>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247C8E-FAE5-43D1-82C0-196E816DC300}" type="datetimeFigureOut">
              <a:rPr lang="zh-CN" altLang="en-US" smtClean="0"/>
              <a:pPr/>
              <a:t>2018/12/21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72AF99-A73B-44C9-96FA-736798B6D18B}" type="slidenum">
              <a:rPr lang="zh-CN" altLang="en-US" smtClean="0"/>
              <a:pPr/>
              <a:t>‹#›</a:t>
            </a:fld>
            <a:endParaRPr lang="zh-CN" altLang="en-US"/>
          </a:p>
        </p:txBody>
      </p:sp>
    </p:spTree>
    <p:extLst>
      <p:ext uri="{BB962C8B-B14F-4D97-AF65-F5344CB8AC3E}">
        <p14:creationId xmlns:p14="http://schemas.microsoft.com/office/powerpoint/2010/main" val="1378247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3048"/>
            <a:ext cx="12192000" cy="6851904"/>
          </a:xfrm>
          <a:prstGeom prst="rect">
            <a:avLst/>
          </a:prstGeom>
        </p:spPr>
      </p:pic>
    </p:spTree>
    <p:extLst>
      <p:ext uri="{BB962C8B-B14F-4D97-AF65-F5344CB8AC3E}">
        <p14:creationId xmlns:p14="http://schemas.microsoft.com/office/powerpoint/2010/main" val="159343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40D9B-40DE-40F2-B1F7-10F71B5D2BB1}" type="datetimeFigureOut">
              <a:rPr lang="zh-CN" altLang="en-US" smtClean="0"/>
              <a:pPr/>
              <a:t>2018/12/21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4F500A-20A7-471A-86E3-34823246EEC6}" type="slidenum">
              <a:rPr lang="zh-CN" altLang="en-US" smtClean="0"/>
              <a:pPr/>
              <a:t>‹#›</a:t>
            </a:fld>
            <a:endParaRPr lang="zh-CN" altLang="en-US"/>
          </a:p>
        </p:txBody>
      </p:sp>
    </p:spTree>
    <p:extLst>
      <p:ext uri="{BB962C8B-B14F-4D97-AF65-F5344CB8AC3E}">
        <p14:creationId xmlns:p14="http://schemas.microsoft.com/office/powerpoint/2010/main" val="2347183735"/>
      </p:ext>
    </p:extLst>
  </p:cSld>
  <p:clrMap bg1="lt1" tx1="dk1" bg2="lt2" tx2="dk2" accent1="accent1" accent2="accent2" accent3="accent3" accent4="accent4" accent5="accent5" accent6="accent6" hlink="hlink" folHlink="folHlink"/>
  <p:sldLayoutIdLst>
    <p:sldLayoutId id="2147483655"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十字箭头 6"/>
          <p:cNvSpPr/>
          <p:nvPr/>
        </p:nvSpPr>
        <p:spPr>
          <a:xfrm>
            <a:off x="718416" y="839587"/>
            <a:ext cx="5418667" cy="5418667"/>
          </a:xfrm>
          <a:prstGeom prst="quadArrow">
            <a:avLst>
              <a:gd name="adj1" fmla="val 2000"/>
              <a:gd name="adj2" fmla="val 4000"/>
              <a:gd name="adj3" fmla="val 5000"/>
            </a:avLst>
          </a:prstGeom>
          <a:solidFill>
            <a:srgbClr val="595959"/>
          </a:solidFill>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8" name="任意多边形 7"/>
          <p:cNvSpPr/>
          <p:nvPr/>
        </p:nvSpPr>
        <p:spPr>
          <a:xfrm>
            <a:off x="1070629" y="1191800"/>
            <a:ext cx="2167466" cy="2167466"/>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FCC81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700" kern="1200"/>
          </a:p>
        </p:txBody>
      </p:sp>
      <p:sp>
        <p:nvSpPr>
          <p:cNvPr id="9" name="任意多边形 8"/>
          <p:cNvSpPr/>
          <p:nvPr/>
        </p:nvSpPr>
        <p:spPr>
          <a:xfrm>
            <a:off x="3617403" y="1191800"/>
            <a:ext cx="2167466" cy="2167466"/>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2E648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700" kern="1200"/>
          </a:p>
        </p:txBody>
      </p:sp>
      <p:sp>
        <p:nvSpPr>
          <p:cNvPr id="10" name="任意多边形 9"/>
          <p:cNvSpPr/>
          <p:nvPr/>
        </p:nvSpPr>
        <p:spPr>
          <a:xfrm>
            <a:off x="1070629" y="3738573"/>
            <a:ext cx="2167466" cy="2167466"/>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3A8898"/>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700" kern="1200"/>
          </a:p>
        </p:txBody>
      </p:sp>
      <p:sp>
        <p:nvSpPr>
          <p:cNvPr id="11" name="任意多边形 10"/>
          <p:cNvSpPr/>
          <p:nvPr/>
        </p:nvSpPr>
        <p:spPr>
          <a:xfrm>
            <a:off x="3617403" y="3738573"/>
            <a:ext cx="2167466" cy="2167466"/>
          </a:xfrm>
          <a:custGeom>
            <a:avLst/>
            <a:gdLst>
              <a:gd name="connsiteX0" fmla="*/ 0 w 2167466"/>
              <a:gd name="connsiteY0" fmla="*/ 361252 h 2167466"/>
              <a:gd name="connsiteX1" fmla="*/ 361252 w 2167466"/>
              <a:gd name="connsiteY1" fmla="*/ 0 h 2167466"/>
              <a:gd name="connsiteX2" fmla="*/ 1806214 w 2167466"/>
              <a:gd name="connsiteY2" fmla="*/ 0 h 2167466"/>
              <a:gd name="connsiteX3" fmla="*/ 2167466 w 2167466"/>
              <a:gd name="connsiteY3" fmla="*/ 361252 h 2167466"/>
              <a:gd name="connsiteX4" fmla="*/ 2167466 w 2167466"/>
              <a:gd name="connsiteY4" fmla="*/ 1806214 h 2167466"/>
              <a:gd name="connsiteX5" fmla="*/ 1806214 w 2167466"/>
              <a:gd name="connsiteY5" fmla="*/ 2167466 h 2167466"/>
              <a:gd name="connsiteX6" fmla="*/ 361252 w 2167466"/>
              <a:gd name="connsiteY6" fmla="*/ 2167466 h 2167466"/>
              <a:gd name="connsiteX7" fmla="*/ 0 w 2167466"/>
              <a:gd name="connsiteY7" fmla="*/ 1806214 h 2167466"/>
              <a:gd name="connsiteX8" fmla="*/ 0 w 2167466"/>
              <a:gd name="connsiteY8" fmla="*/ 361252 h 2167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7466" h="2167466">
                <a:moveTo>
                  <a:pt x="0" y="361252"/>
                </a:moveTo>
                <a:cubicBezTo>
                  <a:pt x="0" y="161738"/>
                  <a:pt x="161738" y="0"/>
                  <a:pt x="361252" y="0"/>
                </a:cubicBezTo>
                <a:lnTo>
                  <a:pt x="1806214" y="0"/>
                </a:lnTo>
                <a:cubicBezTo>
                  <a:pt x="2005728" y="0"/>
                  <a:pt x="2167466" y="161738"/>
                  <a:pt x="2167466" y="361252"/>
                </a:cubicBezTo>
                <a:lnTo>
                  <a:pt x="2167466" y="1806214"/>
                </a:lnTo>
                <a:cubicBezTo>
                  <a:pt x="2167466" y="2005728"/>
                  <a:pt x="2005728" y="2167466"/>
                  <a:pt x="1806214" y="2167466"/>
                </a:cubicBezTo>
                <a:lnTo>
                  <a:pt x="361252" y="2167466"/>
                </a:lnTo>
                <a:cubicBezTo>
                  <a:pt x="161738" y="2167466"/>
                  <a:pt x="0" y="2005728"/>
                  <a:pt x="0" y="1806214"/>
                </a:cubicBezTo>
                <a:lnTo>
                  <a:pt x="0" y="361252"/>
                </a:lnTo>
                <a:close/>
              </a:path>
            </a:pathLst>
          </a:custGeom>
          <a:solidFill>
            <a:srgbClr val="EA532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4877" tIns="284877" rIns="284877" bIns="284877" numCol="1" spcCol="1270" anchor="ctr" anchorCtr="0">
            <a:noAutofit/>
          </a:bodyPr>
          <a:lstStyle/>
          <a:p>
            <a:pPr lvl="0" algn="ctr" defTabSz="2089150">
              <a:lnSpc>
                <a:spcPct val="90000"/>
              </a:lnSpc>
              <a:spcBef>
                <a:spcPct val="0"/>
              </a:spcBef>
              <a:spcAft>
                <a:spcPct val="35000"/>
              </a:spcAft>
            </a:pPr>
            <a:endParaRPr lang="zh-CN" altLang="en-US" sz="4700" kern="1200"/>
          </a:p>
        </p:txBody>
      </p:sp>
      <p:sp>
        <p:nvSpPr>
          <p:cNvPr id="13" name="KSO_Shape"/>
          <p:cNvSpPr/>
          <p:nvPr/>
        </p:nvSpPr>
        <p:spPr>
          <a:xfrm>
            <a:off x="6904542" y="1191800"/>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FCC81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4" name="KSO_Shape"/>
          <p:cNvSpPr/>
          <p:nvPr/>
        </p:nvSpPr>
        <p:spPr>
          <a:xfrm>
            <a:off x="1793066" y="4116771"/>
            <a:ext cx="722592" cy="1200984"/>
          </a:xfrm>
          <a:custGeom>
            <a:avLst/>
            <a:gdLst>
              <a:gd name="connsiteX0" fmla="*/ 588566 w 1536700"/>
              <a:gd name="connsiteY0" fmla="*/ 2172931 h 2555648"/>
              <a:gd name="connsiteX1" fmla="*/ 588566 w 1536700"/>
              <a:gd name="connsiteY1" fmla="*/ 2232462 h 2555648"/>
              <a:gd name="connsiteX2" fmla="*/ 948135 w 1536700"/>
              <a:gd name="connsiteY2" fmla="*/ 2232462 h 2555648"/>
              <a:gd name="connsiteX3" fmla="*/ 948135 w 1536700"/>
              <a:gd name="connsiteY3" fmla="*/ 2172931 h 2555648"/>
              <a:gd name="connsiteX4" fmla="*/ 588566 w 1536700"/>
              <a:gd name="connsiteY4" fmla="*/ 2014319 h 2555648"/>
              <a:gd name="connsiteX5" fmla="*/ 588566 w 1536700"/>
              <a:gd name="connsiteY5" fmla="*/ 2073850 h 2555648"/>
              <a:gd name="connsiteX6" fmla="*/ 948135 w 1536700"/>
              <a:gd name="connsiteY6" fmla="*/ 2073850 h 2555648"/>
              <a:gd name="connsiteX7" fmla="*/ 948135 w 1536700"/>
              <a:gd name="connsiteY7" fmla="*/ 2014319 h 2555648"/>
              <a:gd name="connsiteX8" fmla="*/ 439655 w 1536700"/>
              <a:gd name="connsiteY8" fmla="*/ 1865655 h 2555648"/>
              <a:gd name="connsiteX9" fmla="*/ 1097045 w 1536700"/>
              <a:gd name="connsiteY9" fmla="*/ 1865655 h 2555648"/>
              <a:gd name="connsiteX10" fmla="*/ 1189236 w 1536700"/>
              <a:gd name="connsiteY10" fmla="*/ 1953225 h 2555648"/>
              <a:gd name="connsiteX11" fmla="*/ 1097045 w 1536700"/>
              <a:gd name="connsiteY11" fmla="*/ 2040795 h 2555648"/>
              <a:gd name="connsiteX12" fmla="*/ 1189236 w 1536700"/>
              <a:gd name="connsiteY12" fmla="*/ 2128365 h 2555648"/>
              <a:gd name="connsiteX13" fmla="*/ 1097045 w 1536700"/>
              <a:gd name="connsiteY13" fmla="*/ 2215935 h 2555648"/>
              <a:gd name="connsiteX14" fmla="*/ 1189236 w 1536700"/>
              <a:gd name="connsiteY14" fmla="*/ 2303505 h 2555648"/>
              <a:gd name="connsiteX15" fmla="*/ 1097045 w 1536700"/>
              <a:gd name="connsiteY15" fmla="*/ 2391075 h 2555648"/>
              <a:gd name="connsiteX16" fmla="*/ 948071 w 1536700"/>
              <a:gd name="connsiteY16" fmla="*/ 2391075 h 2555648"/>
              <a:gd name="connsiteX17" fmla="*/ 937297 w 1536700"/>
              <a:gd name="connsiteY17" fmla="*/ 2444188 h 2555648"/>
              <a:gd name="connsiteX18" fmla="*/ 768350 w 1536700"/>
              <a:gd name="connsiteY18" fmla="*/ 2555648 h 2555648"/>
              <a:gd name="connsiteX19" fmla="*/ 599403 w 1536700"/>
              <a:gd name="connsiteY19" fmla="*/ 2444188 h 2555648"/>
              <a:gd name="connsiteX20" fmla="*/ 588630 w 1536700"/>
              <a:gd name="connsiteY20" fmla="*/ 2391075 h 2555648"/>
              <a:gd name="connsiteX21" fmla="*/ 439655 w 1536700"/>
              <a:gd name="connsiteY21" fmla="*/ 2391075 h 2555648"/>
              <a:gd name="connsiteX22" fmla="*/ 347464 w 1536700"/>
              <a:gd name="connsiteY22" fmla="*/ 2303505 h 2555648"/>
              <a:gd name="connsiteX23" fmla="*/ 439655 w 1536700"/>
              <a:gd name="connsiteY23" fmla="*/ 2215935 h 2555648"/>
              <a:gd name="connsiteX24" fmla="*/ 347464 w 1536700"/>
              <a:gd name="connsiteY24" fmla="*/ 2128365 h 2555648"/>
              <a:gd name="connsiteX25" fmla="*/ 439655 w 1536700"/>
              <a:gd name="connsiteY25" fmla="*/ 2040795 h 2555648"/>
              <a:gd name="connsiteX26" fmla="*/ 347464 w 1536700"/>
              <a:gd name="connsiteY26" fmla="*/ 1953225 h 2555648"/>
              <a:gd name="connsiteX27" fmla="*/ 439655 w 1536700"/>
              <a:gd name="connsiteY27" fmla="*/ 1865655 h 2555648"/>
              <a:gd name="connsiteX28" fmla="*/ 768350 w 1536700"/>
              <a:gd name="connsiteY28" fmla="*/ 0 h 2555648"/>
              <a:gd name="connsiteX29" fmla="*/ 1536700 w 1536700"/>
              <a:gd name="connsiteY29" fmla="*/ 770343 h 2555648"/>
              <a:gd name="connsiteX30" fmla="*/ 1521090 w 1536700"/>
              <a:gd name="connsiteY30" fmla="*/ 925594 h 2555648"/>
              <a:gd name="connsiteX31" fmla="*/ 1491688 w 1536700"/>
              <a:gd name="connsiteY31" fmla="*/ 1020556 h 2555648"/>
              <a:gd name="connsiteX32" fmla="*/ 1491950 w 1536700"/>
              <a:gd name="connsiteY32" fmla="*/ 1020556 h 2555648"/>
              <a:gd name="connsiteX33" fmla="*/ 1140478 w 1536700"/>
              <a:gd name="connsiteY33" fmla="*/ 1823920 h 2555648"/>
              <a:gd name="connsiteX34" fmla="*/ 396222 w 1536700"/>
              <a:gd name="connsiteY34" fmla="*/ 1823920 h 2555648"/>
              <a:gd name="connsiteX35" fmla="*/ 44750 w 1536700"/>
              <a:gd name="connsiteY35" fmla="*/ 1020556 h 2555648"/>
              <a:gd name="connsiteX36" fmla="*/ 45012 w 1536700"/>
              <a:gd name="connsiteY36" fmla="*/ 1020556 h 2555648"/>
              <a:gd name="connsiteX37" fmla="*/ 15610 w 1536700"/>
              <a:gd name="connsiteY37" fmla="*/ 925594 h 2555648"/>
              <a:gd name="connsiteX38" fmla="*/ 0 w 1536700"/>
              <a:gd name="connsiteY38" fmla="*/ 770343 h 2555648"/>
              <a:gd name="connsiteX39" fmla="*/ 768350 w 1536700"/>
              <a:gd name="connsiteY39" fmla="*/ 0 h 2555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536700" h="2555648">
                <a:moveTo>
                  <a:pt x="588566" y="2172931"/>
                </a:moveTo>
                <a:lnTo>
                  <a:pt x="588566" y="2232462"/>
                </a:lnTo>
                <a:lnTo>
                  <a:pt x="948135" y="2232462"/>
                </a:lnTo>
                <a:lnTo>
                  <a:pt x="948135" y="2172931"/>
                </a:lnTo>
                <a:close/>
                <a:moveTo>
                  <a:pt x="588566" y="2014319"/>
                </a:moveTo>
                <a:lnTo>
                  <a:pt x="588566" y="2073850"/>
                </a:lnTo>
                <a:lnTo>
                  <a:pt x="948135" y="2073850"/>
                </a:lnTo>
                <a:lnTo>
                  <a:pt x="948135" y="2014319"/>
                </a:lnTo>
                <a:close/>
                <a:moveTo>
                  <a:pt x="439655" y="1865655"/>
                </a:moveTo>
                <a:lnTo>
                  <a:pt x="1097045" y="1865655"/>
                </a:lnTo>
                <a:cubicBezTo>
                  <a:pt x="1147961" y="1865655"/>
                  <a:pt x="1189236" y="1904861"/>
                  <a:pt x="1189236" y="1953225"/>
                </a:cubicBezTo>
                <a:cubicBezTo>
                  <a:pt x="1189236" y="2001589"/>
                  <a:pt x="1147961" y="2040795"/>
                  <a:pt x="1097045" y="2040795"/>
                </a:cubicBezTo>
                <a:cubicBezTo>
                  <a:pt x="1147961" y="2040795"/>
                  <a:pt x="1189236" y="2080001"/>
                  <a:pt x="1189236" y="2128365"/>
                </a:cubicBezTo>
                <a:cubicBezTo>
                  <a:pt x="1189236" y="2176729"/>
                  <a:pt x="1147961" y="2215935"/>
                  <a:pt x="1097045" y="2215935"/>
                </a:cubicBezTo>
                <a:cubicBezTo>
                  <a:pt x="1147961" y="2215935"/>
                  <a:pt x="1189236" y="2255141"/>
                  <a:pt x="1189236" y="2303505"/>
                </a:cubicBezTo>
                <a:cubicBezTo>
                  <a:pt x="1189236" y="2351869"/>
                  <a:pt x="1147961" y="2391075"/>
                  <a:pt x="1097045" y="2391075"/>
                </a:cubicBezTo>
                <a:lnTo>
                  <a:pt x="948071" y="2391075"/>
                </a:lnTo>
                <a:lnTo>
                  <a:pt x="937297" y="2444188"/>
                </a:lnTo>
                <a:cubicBezTo>
                  <a:pt x="909462" y="2509689"/>
                  <a:pt x="844299" y="2555648"/>
                  <a:pt x="768350" y="2555648"/>
                </a:cubicBezTo>
                <a:cubicBezTo>
                  <a:pt x="692402" y="2555648"/>
                  <a:pt x="627238" y="2509689"/>
                  <a:pt x="599403" y="2444188"/>
                </a:cubicBezTo>
                <a:lnTo>
                  <a:pt x="588630" y="2391075"/>
                </a:lnTo>
                <a:lnTo>
                  <a:pt x="439655" y="2391075"/>
                </a:lnTo>
                <a:cubicBezTo>
                  <a:pt x="388739" y="2391075"/>
                  <a:pt x="347464" y="2351869"/>
                  <a:pt x="347464" y="2303505"/>
                </a:cubicBezTo>
                <a:cubicBezTo>
                  <a:pt x="347464" y="2255141"/>
                  <a:pt x="388739" y="2215935"/>
                  <a:pt x="439655" y="2215935"/>
                </a:cubicBezTo>
                <a:cubicBezTo>
                  <a:pt x="388739" y="2215935"/>
                  <a:pt x="347464" y="2176729"/>
                  <a:pt x="347464" y="2128365"/>
                </a:cubicBezTo>
                <a:cubicBezTo>
                  <a:pt x="347464" y="2080001"/>
                  <a:pt x="388739" y="2040795"/>
                  <a:pt x="439655" y="2040795"/>
                </a:cubicBezTo>
                <a:cubicBezTo>
                  <a:pt x="388739" y="2040795"/>
                  <a:pt x="347464" y="2001589"/>
                  <a:pt x="347464" y="1953225"/>
                </a:cubicBezTo>
                <a:cubicBezTo>
                  <a:pt x="347464" y="1904861"/>
                  <a:pt x="388739" y="1865655"/>
                  <a:pt x="439655" y="1865655"/>
                </a:cubicBezTo>
                <a:close/>
                <a:moveTo>
                  <a:pt x="768350" y="0"/>
                </a:moveTo>
                <a:cubicBezTo>
                  <a:pt x="1192698" y="0"/>
                  <a:pt x="1536700" y="344894"/>
                  <a:pt x="1536700" y="770343"/>
                </a:cubicBezTo>
                <a:cubicBezTo>
                  <a:pt x="1536700" y="823524"/>
                  <a:pt x="1531325" y="875447"/>
                  <a:pt x="1521090" y="925594"/>
                </a:cubicBezTo>
                <a:lnTo>
                  <a:pt x="1491688" y="1020556"/>
                </a:lnTo>
                <a:lnTo>
                  <a:pt x="1491950" y="1020556"/>
                </a:lnTo>
                <a:lnTo>
                  <a:pt x="1140478" y="1823920"/>
                </a:lnTo>
                <a:lnTo>
                  <a:pt x="396222" y="1823920"/>
                </a:lnTo>
                <a:lnTo>
                  <a:pt x="44750" y="1020556"/>
                </a:lnTo>
                <a:lnTo>
                  <a:pt x="45012" y="1020556"/>
                </a:lnTo>
                <a:lnTo>
                  <a:pt x="15610" y="925594"/>
                </a:lnTo>
                <a:cubicBezTo>
                  <a:pt x="5375" y="875447"/>
                  <a:pt x="0" y="823524"/>
                  <a:pt x="0" y="770343"/>
                </a:cubicBezTo>
                <a:cubicBezTo>
                  <a:pt x="0" y="344894"/>
                  <a:pt x="344002" y="0"/>
                  <a:pt x="76835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KSO_Shape"/>
          <p:cNvSpPr>
            <a:spLocks/>
          </p:cNvSpPr>
          <p:nvPr/>
        </p:nvSpPr>
        <p:spPr bwMode="auto">
          <a:xfrm>
            <a:off x="1573490" y="1547223"/>
            <a:ext cx="1200984" cy="1166957"/>
          </a:xfrm>
          <a:custGeom>
            <a:avLst/>
            <a:gdLst>
              <a:gd name="T0" fmla="*/ 1300686 w 4656"/>
              <a:gd name="T1" fmla="*/ 3684 h 4524"/>
              <a:gd name="T2" fmla="*/ 1211082 w 4656"/>
              <a:gd name="T3" fmla="*/ 23332 h 4524"/>
              <a:gd name="T4" fmla="*/ 1130071 w 4656"/>
              <a:gd name="T5" fmla="*/ 57715 h 4524"/>
              <a:gd name="T6" fmla="*/ 1056424 w 4656"/>
              <a:gd name="T7" fmla="*/ 106425 h 4524"/>
              <a:gd name="T8" fmla="*/ 991369 w 4656"/>
              <a:gd name="T9" fmla="*/ 167006 h 4524"/>
              <a:gd name="T10" fmla="*/ 943090 w 4656"/>
              <a:gd name="T11" fmla="*/ 200980 h 4524"/>
              <a:gd name="T12" fmla="*/ 882126 w 4656"/>
              <a:gd name="T13" fmla="*/ 135488 h 4524"/>
              <a:gd name="T14" fmla="*/ 812571 w 4656"/>
              <a:gd name="T15" fmla="*/ 80638 h 4524"/>
              <a:gd name="T16" fmla="*/ 735242 w 4656"/>
              <a:gd name="T17" fmla="*/ 38886 h 4524"/>
              <a:gd name="T18" fmla="*/ 650139 w 4656"/>
              <a:gd name="T19" fmla="*/ 11461 h 4524"/>
              <a:gd name="T20" fmla="*/ 556443 w 4656"/>
              <a:gd name="T21" fmla="*/ 0 h 4524"/>
              <a:gd name="T22" fmla="*/ 484842 w 4656"/>
              <a:gd name="T23" fmla="*/ 2456 h 4524"/>
              <a:gd name="T24" fmla="*/ 405467 w 4656"/>
              <a:gd name="T25" fmla="*/ 17192 h 4524"/>
              <a:gd name="T26" fmla="*/ 329774 w 4656"/>
              <a:gd name="T27" fmla="*/ 42161 h 4524"/>
              <a:gd name="T28" fmla="*/ 259810 w 4656"/>
              <a:gd name="T29" fmla="*/ 78182 h 4524"/>
              <a:gd name="T30" fmla="*/ 196392 w 4656"/>
              <a:gd name="T31" fmla="*/ 123617 h 4524"/>
              <a:gd name="T32" fmla="*/ 140338 w 4656"/>
              <a:gd name="T33" fmla="*/ 176830 h 4524"/>
              <a:gd name="T34" fmla="*/ 92059 w 4656"/>
              <a:gd name="T35" fmla="*/ 238229 h 4524"/>
              <a:gd name="T36" fmla="*/ 52780 w 4656"/>
              <a:gd name="T37" fmla="*/ 306177 h 4524"/>
              <a:gd name="T38" fmla="*/ 23731 w 4656"/>
              <a:gd name="T39" fmla="*/ 379856 h 4524"/>
              <a:gd name="T40" fmla="*/ 6137 w 4656"/>
              <a:gd name="T41" fmla="*/ 458447 h 4524"/>
              <a:gd name="T42" fmla="*/ 0 w 4656"/>
              <a:gd name="T43" fmla="*/ 540722 h 4524"/>
              <a:gd name="T44" fmla="*/ 12274 w 4656"/>
              <a:gd name="T45" fmla="*/ 663930 h 4524"/>
              <a:gd name="T46" fmla="*/ 56053 w 4656"/>
              <a:gd name="T47" fmla="*/ 798189 h 4524"/>
              <a:gd name="T48" fmla="*/ 126836 w 4656"/>
              <a:gd name="T49" fmla="*/ 919760 h 4524"/>
              <a:gd name="T50" fmla="*/ 219304 w 4656"/>
              <a:gd name="T51" fmla="*/ 1028641 h 4524"/>
              <a:gd name="T52" fmla="*/ 326910 w 4656"/>
              <a:gd name="T53" fmla="*/ 1126061 h 4524"/>
              <a:gd name="T54" fmla="*/ 461930 w 4656"/>
              <a:gd name="T55" fmla="*/ 1230439 h 4524"/>
              <a:gd name="T56" fmla="*/ 608405 w 4656"/>
              <a:gd name="T57" fmla="*/ 1357331 h 4524"/>
              <a:gd name="T58" fmla="*/ 732787 w 4656"/>
              <a:gd name="T59" fmla="*/ 1485041 h 4524"/>
              <a:gd name="T60" fmla="*/ 842439 w 4656"/>
              <a:gd name="T61" fmla="*/ 1625850 h 4524"/>
              <a:gd name="T62" fmla="*/ 925087 w 4656"/>
              <a:gd name="T63" fmla="*/ 1775255 h 4524"/>
              <a:gd name="T64" fmla="*/ 952500 w 4656"/>
              <a:gd name="T65" fmla="*/ 1851799 h 4524"/>
              <a:gd name="T66" fmla="*/ 990960 w 4656"/>
              <a:gd name="T67" fmla="*/ 1749467 h 4524"/>
              <a:gd name="T68" fmla="*/ 1078927 w 4656"/>
              <a:gd name="T69" fmla="*/ 1601700 h 4524"/>
              <a:gd name="T70" fmla="*/ 1192262 w 4656"/>
              <a:gd name="T71" fmla="*/ 1462528 h 4524"/>
              <a:gd name="T72" fmla="*/ 1317461 w 4656"/>
              <a:gd name="T73" fmla="*/ 1337274 h 4524"/>
              <a:gd name="T74" fmla="*/ 1482349 w 4656"/>
              <a:gd name="T75" fmla="*/ 1199330 h 4524"/>
              <a:gd name="T76" fmla="*/ 1596910 w 4656"/>
              <a:gd name="T77" fmla="*/ 1110506 h 4524"/>
              <a:gd name="T78" fmla="*/ 1702062 w 4656"/>
              <a:gd name="T79" fmla="*/ 1011040 h 4524"/>
              <a:gd name="T80" fmla="*/ 1791256 w 4656"/>
              <a:gd name="T81" fmla="*/ 900521 h 4524"/>
              <a:gd name="T82" fmla="*/ 1858357 w 4656"/>
              <a:gd name="T83" fmla="*/ 776904 h 4524"/>
              <a:gd name="T84" fmla="*/ 1896817 w 4656"/>
              <a:gd name="T85" fmla="*/ 639779 h 4524"/>
              <a:gd name="T86" fmla="*/ 1905000 w 4656"/>
              <a:gd name="T87" fmla="*/ 526805 h 4524"/>
              <a:gd name="T88" fmla="*/ 1896408 w 4656"/>
              <a:gd name="T89" fmla="*/ 444939 h 4524"/>
              <a:gd name="T90" fmla="*/ 1876769 w 4656"/>
              <a:gd name="T91" fmla="*/ 367167 h 4524"/>
              <a:gd name="T92" fmla="*/ 1846082 w 4656"/>
              <a:gd name="T93" fmla="*/ 294307 h 4524"/>
              <a:gd name="T94" fmla="*/ 1805168 w 4656"/>
              <a:gd name="T95" fmla="*/ 227586 h 4524"/>
              <a:gd name="T96" fmla="*/ 1755660 w 4656"/>
              <a:gd name="T97" fmla="*/ 167415 h 4524"/>
              <a:gd name="T98" fmla="*/ 1698380 w 4656"/>
              <a:gd name="T99" fmla="*/ 115021 h 4524"/>
              <a:gd name="T100" fmla="*/ 1633734 w 4656"/>
              <a:gd name="T101" fmla="*/ 71632 h 4524"/>
              <a:gd name="T102" fmla="*/ 1562951 w 4656"/>
              <a:gd name="T103" fmla="*/ 37249 h 4524"/>
              <a:gd name="T104" fmla="*/ 1486849 w 4656"/>
              <a:gd name="T105" fmla="*/ 13917 h 4524"/>
              <a:gd name="T106" fmla="*/ 1406247 w 4656"/>
              <a:gd name="T107" fmla="*/ 1637 h 452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56" h="4524">
                <a:moveTo>
                  <a:pt x="3336" y="0"/>
                </a:moveTo>
                <a:lnTo>
                  <a:pt x="3336" y="0"/>
                </a:lnTo>
                <a:lnTo>
                  <a:pt x="3295" y="0"/>
                </a:lnTo>
                <a:lnTo>
                  <a:pt x="3256" y="3"/>
                </a:lnTo>
                <a:lnTo>
                  <a:pt x="3217" y="5"/>
                </a:lnTo>
                <a:lnTo>
                  <a:pt x="3179" y="9"/>
                </a:lnTo>
                <a:lnTo>
                  <a:pt x="3142" y="14"/>
                </a:lnTo>
                <a:lnTo>
                  <a:pt x="3103" y="21"/>
                </a:lnTo>
                <a:lnTo>
                  <a:pt x="3068" y="28"/>
                </a:lnTo>
                <a:lnTo>
                  <a:pt x="3031" y="37"/>
                </a:lnTo>
                <a:lnTo>
                  <a:pt x="2995" y="46"/>
                </a:lnTo>
                <a:lnTo>
                  <a:pt x="2960" y="57"/>
                </a:lnTo>
                <a:lnTo>
                  <a:pt x="2926" y="68"/>
                </a:lnTo>
                <a:lnTo>
                  <a:pt x="2892" y="81"/>
                </a:lnTo>
                <a:lnTo>
                  <a:pt x="2859" y="95"/>
                </a:lnTo>
                <a:lnTo>
                  <a:pt x="2825" y="110"/>
                </a:lnTo>
                <a:lnTo>
                  <a:pt x="2793" y="125"/>
                </a:lnTo>
                <a:lnTo>
                  <a:pt x="2762" y="141"/>
                </a:lnTo>
                <a:lnTo>
                  <a:pt x="2730" y="160"/>
                </a:lnTo>
                <a:lnTo>
                  <a:pt x="2699" y="177"/>
                </a:lnTo>
                <a:lnTo>
                  <a:pt x="2669" y="197"/>
                </a:lnTo>
                <a:lnTo>
                  <a:pt x="2640" y="217"/>
                </a:lnTo>
                <a:lnTo>
                  <a:pt x="2610" y="238"/>
                </a:lnTo>
                <a:lnTo>
                  <a:pt x="2582" y="260"/>
                </a:lnTo>
                <a:lnTo>
                  <a:pt x="2555" y="282"/>
                </a:lnTo>
                <a:lnTo>
                  <a:pt x="2527" y="306"/>
                </a:lnTo>
                <a:lnTo>
                  <a:pt x="2500" y="331"/>
                </a:lnTo>
                <a:lnTo>
                  <a:pt x="2474" y="355"/>
                </a:lnTo>
                <a:lnTo>
                  <a:pt x="2448" y="381"/>
                </a:lnTo>
                <a:lnTo>
                  <a:pt x="2423" y="408"/>
                </a:lnTo>
                <a:lnTo>
                  <a:pt x="2399" y="435"/>
                </a:lnTo>
                <a:lnTo>
                  <a:pt x="2375" y="462"/>
                </a:lnTo>
                <a:lnTo>
                  <a:pt x="2351" y="491"/>
                </a:lnTo>
                <a:lnTo>
                  <a:pt x="2328" y="520"/>
                </a:lnTo>
                <a:lnTo>
                  <a:pt x="2305" y="491"/>
                </a:lnTo>
                <a:lnTo>
                  <a:pt x="2282" y="462"/>
                </a:lnTo>
                <a:lnTo>
                  <a:pt x="2258" y="435"/>
                </a:lnTo>
                <a:lnTo>
                  <a:pt x="2232" y="408"/>
                </a:lnTo>
                <a:lnTo>
                  <a:pt x="2208" y="381"/>
                </a:lnTo>
                <a:lnTo>
                  <a:pt x="2182" y="355"/>
                </a:lnTo>
                <a:lnTo>
                  <a:pt x="2156" y="331"/>
                </a:lnTo>
                <a:lnTo>
                  <a:pt x="2129" y="306"/>
                </a:lnTo>
                <a:lnTo>
                  <a:pt x="2102" y="282"/>
                </a:lnTo>
                <a:lnTo>
                  <a:pt x="2074" y="260"/>
                </a:lnTo>
                <a:lnTo>
                  <a:pt x="2045" y="238"/>
                </a:lnTo>
                <a:lnTo>
                  <a:pt x="2016" y="217"/>
                </a:lnTo>
                <a:lnTo>
                  <a:pt x="1986" y="197"/>
                </a:lnTo>
                <a:lnTo>
                  <a:pt x="1956" y="177"/>
                </a:lnTo>
                <a:lnTo>
                  <a:pt x="1925" y="160"/>
                </a:lnTo>
                <a:lnTo>
                  <a:pt x="1894" y="141"/>
                </a:lnTo>
                <a:lnTo>
                  <a:pt x="1863" y="125"/>
                </a:lnTo>
                <a:lnTo>
                  <a:pt x="1830" y="110"/>
                </a:lnTo>
                <a:lnTo>
                  <a:pt x="1797" y="95"/>
                </a:lnTo>
                <a:lnTo>
                  <a:pt x="1763" y="81"/>
                </a:lnTo>
                <a:lnTo>
                  <a:pt x="1730" y="68"/>
                </a:lnTo>
                <a:lnTo>
                  <a:pt x="1695" y="57"/>
                </a:lnTo>
                <a:lnTo>
                  <a:pt x="1661" y="46"/>
                </a:lnTo>
                <a:lnTo>
                  <a:pt x="1625" y="37"/>
                </a:lnTo>
                <a:lnTo>
                  <a:pt x="1589" y="28"/>
                </a:lnTo>
                <a:lnTo>
                  <a:pt x="1552" y="21"/>
                </a:lnTo>
                <a:lnTo>
                  <a:pt x="1515" y="14"/>
                </a:lnTo>
                <a:lnTo>
                  <a:pt x="1477" y="9"/>
                </a:lnTo>
                <a:lnTo>
                  <a:pt x="1439" y="5"/>
                </a:lnTo>
                <a:lnTo>
                  <a:pt x="1400" y="3"/>
                </a:lnTo>
                <a:lnTo>
                  <a:pt x="1360" y="0"/>
                </a:lnTo>
                <a:lnTo>
                  <a:pt x="1320" y="0"/>
                </a:lnTo>
                <a:lnTo>
                  <a:pt x="1286" y="0"/>
                </a:lnTo>
                <a:lnTo>
                  <a:pt x="1253" y="1"/>
                </a:lnTo>
                <a:lnTo>
                  <a:pt x="1218" y="4"/>
                </a:lnTo>
                <a:lnTo>
                  <a:pt x="1185" y="6"/>
                </a:lnTo>
                <a:lnTo>
                  <a:pt x="1152" y="11"/>
                </a:lnTo>
                <a:lnTo>
                  <a:pt x="1119" y="15"/>
                </a:lnTo>
                <a:lnTo>
                  <a:pt x="1087" y="20"/>
                </a:lnTo>
                <a:lnTo>
                  <a:pt x="1054" y="27"/>
                </a:lnTo>
                <a:lnTo>
                  <a:pt x="1022" y="34"/>
                </a:lnTo>
                <a:lnTo>
                  <a:pt x="991" y="42"/>
                </a:lnTo>
                <a:lnTo>
                  <a:pt x="958" y="50"/>
                </a:lnTo>
                <a:lnTo>
                  <a:pt x="927" y="59"/>
                </a:lnTo>
                <a:lnTo>
                  <a:pt x="897" y="70"/>
                </a:lnTo>
                <a:lnTo>
                  <a:pt x="866" y="80"/>
                </a:lnTo>
                <a:lnTo>
                  <a:pt x="836" y="91"/>
                </a:lnTo>
                <a:lnTo>
                  <a:pt x="806" y="103"/>
                </a:lnTo>
                <a:lnTo>
                  <a:pt x="777" y="117"/>
                </a:lnTo>
                <a:lnTo>
                  <a:pt x="748" y="130"/>
                </a:lnTo>
                <a:lnTo>
                  <a:pt x="719" y="145"/>
                </a:lnTo>
                <a:lnTo>
                  <a:pt x="690" y="158"/>
                </a:lnTo>
                <a:lnTo>
                  <a:pt x="663" y="175"/>
                </a:lnTo>
                <a:lnTo>
                  <a:pt x="635" y="191"/>
                </a:lnTo>
                <a:lnTo>
                  <a:pt x="608" y="208"/>
                </a:lnTo>
                <a:lnTo>
                  <a:pt x="582" y="225"/>
                </a:lnTo>
                <a:lnTo>
                  <a:pt x="555" y="243"/>
                </a:lnTo>
                <a:lnTo>
                  <a:pt x="530" y="262"/>
                </a:lnTo>
                <a:lnTo>
                  <a:pt x="504" y="281"/>
                </a:lnTo>
                <a:lnTo>
                  <a:pt x="480" y="302"/>
                </a:lnTo>
                <a:lnTo>
                  <a:pt x="456" y="321"/>
                </a:lnTo>
                <a:lnTo>
                  <a:pt x="432" y="343"/>
                </a:lnTo>
                <a:lnTo>
                  <a:pt x="408" y="364"/>
                </a:lnTo>
                <a:lnTo>
                  <a:pt x="387" y="386"/>
                </a:lnTo>
                <a:lnTo>
                  <a:pt x="365" y="409"/>
                </a:lnTo>
                <a:lnTo>
                  <a:pt x="343" y="432"/>
                </a:lnTo>
                <a:lnTo>
                  <a:pt x="322" y="457"/>
                </a:lnTo>
                <a:lnTo>
                  <a:pt x="301" y="481"/>
                </a:lnTo>
                <a:lnTo>
                  <a:pt x="281" y="505"/>
                </a:lnTo>
                <a:lnTo>
                  <a:pt x="262" y="530"/>
                </a:lnTo>
                <a:lnTo>
                  <a:pt x="243" y="556"/>
                </a:lnTo>
                <a:lnTo>
                  <a:pt x="225" y="582"/>
                </a:lnTo>
                <a:lnTo>
                  <a:pt x="207" y="609"/>
                </a:lnTo>
                <a:lnTo>
                  <a:pt x="190" y="636"/>
                </a:lnTo>
                <a:lnTo>
                  <a:pt x="174" y="663"/>
                </a:lnTo>
                <a:lnTo>
                  <a:pt x="159" y="691"/>
                </a:lnTo>
                <a:lnTo>
                  <a:pt x="144" y="719"/>
                </a:lnTo>
                <a:lnTo>
                  <a:pt x="129" y="748"/>
                </a:lnTo>
                <a:lnTo>
                  <a:pt x="116" y="777"/>
                </a:lnTo>
                <a:lnTo>
                  <a:pt x="104" y="807"/>
                </a:lnTo>
                <a:lnTo>
                  <a:pt x="91" y="837"/>
                </a:lnTo>
                <a:lnTo>
                  <a:pt x="79" y="867"/>
                </a:lnTo>
                <a:lnTo>
                  <a:pt x="69" y="897"/>
                </a:lnTo>
                <a:lnTo>
                  <a:pt x="58" y="928"/>
                </a:lnTo>
                <a:lnTo>
                  <a:pt x="49" y="959"/>
                </a:lnTo>
                <a:lnTo>
                  <a:pt x="41" y="990"/>
                </a:lnTo>
                <a:lnTo>
                  <a:pt x="33" y="1023"/>
                </a:lnTo>
                <a:lnTo>
                  <a:pt x="26" y="1055"/>
                </a:lnTo>
                <a:lnTo>
                  <a:pt x="20" y="1087"/>
                </a:lnTo>
                <a:lnTo>
                  <a:pt x="15" y="1120"/>
                </a:lnTo>
                <a:lnTo>
                  <a:pt x="10" y="1153"/>
                </a:lnTo>
                <a:lnTo>
                  <a:pt x="6" y="1185"/>
                </a:lnTo>
                <a:lnTo>
                  <a:pt x="3" y="1219"/>
                </a:lnTo>
                <a:lnTo>
                  <a:pt x="1" y="1252"/>
                </a:lnTo>
                <a:lnTo>
                  <a:pt x="0" y="1287"/>
                </a:lnTo>
                <a:lnTo>
                  <a:pt x="0" y="1321"/>
                </a:lnTo>
                <a:lnTo>
                  <a:pt x="1" y="1383"/>
                </a:lnTo>
                <a:lnTo>
                  <a:pt x="4" y="1444"/>
                </a:lnTo>
                <a:lnTo>
                  <a:pt x="10" y="1504"/>
                </a:lnTo>
                <a:lnTo>
                  <a:pt x="18" y="1563"/>
                </a:lnTo>
                <a:lnTo>
                  <a:pt x="30" y="1622"/>
                </a:lnTo>
                <a:lnTo>
                  <a:pt x="42" y="1679"/>
                </a:lnTo>
                <a:lnTo>
                  <a:pt x="57" y="1735"/>
                </a:lnTo>
                <a:lnTo>
                  <a:pt x="75" y="1791"/>
                </a:lnTo>
                <a:lnTo>
                  <a:pt x="93" y="1845"/>
                </a:lnTo>
                <a:lnTo>
                  <a:pt x="114" y="1898"/>
                </a:lnTo>
                <a:lnTo>
                  <a:pt x="137" y="1950"/>
                </a:lnTo>
                <a:lnTo>
                  <a:pt x="161" y="2002"/>
                </a:lnTo>
                <a:lnTo>
                  <a:pt x="188" y="2053"/>
                </a:lnTo>
                <a:lnTo>
                  <a:pt x="217" y="2103"/>
                </a:lnTo>
                <a:lnTo>
                  <a:pt x="246" y="2151"/>
                </a:lnTo>
                <a:lnTo>
                  <a:pt x="278" y="2200"/>
                </a:lnTo>
                <a:lnTo>
                  <a:pt x="310" y="2247"/>
                </a:lnTo>
                <a:lnTo>
                  <a:pt x="345" y="2293"/>
                </a:lnTo>
                <a:lnTo>
                  <a:pt x="380" y="2338"/>
                </a:lnTo>
                <a:lnTo>
                  <a:pt x="417" y="2383"/>
                </a:lnTo>
                <a:lnTo>
                  <a:pt x="456" y="2427"/>
                </a:lnTo>
                <a:lnTo>
                  <a:pt x="495" y="2470"/>
                </a:lnTo>
                <a:lnTo>
                  <a:pt x="536" y="2513"/>
                </a:lnTo>
                <a:lnTo>
                  <a:pt x="577" y="2554"/>
                </a:lnTo>
                <a:lnTo>
                  <a:pt x="620" y="2595"/>
                </a:lnTo>
                <a:lnTo>
                  <a:pt x="663" y="2635"/>
                </a:lnTo>
                <a:lnTo>
                  <a:pt x="708" y="2675"/>
                </a:lnTo>
                <a:lnTo>
                  <a:pt x="753" y="2713"/>
                </a:lnTo>
                <a:lnTo>
                  <a:pt x="799" y="2751"/>
                </a:lnTo>
                <a:lnTo>
                  <a:pt x="845" y="2788"/>
                </a:lnTo>
                <a:lnTo>
                  <a:pt x="892" y="2825"/>
                </a:lnTo>
                <a:lnTo>
                  <a:pt x="940" y="2861"/>
                </a:lnTo>
                <a:lnTo>
                  <a:pt x="1032" y="2930"/>
                </a:lnTo>
                <a:lnTo>
                  <a:pt x="1129" y="3006"/>
                </a:lnTo>
                <a:lnTo>
                  <a:pt x="1229" y="3087"/>
                </a:lnTo>
                <a:lnTo>
                  <a:pt x="1279" y="3131"/>
                </a:lnTo>
                <a:lnTo>
                  <a:pt x="1331" y="3175"/>
                </a:lnTo>
                <a:lnTo>
                  <a:pt x="1383" y="3221"/>
                </a:lnTo>
                <a:lnTo>
                  <a:pt x="1435" y="3267"/>
                </a:lnTo>
                <a:lnTo>
                  <a:pt x="1487" y="3316"/>
                </a:lnTo>
                <a:lnTo>
                  <a:pt x="1539" y="3365"/>
                </a:lnTo>
                <a:lnTo>
                  <a:pt x="1590" y="3415"/>
                </a:lnTo>
                <a:lnTo>
                  <a:pt x="1642" y="3467"/>
                </a:lnTo>
                <a:lnTo>
                  <a:pt x="1692" y="3520"/>
                </a:lnTo>
                <a:lnTo>
                  <a:pt x="1743" y="3573"/>
                </a:lnTo>
                <a:lnTo>
                  <a:pt x="1791" y="3628"/>
                </a:lnTo>
                <a:lnTo>
                  <a:pt x="1840" y="3683"/>
                </a:lnTo>
                <a:lnTo>
                  <a:pt x="1886" y="3740"/>
                </a:lnTo>
                <a:lnTo>
                  <a:pt x="1932" y="3796"/>
                </a:lnTo>
                <a:lnTo>
                  <a:pt x="1976" y="3854"/>
                </a:lnTo>
                <a:lnTo>
                  <a:pt x="2019" y="3913"/>
                </a:lnTo>
                <a:lnTo>
                  <a:pt x="2059" y="3972"/>
                </a:lnTo>
                <a:lnTo>
                  <a:pt x="2098" y="4031"/>
                </a:lnTo>
                <a:lnTo>
                  <a:pt x="2135" y="4091"/>
                </a:lnTo>
                <a:lnTo>
                  <a:pt x="2171" y="4152"/>
                </a:lnTo>
                <a:lnTo>
                  <a:pt x="2204" y="4213"/>
                </a:lnTo>
                <a:lnTo>
                  <a:pt x="2234" y="4274"/>
                </a:lnTo>
                <a:lnTo>
                  <a:pt x="2261" y="4337"/>
                </a:lnTo>
                <a:lnTo>
                  <a:pt x="2287" y="4399"/>
                </a:lnTo>
                <a:lnTo>
                  <a:pt x="2298" y="4430"/>
                </a:lnTo>
                <a:lnTo>
                  <a:pt x="2309" y="4462"/>
                </a:lnTo>
                <a:lnTo>
                  <a:pt x="2319" y="4493"/>
                </a:lnTo>
                <a:lnTo>
                  <a:pt x="2328" y="4524"/>
                </a:lnTo>
                <a:lnTo>
                  <a:pt x="2338" y="4493"/>
                </a:lnTo>
                <a:lnTo>
                  <a:pt x="2347" y="4462"/>
                </a:lnTo>
                <a:lnTo>
                  <a:pt x="2358" y="4430"/>
                </a:lnTo>
                <a:lnTo>
                  <a:pt x="2369" y="4399"/>
                </a:lnTo>
                <a:lnTo>
                  <a:pt x="2394" y="4337"/>
                </a:lnTo>
                <a:lnTo>
                  <a:pt x="2422" y="4274"/>
                </a:lnTo>
                <a:lnTo>
                  <a:pt x="2452" y="4213"/>
                </a:lnTo>
                <a:lnTo>
                  <a:pt x="2484" y="4152"/>
                </a:lnTo>
                <a:lnTo>
                  <a:pt x="2520" y="4091"/>
                </a:lnTo>
                <a:lnTo>
                  <a:pt x="2557" y="4031"/>
                </a:lnTo>
                <a:lnTo>
                  <a:pt x="2596" y="3972"/>
                </a:lnTo>
                <a:lnTo>
                  <a:pt x="2637" y="3913"/>
                </a:lnTo>
                <a:lnTo>
                  <a:pt x="2680" y="3854"/>
                </a:lnTo>
                <a:lnTo>
                  <a:pt x="2723" y="3796"/>
                </a:lnTo>
                <a:lnTo>
                  <a:pt x="2770" y="3740"/>
                </a:lnTo>
                <a:lnTo>
                  <a:pt x="2817" y="3683"/>
                </a:lnTo>
                <a:lnTo>
                  <a:pt x="2864" y="3628"/>
                </a:lnTo>
                <a:lnTo>
                  <a:pt x="2914" y="3573"/>
                </a:lnTo>
                <a:lnTo>
                  <a:pt x="2964" y="3520"/>
                </a:lnTo>
                <a:lnTo>
                  <a:pt x="3015" y="3467"/>
                </a:lnTo>
                <a:lnTo>
                  <a:pt x="3065" y="3415"/>
                </a:lnTo>
                <a:lnTo>
                  <a:pt x="3117" y="3365"/>
                </a:lnTo>
                <a:lnTo>
                  <a:pt x="3168" y="3316"/>
                </a:lnTo>
                <a:lnTo>
                  <a:pt x="3220" y="3267"/>
                </a:lnTo>
                <a:lnTo>
                  <a:pt x="3272" y="3221"/>
                </a:lnTo>
                <a:lnTo>
                  <a:pt x="3324" y="3175"/>
                </a:lnTo>
                <a:lnTo>
                  <a:pt x="3376" y="3131"/>
                </a:lnTo>
                <a:lnTo>
                  <a:pt x="3427" y="3087"/>
                </a:lnTo>
                <a:lnTo>
                  <a:pt x="3527" y="3006"/>
                </a:lnTo>
                <a:lnTo>
                  <a:pt x="3623" y="2930"/>
                </a:lnTo>
                <a:lnTo>
                  <a:pt x="3716" y="2861"/>
                </a:lnTo>
                <a:lnTo>
                  <a:pt x="3763" y="2825"/>
                </a:lnTo>
                <a:lnTo>
                  <a:pt x="3810" y="2788"/>
                </a:lnTo>
                <a:lnTo>
                  <a:pt x="3858" y="2751"/>
                </a:lnTo>
                <a:lnTo>
                  <a:pt x="3903" y="2713"/>
                </a:lnTo>
                <a:lnTo>
                  <a:pt x="3948" y="2675"/>
                </a:lnTo>
                <a:lnTo>
                  <a:pt x="3993" y="2635"/>
                </a:lnTo>
                <a:lnTo>
                  <a:pt x="4037" y="2595"/>
                </a:lnTo>
                <a:lnTo>
                  <a:pt x="4078" y="2554"/>
                </a:lnTo>
                <a:lnTo>
                  <a:pt x="4120" y="2513"/>
                </a:lnTo>
                <a:lnTo>
                  <a:pt x="4160" y="2470"/>
                </a:lnTo>
                <a:lnTo>
                  <a:pt x="4201" y="2427"/>
                </a:lnTo>
                <a:lnTo>
                  <a:pt x="4239" y="2383"/>
                </a:lnTo>
                <a:lnTo>
                  <a:pt x="4276" y="2338"/>
                </a:lnTo>
                <a:lnTo>
                  <a:pt x="4311" y="2293"/>
                </a:lnTo>
                <a:lnTo>
                  <a:pt x="4345" y="2247"/>
                </a:lnTo>
                <a:lnTo>
                  <a:pt x="4378" y="2200"/>
                </a:lnTo>
                <a:lnTo>
                  <a:pt x="4410" y="2151"/>
                </a:lnTo>
                <a:lnTo>
                  <a:pt x="4439" y="2103"/>
                </a:lnTo>
                <a:lnTo>
                  <a:pt x="4468" y="2053"/>
                </a:lnTo>
                <a:lnTo>
                  <a:pt x="4494" y="2002"/>
                </a:lnTo>
                <a:lnTo>
                  <a:pt x="4519" y="1950"/>
                </a:lnTo>
                <a:lnTo>
                  <a:pt x="4542" y="1898"/>
                </a:lnTo>
                <a:lnTo>
                  <a:pt x="4562" y="1845"/>
                </a:lnTo>
                <a:lnTo>
                  <a:pt x="4581" y="1791"/>
                </a:lnTo>
                <a:lnTo>
                  <a:pt x="4598" y="1735"/>
                </a:lnTo>
                <a:lnTo>
                  <a:pt x="4613" y="1679"/>
                </a:lnTo>
                <a:lnTo>
                  <a:pt x="4626" y="1622"/>
                </a:lnTo>
                <a:lnTo>
                  <a:pt x="4636" y="1563"/>
                </a:lnTo>
                <a:lnTo>
                  <a:pt x="4646" y="1504"/>
                </a:lnTo>
                <a:lnTo>
                  <a:pt x="4651" y="1444"/>
                </a:lnTo>
                <a:lnTo>
                  <a:pt x="4655" y="1383"/>
                </a:lnTo>
                <a:lnTo>
                  <a:pt x="4656" y="1321"/>
                </a:lnTo>
                <a:lnTo>
                  <a:pt x="4656" y="1287"/>
                </a:lnTo>
                <a:lnTo>
                  <a:pt x="4655" y="1252"/>
                </a:lnTo>
                <a:lnTo>
                  <a:pt x="4653" y="1219"/>
                </a:lnTo>
                <a:lnTo>
                  <a:pt x="4649" y="1185"/>
                </a:lnTo>
                <a:lnTo>
                  <a:pt x="4646" y="1153"/>
                </a:lnTo>
                <a:lnTo>
                  <a:pt x="4641" y="1120"/>
                </a:lnTo>
                <a:lnTo>
                  <a:pt x="4635" y="1087"/>
                </a:lnTo>
                <a:lnTo>
                  <a:pt x="4629" y="1055"/>
                </a:lnTo>
                <a:lnTo>
                  <a:pt x="4623" y="1023"/>
                </a:lnTo>
                <a:lnTo>
                  <a:pt x="4614" y="990"/>
                </a:lnTo>
                <a:lnTo>
                  <a:pt x="4606" y="959"/>
                </a:lnTo>
                <a:lnTo>
                  <a:pt x="4597" y="928"/>
                </a:lnTo>
                <a:lnTo>
                  <a:pt x="4587" y="897"/>
                </a:lnTo>
                <a:lnTo>
                  <a:pt x="4576" y="867"/>
                </a:lnTo>
                <a:lnTo>
                  <a:pt x="4565" y="837"/>
                </a:lnTo>
                <a:lnTo>
                  <a:pt x="4552" y="807"/>
                </a:lnTo>
                <a:lnTo>
                  <a:pt x="4539" y="777"/>
                </a:lnTo>
                <a:lnTo>
                  <a:pt x="4527" y="748"/>
                </a:lnTo>
                <a:lnTo>
                  <a:pt x="4512" y="719"/>
                </a:lnTo>
                <a:lnTo>
                  <a:pt x="4497" y="691"/>
                </a:lnTo>
                <a:lnTo>
                  <a:pt x="4482" y="663"/>
                </a:lnTo>
                <a:lnTo>
                  <a:pt x="4465" y="636"/>
                </a:lnTo>
                <a:lnTo>
                  <a:pt x="4448" y="609"/>
                </a:lnTo>
                <a:lnTo>
                  <a:pt x="4431" y="582"/>
                </a:lnTo>
                <a:lnTo>
                  <a:pt x="4412" y="556"/>
                </a:lnTo>
                <a:lnTo>
                  <a:pt x="4394" y="530"/>
                </a:lnTo>
                <a:lnTo>
                  <a:pt x="4374" y="505"/>
                </a:lnTo>
                <a:lnTo>
                  <a:pt x="4355" y="481"/>
                </a:lnTo>
                <a:lnTo>
                  <a:pt x="4334" y="457"/>
                </a:lnTo>
                <a:lnTo>
                  <a:pt x="4313" y="432"/>
                </a:lnTo>
                <a:lnTo>
                  <a:pt x="4291" y="409"/>
                </a:lnTo>
                <a:lnTo>
                  <a:pt x="4269" y="386"/>
                </a:lnTo>
                <a:lnTo>
                  <a:pt x="4247" y="364"/>
                </a:lnTo>
                <a:lnTo>
                  <a:pt x="4224" y="343"/>
                </a:lnTo>
                <a:lnTo>
                  <a:pt x="4200" y="321"/>
                </a:lnTo>
                <a:lnTo>
                  <a:pt x="4175" y="302"/>
                </a:lnTo>
                <a:lnTo>
                  <a:pt x="4151" y="281"/>
                </a:lnTo>
                <a:lnTo>
                  <a:pt x="4126" y="262"/>
                </a:lnTo>
                <a:lnTo>
                  <a:pt x="4100" y="243"/>
                </a:lnTo>
                <a:lnTo>
                  <a:pt x="4074" y="225"/>
                </a:lnTo>
                <a:lnTo>
                  <a:pt x="4047" y="208"/>
                </a:lnTo>
                <a:lnTo>
                  <a:pt x="4021" y="191"/>
                </a:lnTo>
                <a:lnTo>
                  <a:pt x="3993" y="175"/>
                </a:lnTo>
                <a:lnTo>
                  <a:pt x="3965" y="158"/>
                </a:lnTo>
                <a:lnTo>
                  <a:pt x="3936" y="145"/>
                </a:lnTo>
                <a:lnTo>
                  <a:pt x="3907" y="130"/>
                </a:lnTo>
                <a:lnTo>
                  <a:pt x="3879" y="117"/>
                </a:lnTo>
                <a:lnTo>
                  <a:pt x="3850" y="103"/>
                </a:lnTo>
                <a:lnTo>
                  <a:pt x="3820" y="91"/>
                </a:lnTo>
                <a:lnTo>
                  <a:pt x="3790" y="80"/>
                </a:lnTo>
                <a:lnTo>
                  <a:pt x="3758" y="70"/>
                </a:lnTo>
                <a:lnTo>
                  <a:pt x="3728" y="59"/>
                </a:lnTo>
                <a:lnTo>
                  <a:pt x="3697" y="50"/>
                </a:lnTo>
                <a:lnTo>
                  <a:pt x="3665" y="42"/>
                </a:lnTo>
                <a:lnTo>
                  <a:pt x="3634" y="34"/>
                </a:lnTo>
                <a:lnTo>
                  <a:pt x="3601" y="27"/>
                </a:lnTo>
                <a:lnTo>
                  <a:pt x="3569" y="20"/>
                </a:lnTo>
                <a:lnTo>
                  <a:pt x="3537" y="15"/>
                </a:lnTo>
                <a:lnTo>
                  <a:pt x="3503" y="11"/>
                </a:lnTo>
                <a:lnTo>
                  <a:pt x="3470" y="6"/>
                </a:lnTo>
                <a:lnTo>
                  <a:pt x="3437" y="4"/>
                </a:lnTo>
                <a:lnTo>
                  <a:pt x="3403" y="1"/>
                </a:lnTo>
                <a:lnTo>
                  <a:pt x="3369" y="0"/>
                </a:lnTo>
                <a:lnTo>
                  <a:pt x="3336" y="0"/>
                </a:lnTo>
                <a:close/>
              </a:path>
            </a:pathLst>
          </a:custGeom>
          <a:solidFill>
            <a:schemeClr val="bg1"/>
          </a:solidFill>
          <a:ln>
            <a:noFill/>
          </a:ln>
        </p:spPr>
        <p:txBody>
          <a:bodyPr/>
          <a:lstStyle/>
          <a:p>
            <a:endParaRPr lang="zh-CN" altLang="en-US"/>
          </a:p>
        </p:txBody>
      </p:sp>
      <p:sp>
        <p:nvSpPr>
          <p:cNvPr id="17" name="KSO_Shape"/>
          <p:cNvSpPr>
            <a:spLocks/>
          </p:cNvSpPr>
          <p:nvPr/>
        </p:nvSpPr>
        <p:spPr bwMode="auto">
          <a:xfrm>
            <a:off x="4228748" y="4116771"/>
            <a:ext cx="944775" cy="1200985"/>
          </a:xfrm>
          <a:custGeom>
            <a:avLst/>
            <a:gdLst>
              <a:gd name="T0" fmla="*/ 769455 w 4116"/>
              <a:gd name="T1" fmla="*/ 749055 h 5239"/>
              <a:gd name="T2" fmla="*/ 608652 w 4116"/>
              <a:gd name="T3" fmla="*/ 766145 h 5239"/>
              <a:gd name="T4" fmla="*/ 337614 w 4116"/>
              <a:gd name="T5" fmla="*/ 920683 h 5239"/>
              <a:gd name="T6" fmla="*/ 253575 w 4116"/>
              <a:gd name="T7" fmla="*/ 1028315 h 5239"/>
              <a:gd name="T8" fmla="*/ 196457 w 4116"/>
              <a:gd name="T9" fmla="*/ 1154127 h 5239"/>
              <a:gd name="T10" fmla="*/ 171354 w 4116"/>
              <a:gd name="T11" fmla="*/ 1294120 h 5239"/>
              <a:gd name="T12" fmla="*/ 176811 w 4116"/>
              <a:gd name="T13" fmla="*/ 1414842 h 5239"/>
              <a:gd name="T14" fmla="*/ 210645 w 4116"/>
              <a:gd name="T15" fmla="*/ 1539199 h 5239"/>
              <a:gd name="T16" fmla="*/ 269218 w 4116"/>
              <a:gd name="T17" fmla="*/ 1650103 h 5239"/>
              <a:gd name="T18" fmla="*/ 349620 w 4116"/>
              <a:gd name="T19" fmla="*/ 1745371 h 5239"/>
              <a:gd name="T20" fmla="*/ 448940 w 4116"/>
              <a:gd name="T21" fmla="*/ 1821368 h 5239"/>
              <a:gd name="T22" fmla="*/ 563539 w 4116"/>
              <a:gd name="T23" fmla="*/ 1874456 h 5239"/>
              <a:gd name="T24" fmla="*/ 689781 w 4116"/>
              <a:gd name="T25" fmla="*/ 1902091 h 5239"/>
              <a:gd name="T26" fmla="*/ 808019 w 4116"/>
              <a:gd name="T27" fmla="*/ 1902091 h 5239"/>
              <a:gd name="T28" fmla="*/ 934624 w 4116"/>
              <a:gd name="T29" fmla="*/ 1874456 h 5239"/>
              <a:gd name="T30" fmla="*/ 1048860 w 4116"/>
              <a:gd name="T31" fmla="*/ 1821368 h 5239"/>
              <a:gd name="T32" fmla="*/ 1147816 w 4116"/>
              <a:gd name="T33" fmla="*/ 1745371 h 5239"/>
              <a:gd name="T34" fmla="*/ 1228218 w 4116"/>
              <a:gd name="T35" fmla="*/ 1650103 h 5239"/>
              <a:gd name="T36" fmla="*/ 1287155 w 4116"/>
              <a:gd name="T37" fmla="*/ 1539199 h 5239"/>
              <a:gd name="T38" fmla="*/ 1320625 w 4116"/>
              <a:gd name="T39" fmla="*/ 1414842 h 5239"/>
              <a:gd name="T40" fmla="*/ 1326082 w 4116"/>
              <a:gd name="T41" fmla="*/ 1291575 h 5239"/>
              <a:gd name="T42" fmla="*/ 1296977 w 4116"/>
              <a:gd name="T43" fmla="*/ 1141400 h 5239"/>
              <a:gd name="T44" fmla="*/ 1231128 w 4116"/>
              <a:gd name="T45" fmla="*/ 1007588 h 5239"/>
              <a:gd name="T46" fmla="*/ 1134355 w 4116"/>
              <a:gd name="T47" fmla="*/ 895957 h 5239"/>
              <a:gd name="T48" fmla="*/ 1120530 w 4116"/>
              <a:gd name="T49" fmla="*/ 1326846 h 5239"/>
              <a:gd name="T50" fmla="*/ 1110708 w 4116"/>
              <a:gd name="T51" fmla="*/ 1410478 h 5239"/>
              <a:gd name="T52" fmla="*/ 1075418 w 4116"/>
              <a:gd name="T53" fmla="*/ 1503928 h 5239"/>
              <a:gd name="T54" fmla="*/ 971005 w 4116"/>
              <a:gd name="T55" fmla="*/ 1624286 h 5239"/>
              <a:gd name="T56" fmla="*/ 859316 w 4116"/>
              <a:gd name="T57" fmla="*/ 1681738 h 5239"/>
              <a:gd name="T58" fmla="*/ 777459 w 4116"/>
              <a:gd name="T59" fmla="*/ 1697374 h 5239"/>
              <a:gd name="T60" fmla="*/ 701787 w 4116"/>
              <a:gd name="T61" fmla="*/ 1695192 h 5239"/>
              <a:gd name="T62" fmla="*/ 621385 w 4116"/>
              <a:gd name="T63" fmla="*/ 1675556 h 5239"/>
              <a:gd name="T64" fmla="*/ 499509 w 4116"/>
              <a:gd name="T65" fmla="*/ 1601742 h 5239"/>
              <a:gd name="T66" fmla="*/ 406738 w 4116"/>
              <a:gd name="T67" fmla="*/ 1471203 h 5239"/>
              <a:gd name="T68" fmla="*/ 383090 w 4116"/>
              <a:gd name="T69" fmla="*/ 1392297 h 5239"/>
              <a:gd name="T70" fmla="*/ 377269 w 4116"/>
              <a:gd name="T71" fmla="*/ 1317028 h 5239"/>
              <a:gd name="T72" fmla="*/ 388911 w 4116"/>
              <a:gd name="T73" fmla="*/ 1234123 h 5239"/>
              <a:gd name="T74" fmla="*/ 431113 w 4116"/>
              <a:gd name="T75" fmla="*/ 1134491 h 5239"/>
              <a:gd name="T76" fmla="*/ 541347 w 4116"/>
              <a:gd name="T77" fmla="*/ 1018860 h 5239"/>
              <a:gd name="T78" fmla="*/ 647215 w 4116"/>
              <a:gd name="T79" fmla="*/ 969772 h 5239"/>
              <a:gd name="T80" fmla="*/ 729800 w 4116"/>
              <a:gd name="T81" fmla="*/ 955954 h 5239"/>
              <a:gd name="T82" fmla="*/ 805472 w 4116"/>
              <a:gd name="T83" fmla="*/ 959954 h 5239"/>
              <a:gd name="T84" fmla="*/ 884782 w 4116"/>
              <a:gd name="T85" fmla="*/ 981771 h 5239"/>
              <a:gd name="T86" fmla="*/ 1011388 w 4116"/>
              <a:gd name="T87" fmla="*/ 1064676 h 5239"/>
              <a:gd name="T88" fmla="*/ 1094700 w 4116"/>
              <a:gd name="T89" fmla="*/ 1190852 h 5239"/>
              <a:gd name="T90" fmla="*/ 1116165 w 4116"/>
              <a:gd name="T91" fmla="*/ 1270485 h 5239"/>
              <a:gd name="T92" fmla="*/ 0 w 4116"/>
              <a:gd name="T93" fmla="*/ 167992 h 5239"/>
              <a:gd name="T94" fmla="*/ 419835 w 4116"/>
              <a:gd name="T95" fmla="*/ 1208306 h 5239"/>
              <a:gd name="T96" fmla="*/ 410740 w 4116"/>
              <a:gd name="T97" fmla="*/ 1220669 h 5239"/>
              <a:gd name="T98" fmla="*/ 534435 w 4116"/>
              <a:gd name="T99" fmla="*/ 1599924 h 5239"/>
              <a:gd name="T100" fmla="*/ 539528 w 4116"/>
              <a:gd name="T101" fmla="*/ 1614105 h 5239"/>
              <a:gd name="T102" fmla="*/ 748718 w 4116"/>
              <a:gd name="T103" fmla="*/ 1473384 h 5239"/>
              <a:gd name="T104" fmla="*/ 954270 w 4116"/>
              <a:gd name="T105" fmla="*/ 1615923 h 5239"/>
              <a:gd name="T106" fmla="*/ 963365 w 4116"/>
              <a:gd name="T107" fmla="*/ 1603923 h 5239"/>
              <a:gd name="T108" fmla="*/ 1086332 w 4116"/>
              <a:gd name="T109" fmla="*/ 1224669 h 5239"/>
              <a:gd name="T110" fmla="*/ 1081603 w 4116"/>
              <a:gd name="T111" fmla="*/ 1210124 h 5239"/>
              <a:gd name="T112" fmla="*/ 759632 w 4116"/>
              <a:gd name="T113" fmla="*/ 977044 h 5239"/>
              <a:gd name="T114" fmla="*/ 744716 w 4116"/>
              <a:gd name="T115" fmla="*/ 972317 h 5239"/>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4116" h="5239">
                <a:moveTo>
                  <a:pt x="2496" y="2121"/>
                </a:moveTo>
                <a:lnTo>
                  <a:pt x="2496" y="2121"/>
                </a:lnTo>
                <a:lnTo>
                  <a:pt x="2443" y="2107"/>
                </a:lnTo>
                <a:lnTo>
                  <a:pt x="2390" y="2095"/>
                </a:lnTo>
                <a:lnTo>
                  <a:pt x="2336" y="2084"/>
                </a:lnTo>
                <a:lnTo>
                  <a:pt x="2282" y="2075"/>
                </a:lnTo>
                <a:lnTo>
                  <a:pt x="2227" y="2068"/>
                </a:lnTo>
                <a:lnTo>
                  <a:pt x="2171" y="2063"/>
                </a:lnTo>
                <a:lnTo>
                  <a:pt x="2115" y="2060"/>
                </a:lnTo>
                <a:lnTo>
                  <a:pt x="2058" y="2059"/>
                </a:lnTo>
                <a:lnTo>
                  <a:pt x="2002" y="2060"/>
                </a:lnTo>
                <a:lnTo>
                  <a:pt x="1945" y="2063"/>
                </a:lnTo>
                <a:lnTo>
                  <a:pt x="1890" y="2068"/>
                </a:lnTo>
                <a:lnTo>
                  <a:pt x="1835" y="2075"/>
                </a:lnTo>
                <a:lnTo>
                  <a:pt x="1780" y="2084"/>
                </a:lnTo>
                <a:lnTo>
                  <a:pt x="1726" y="2095"/>
                </a:lnTo>
                <a:lnTo>
                  <a:pt x="1673" y="2107"/>
                </a:lnTo>
                <a:lnTo>
                  <a:pt x="1621" y="2121"/>
                </a:lnTo>
                <a:lnTo>
                  <a:pt x="1621" y="761"/>
                </a:lnTo>
                <a:lnTo>
                  <a:pt x="452" y="761"/>
                </a:lnTo>
                <a:lnTo>
                  <a:pt x="452" y="1438"/>
                </a:lnTo>
                <a:lnTo>
                  <a:pt x="1020" y="2446"/>
                </a:lnTo>
                <a:lnTo>
                  <a:pt x="989" y="2473"/>
                </a:lnTo>
                <a:lnTo>
                  <a:pt x="958" y="2502"/>
                </a:lnTo>
                <a:lnTo>
                  <a:pt x="928" y="2532"/>
                </a:lnTo>
                <a:lnTo>
                  <a:pt x="900" y="2561"/>
                </a:lnTo>
                <a:lnTo>
                  <a:pt x="871" y="2593"/>
                </a:lnTo>
                <a:lnTo>
                  <a:pt x="844" y="2624"/>
                </a:lnTo>
                <a:lnTo>
                  <a:pt x="817" y="2656"/>
                </a:lnTo>
                <a:lnTo>
                  <a:pt x="792" y="2689"/>
                </a:lnTo>
                <a:lnTo>
                  <a:pt x="767" y="2723"/>
                </a:lnTo>
                <a:lnTo>
                  <a:pt x="743" y="2758"/>
                </a:lnTo>
                <a:lnTo>
                  <a:pt x="720" y="2792"/>
                </a:lnTo>
                <a:lnTo>
                  <a:pt x="697" y="2828"/>
                </a:lnTo>
                <a:lnTo>
                  <a:pt x="676" y="2864"/>
                </a:lnTo>
                <a:lnTo>
                  <a:pt x="655" y="2901"/>
                </a:lnTo>
                <a:lnTo>
                  <a:pt x="636" y="2938"/>
                </a:lnTo>
                <a:lnTo>
                  <a:pt x="618" y="2977"/>
                </a:lnTo>
                <a:lnTo>
                  <a:pt x="600" y="3015"/>
                </a:lnTo>
                <a:lnTo>
                  <a:pt x="584" y="3054"/>
                </a:lnTo>
                <a:lnTo>
                  <a:pt x="569" y="3094"/>
                </a:lnTo>
                <a:lnTo>
                  <a:pt x="554" y="3134"/>
                </a:lnTo>
                <a:lnTo>
                  <a:pt x="540" y="3174"/>
                </a:lnTo>
                <a:lnTo>
                  <a:pt x="528" y="3216"/>
                </a:lnTo>
                <a:lnTo>
                  <a:pt x="517" y="3257"/>
                </a:lnTo>
                <a:lnTo>
                  <a:pt x="507" y="3300"/>
                </a:lnTo>
                <a:lnTo>
                  <a:pt x="499" y="3341"/>
                </a:lnTo>
                <a:lnTo>
                  <a:pt x="490" y="3384"/>
                </a:lnTo>
                <a:lnTo>
                  <a:pt x="483" y="3428"/>
                </a:lnTo>
                <a:lnTo>
                  <a:pt x="478" y="3472"/>
                </a:lnTo>
                <a:lnTo>
                  <a:pt x="474" y="3515"/>
                </a:lnTo>
                <a:lnTo>
                  <a:pt x="471" y="3559"/>
                </a:lnTo>
                <a:lnTo>
                  <a:pt x="469" y="3604"/>
                </a:lnTo>
                <a:lnTo>
                  <a:pt x="468" y="3649"/>
                </a:lnTo>
                <a:lnTo>
                  <a:pt x="469" y="3691"/>
                </a:lnTo>
                <a:lnTo>
                  <a:pt x="470" y="3731"/>
                </a:lnTo>
                <a:lnTo>
                  <a:pt x="473" y="3771"/>
                </a:lnTo>
                <a:lnTo>
                  <a:pt x="476" y="3812"/>
                </a:lnTo>
                <a:lnTo>
                  <a:pt x="481" y="3852"/>
                </a:lnTo>
                <a:lnTo>
                  <a:pt x="486" y="3891"/>
                </a:lnTo>
                <a:lnTo>
                  <a:pt x="493" y="3931"/>
                </a:lnTo>
                <a:lnTo>
                  <a:pt x="501" y="3970"/>
                </a:lnTo>
                <a:lnTo>
                  <a:pt x="509" y="4008"/>
                </a:lnTo>
                <a:lnTo>
                  <a:pt x="519" y="4046"/>
                </a:lnTo>
                <a:lnTo>
                  <a:pt x="529" y="4085"/>
                </a:lnTo>
                <a:lnTo>
                  <a:pt x="540" y="4122"/>
                </a:lnTo>
                <a:lnTo>
                  <a:pt x="552" y="4159"/>
                </a:lnTo>
                <a:lnTo>
                  <a:pt x="565" y="4196"/>
                </a:lnTo>
                <a:lnTo>
                  <a:pt x="579" y="4233"/>
                </a:lnTo>
                <a:lnTo>
                  <a:pt x="593" y="4268"/>
                </a:lnTo>
                <a:lnTo>
                  <a:pt x="609" y="4304"/>
                </a:lnTo>
                <a:lnTo>
                  <a:pt x="625" y="4339"/>
                </a:lnTo>
                <a:lnTo>
                  <a:pt x="642" y="4373"/>
                </a:lnTo>
                <a:lnTo>
                  <a:pt x="661" y="4407"/>
                </a:lnTo>
                <a:lnTo>
                  <a:pt x="679" y="4440"/>
                </a:lnTo>
                <a:lnTo>
                  <a:pt x="698" y="4474"/>
                </a:lnTo>
                <a:lnTo>
                  <a:pt x="719" y="4507"/>
                </a:lnTo>
                <a:lnTo>
                  <a:pt x="740" y="4538"/>
                </a:lnTo>
                <a:lnTo>
                  <a:pt x="761" y="4570"/>
                </a:lnTo>
                <a:lnTo>
                  <a:pt x="785" y="4600"/>
                </a:lnTo>
                <a:lnTo>
                  <a:pt x="807" y="4631"/>
                </a:lnTo>
                <a:lnTo>
                  <a:pt x="832" y="4660"/>
                </a:lnTo>
                <a:lnTo>
                  <a:pt x="856" y="4690"/>
                </a:lnTo>
                <a:lnTo>
                  <a:pt x="882" y="4718"/>
                </a:lnTo>
                <a:lnTo>
                  <a:pt x="907" y="4746"/>
                </a:lnTo>
                <a:lnTo>
                  <a:pt x="935" y="4773"/>
                </a:lnTo>
                <a:lnTo>
                  <a:pt x="961" y="4800"/>
                </a:lnTo>
                <a:lnTo>
                  <a:pt x="990" y="4826"/>
                </a:lnTo>
                <a:lnTo>
                  <a:pt x="1018" y="4852"/>
                </a:lnTo>
                <a:lnTo>
                  <a:pt x="1047" y="4876"/>
                </a:lnTo>
                <a:lnTo>
                  <a:pt x="1077" y="4900"/>
                </a:lnTo>
                <a:lnTo>
                  <a:pt x="1107" y="4923"/>
                </a:lnTo>
                <a:lnTo>
                  <a:pt x="1138" y="4946"/>
                </a:lnTo>
                <a:lnTo>
                  <a:pt x="1170" y="4968"/>
                </a:lnTo>
                <a:lnTo>
                  <a:pt x="1201" y="4988"/>
                </a:lnTo>
                <a:lnTo>
                  <a:pt x="1234" y="5009"/>
                </a:lnTo>
                <a:lnTo>
                  <a:pt x="1267" y="5028"/>
                </a:lnTo>
                <a:lnTo>
                  <a:pt x="1300" y="5047"/>
                </a:lnTo>
                <a:lnTo>
                  <a:pt x="1335" y="5065"/>
                </a:lnTo>
                <a:lnTo>
                  <a:pt x="1370" y="5082"/>
                </a:lnTo>
                <a:lnTo>
                  <a:pt x="1404" y="5098"/>
                </a:lnTo>
                <a:lnTo>
                  <a:pt x="1440" y="5114"/>
                </a:lnTo>
                <a:lnTo>
                  <a:pt x="1476" y="5129"/>
                </a:lnTo>
                <a:lnTo>
                  <a:pt x="1512" y="5142"/>
                </a:lnTo>
                <a:lnTo>
                  <a:pt x="1549" y="5155"/>
                </a:lnTo>
                <a:lnTo>
                  <a:pt x="1586" y="5168"/>
                </a:lnTo>
                <a:lnTo>
                  <a:pt x="1623" y="5179"/>
                </a:lnTo>
                <a:lnTo>
                  <a:pt x="1661" y="5189"/>
                </a:lnTo>
                <a:lnTo>
                  <a:pt x="1700" y="5198"/>
                </a:lnTo>
                <a:lnTo>
                  <a:pt x="1738" y="5206"/>
                </a:lnTo>
                <a:lnTo>
                  <a:pt x="1777" y="5214"/>
                </a:lnTo>
                <a:lnTo>
                  <a:pt x="1817" y="5221"/>
                </a:lnTo>
                <a:lnTo>
                  <a:pt x="1855" y="5227"/>
                </a:lnTo>
                <a:lnTo>
                  <a:pt x="1896" y="5231"/>
                </a:lnTo>
                <a:lnTo>
                  <a:pt x="1936" y="5235"/>
                </a:lnTo>
                <a:lnTo>
                  <a:pt x="1977" y="5237"/>
                </a:lnTo>
                <a:lnTo>
                  <a:pt x="2017" y="5239"/>
                </a:lnTo>
                <a:lnTo>
                  <a:pt x="2058" y="5239"/>
                </a:lnTo>
                <a:lnTo>
                  <a:pt x="2099" y="5239"/>
                </a:lnTo>
                <a:lnTo>
                  <a:pt x="2141" y="5237"/>
                </a:lnTo>
                <a:lnTo>
                  <a:pt x="2180" y="5235"/>
                </a:lnTo>
                <a:lnTo>
                  <a:pt x="2221" y="5231"/>
                </a:lnTo>
                <a:lnTo>
                  <a:pt x="2261" y="5227"/>
                </a:lnTo>
                <a:lnTo>
                  <a:pt x="2301" y="5221"/>
                </a:lnTo>
                <a:lnTo>
                  <a:pt x="2339" y="5214"/>
                </a:lnTo>
                <a:lnTo>
                  <a:pt x="2379" y="5206"/>
                </a:lnTo>
                <a:lnTo>
                  <a:pt x="2418" y="5198"/>
                </a:lnTo>
                <a:lnTo>
                  <a:pt x="2456" y="5189"/>
                </a:lnTo>
                <a:lnTo>
                  <a:pt x="2494" y="5179"/>
                </a:lnTo>
                <a:lnTo>
                  <a:pt x="2531" y="5168"/>
                </a:lnTo>
                <a:lnTo>
                  <a:pt x="2569" y="5155"/>
                </a:lnTo>
                <a:lnTo>
                  <a:pt x="2605" y="5142"/>
                </a:lnTo>
                <a:lnTo>
                  <a:pt x="2642" y="5129"/>
                </a:lnTo>
                <a:lnTo>
                  <a:pt x="2678" y="5114"/>
                </a:lnTo>
                <a:lnTo>
                  <a:pt x="2713" y="5098"/>
                </a:lnTo>
                <a:lnTo>
                  <a:pt x="2748" y="5082"/>
                </a:lnTo>
                <a:lnTo>
                  <a:pt x="2783" y="5065"/>
                </a:lnTo>
                <a:lnTo>
                  <a:pt x="2816" y="5047"/>
                </a:lnTo>
                <a:lnTo>
                  <a:pt x="2850" y="5028"/>
                </a:lnTo>
                <a:lnTo>
                  <a:pt x="2883" y="5009"/>
                </a:lnTo>
                <a:lnTo>
                  <a:pt x="2915" y="4988"/>
                </a:lnTo>
                <a:lnTo>
                  <a:pt x="2948" y="4968"/>
                </a:lnTo>
                <a:lnTo>
                  <a:pt x="2979" y="4946"/>
                </a:lnTo>
                <a:lnTo>
                  <a:pt x="3010" y="4923"/>
                </a:lnTo>
                <a:lnTo>
                  <a:pt x="3040" y="4900"/>
                </a:lnTo>
                <a:lnTo>
                  <a:pt x="3070" y="4876"/>
                </a:lnTo>
                <a:lnTo>
                  <a:pt x="3099" y="4852"/>
                </a:lnTo>
                <a:lnTo>
                  <a:pt x="3128" y="4826"/>
                </a:lnTo>
                <a:lnTo>
                  <a:pt x="3155" y="4800"/>
                </a:lnTo>
                <a:lnTo>
                  <a:pt x="3183" y="4773"/>
                </a:lnTo>
                <a:lnTo>
                  <a:pt x="3209" y="4746"/>
                </a:lnTo>
                <a:lnTo>
                  <a:pt x="3236" y="4718"/>
                </a:lnTo>
                <a:lnTo>
                  <a:pt x="3260" y="4690"/>
                </a:lnTo>
                <a:lnTo>
                  <a:pt x="3286" y="4660"/>
                </a:lnTo>
                <a:lnTo>
                  <a:pt x="3309" y="4631"/>
                </a:lnTo>
                <a:lnTo>
                  <a:pt x="3333" y="4600"/>
                </a:lnTo>
                <a:lnTo>
                  <a:pt x="3355" y="4570"/>
                </a:lnTo>
                <a:lnTo>
                  <a:pt x="3376" y="4538"/>
                </a:lnTo>
                <a:lnTo>
                  <a:pt x="3398" y="4507"/>
                </a:lnTo>
                <a:lnTo>
                  <a:pt x="3418" y="4474"/>
                </a:lnTo>
                <a:lnTo>
                  <a:pt x="3438" y="4440"/>
                </a:lnTo>
                <a:lnTo>
                  <a:pt x="3457" y="4407"/>
                </a:lnTo>
                <a:lnTo>
                  <a:pt x="3474" y="4373"/>
                </a:lnTo>
                <a:lnTo>
                  <a:pt x="3492" y="4339"/>
                </a:lnTo>
                <a:lnTo>
                  <a:pt x="3508" y="4304"/>
                </a:lnTo>
                <a:lnTo>
                  <a:pt x="3523" y="4268"/>
                </a:lnTo>
                <a:lnTo>
                  <a:pt x="3538" y="4233"/>
                </a:lnTo>
                <a:lnTo>
                  <a:pt x="3552" y="4196"/>
                </a:lnTo>
                <a:lnTo>
                  <a:pt x="3565" y="4159"/>
                </a:lnTo>
                <a:lnTo>
                  <a:pt x="3577" y="4122"/>
                </a:lnTo>
                <a:lnTo>
                  <a:pt x="3588" y="4085"/>
                </a:lnTo>
                <a:lnTo>
                  <a:pt x="3599" y="4046"/>
                </a:lnTo>
                <a:lnTo>
                  <a:pt x="3608" y="4008"/>
                </a:lnTo>
                <a:lnTo>
                  <a:pt x="3616" y="3970"/>
                </a:lnTo>
                <a:lnTo>
                  <a:pt x="3624" y="3931"/>
                </a:lnTo>
                <a:lnTo>
                  <a:pt x="3630" y="3891"/>
                </a:lnTo>
                <a:lnTo>
                  <a:pt x="3635" y="3852"/>
                </a:lnTo>
                <a:lnTo>
                  <a:pt x="3640" y="3812"/>
                </a:lnTo>
                <a:lnTo>
                  <a:pt x="3643" y="3771"/>
                </a:lnTo>
                <a:lnTo>
                  <a:pt x="3646" y="3731"/>
                </a:lnTo>
                <a:lnTo>
                  <a:pt x="3648" y="3691"/>
                </a:lnTo>
                <a:lnTo>
                  <a:pt x="3648" y="3649"/>
                </a:lnTo>
                <a:lnTo>
                  <a:pt x="3647" y="3601"/>
                </a:lnTo>
                <a:lnTo>
                  <a:pt x="3645" y="3552"/>
                </a:lnTo>
                <a:lnTo>
                  <a:pt x="3642" y="3504"/>
                </a:lnTo>
                <a:lnTo>
                  <a:pt x="3637" y="3457"/>
                </a:lnTo>
                <a:lnTo>
                  <a:pt x="3631" y="3411"/>
                </a:lnTo>
                <a:lnTo>
                  <a:pt x="3623" y="3364"/>
                </a:lnTo>
                <a:lnTo>
                  <a:pt x="3614" y="3318"/>
                </a:lnTo>
                <a:lnTo>
                  <a:pt x="3604" y="3272"/>
                </a:lnTo>
                <a:lnTo>
                  <a:pt x="3591" y="3227"/>
                </a:lnTo>
                <a:lnTo>
                  <a:pt x="3579" y="3182"/>
                </a:lnTo>
                <a:lnTo>
                  <a:pt x="3565" y="3139"/>
                </a:lnTo>
                <a:lnTo>
                  <a:pt x="3550" y="3095"/>
                </a:lnTo>
                <a:lnTo>
                  <a:pt x="3532" y="3052"/>
                </a:lnTo>
                <a:lnTo>
                  <a:pt x="3515" y="3010"/>
                </a:lnTo>
                <a:lnTo>
                  <a:pt x="3496" y="2969"/>
                </a:lnTo>
                <a:lnTo>
                  <a:pt x="3475" y="2928"/>
                </a:lnTo>
                <a:lnTo>
                  <a:pt x="3454" y="2887"/>
                </a:lnTo>
                <a:lnTo>
                  <a:pt x="3431" y="2847"/>
                </a:lnTo>
                <a:lnTo>
                  <a:pt x="3408" y="2809"/>
                </a:lnTo>
                <a:lnTo>
                  <a:pt x="3384" y="2771"/>
                </a:lnTo>
                <a:lnTo>
                  <a:pt x="3358" y="2733"/>
                </a:lnTo>
                <a:lnTo>
                  <a:pt x="3332" y="2697"/>
                </a:lnTo>
                <a:lnTo>
                  <a:pt x="3304" y="2661"/>
                </a:lnTo>
                <a:lnTo>
                  <a:pt x="3276" y="2626"/>
                </a:lnTo>
                <a:lnTo>
                  <a:pt x="3246" y="2592"/>
                </a:lnTo>
                <a:lnTo>
                  <a:pt x="3215" y="2559"/>
                </a:lnTo>
                <a:lnTo>
                  <a:pt x="3184" y="2526"/>
                </a:lnTo>
                <a:lnTo>
                  <a:pt x="3151" y="2495"/>
                </a:lnTo>
                <a:lnTo>
                  <a:pt x="3118" y="2464"/>
                </a:lnTo>
                <a:lnTo>
                  <a:pt x="3084" y="2435"/>
                </a:lnTo>
                <a:lnTo>
                  <a:pt x="3049" y="2406"/>
                </a:lnTo>
                <a:lnTo>
                  <a:pt x="3014" y="2378"/>
                </a:lnTo>
                <a:lnTo>
                  <a:pt x="3666" y="1453"/>
                </a:lnTo>
                <a:lnTo>
                  <a:pt x="3666" y="761"/>
                </a:lnTo>
                <a:lnTo>
                  <a:pt x="2496" y="761"/>
                </a:lnTo>
                <a:lnTo>
                  <a:pt x="2496" y="2121"/>
                </a:lnTo>
                <a:close/>
                <a:moveTo>
                  <a:pt x="3080" y="3649"/>
                </a:moveTo>
                <a:lnTo>
                  <a:pt x="3080" y="3649"/>
                </a:lnTo>
                <a:lnTo>
                  <a:pt x="3079" y="3675"/>
                </a:lnTo>
                <a:lnTo>
                  <a:pt x="3078" y="3702"/>
                </a:lnTo>
                <a:lnTo>
                  <a:pt x="3077" y="3727"/>
                </a:lnTo>
                <a:lnTo>
                  <a:pt x="3074" y="3754"/>
                </a:lnTo>
                <a:lnTo>
                  <a:pt x="3072" y="3779"/>
                </a:lnTo>
                <a:lnTo>
                  <a:pt x="3068" y="3805"/>
                </a:lnTo>
                <a:lnTo>
                  <a:pt x="3064" y="3829"/>
                </a:lnTo>
                <a:lnTo>
                  <a:pt x="3059" y="3855"/>
                </a:lnTo>
                <a:lnTo>
                  <a:pt x="3053" y="3879"/>
                </a:lnTo>
                <a:lnTo>
                  <a:pt x="3047" y="3905"/>
                </a:lnTo>
                <a:lnTo>
                  <a:pt x="3041" y="3928"/>
                </a:lnTo>
                <a:lnTo>
                  <a:pt x="3033" y="3952"/>
                </a:lnTo>
                <a:lnTo>
                  <a:pt x="3026" y="3976"/>
                </a:lnTo>
                <a:lnTo>
                  <a:pt x="3018" y="4000"/>
                </a:lnTo>
                <a:lnTo>
                  <a:pt x="3009" y="4023"/>
                </a:lnTo>
                <a:lnTo>
                  <a:pt x="3000" y="4046"/>
                </a:lnTo>
                <a:lnTo>
                  <a:pt x="2979" y="4091"/>
                </a:lnTo>
                <a:lnTo>
                  <a:pt x="2956" y="4136"/>
                </a:lnTo>
                <a:lnTo>
                  <a:pt x="2931" y="4179"/>
                </a:lnTo>
                <a:lnTo>
                  <a:pt x="2905" y="4219"/>
                </a:lnTo>
                <a:lnTo>
                  <a:pt x="2876" y="4260"/>
                </a:lnTo>
                <a:lnTo>
                  <a:pt x="2846" y="4299"/>
                </a:lnTo>
                <a:lnTo>
                  <a:pt x="2814" y="4335"/>
                </a:lnTo>
                <a:lnTo>
                  <a:pt x="2780" y="4371"/>
                </a:lnTo>
                <a:lnTo>
                  <a:pt x="2745" y="4405"/>
                </a:lnTo>
                <a:lnTo>
                  <a:pt x="2707" y="4437"/>
                </a:lnTo>
                <a:lnTo>
                  <a:pt x="2669" y="4467"/>
                </a:lnTo>
                <a:lnTo>
                  <a:pt x="2629" y="4495"/>
                </a:lnTo>
                <a:lnTo>
                  <a:pt x="2588" y="4522"/>
                </a:lnTo>
                <a:lnTo>
                  <a:pt x="2545" y="4547"/>
                </a:lnTo>
                <a:lnTo>
                  <a:pt x="2500" y="4570"/>
                </a:lnTo>
                <a:lnTo>
                  <a:pt x="2456" y="4590"/>
                </a:lnTo>
                <a:lnTo>
                  <a:pt x="2432" y="4599"/>
                </a:lnTo>
                <a:lnTo>
                  <a:pt x="2410" y="4608"/>
                </a:lnTo>
                <a:lnTo>
                  <a:pt x="2385" y="4617"/>
                </a:lnTo>
                <a:lnTo>
                  <a:pt x="2362" y="4625"/>
                </a:lnTo>
                <a:lnTo>
                  <a:pt x="2337" y="4632"/>
                </a:lnTo>
                <a:lnTo>
                  <a:pt x="2313" y="4638"/>
                </a:lnTo>
                <a:lnTo>
                  <a:pt x="2288" y="4644"/>
                </a:lnTo>
                <a:lnTo>
                  <a:pt x="2264" y="4649"/>
                </a:lnTo>
                <a:lnTo>
                  <a:pt x="2239" y="4654"/>
                </a:lnTo>
                <a:lnTo>
                  <a:pt x="2214" y="4658"/>
                </a:lnTo>
                <a:lnTo>
                  <a:pt x="2189" y="4662"/>
                </a:lnTo>
                <a:lnTo>
                  <a:pt x="2163" y="4665"/>
                </a:lnTo>
                <a:lnTo>
                  <a:pt x="2137" y="4668"/>
                </a:lnTo>
                <a:lnTo>
                  <a:pt x="2111" y="4669"/>
                </a:lnTo>
                <a:lnTo>
                  <a:pt x="2085" y="4670"/>
                </a:lnTo>
                <a:lnTo>
                  <a:pt x="2058" y="4671"/>
                </a:lnTo>
                <a:lnTo>
                  <a:pt x="2032" y="4670"/>
                </a:lnTo>
                <a:lnTo>
                  <a:pt x="2006" y="4669"/>
                </a:lnTo>
                <a:lnTo>
                  <a:pt x="1980" y="4668"/>
                </a:lnTo>
                <a:lnTo>
                  <a:pt x="1954" y="4665"/>
                </a:lnTo>
                <a:lnTo>
                  <a:pt x="1929" y="4662"/>
                </a:lnTo>
                <a:lnTo>
                  <a:pt x="1903" y="4658"/>
                </a:lnTo>
                <a:lnTo>
                  <a:pt x="1878" y="4654"/>
                </a:lnTo>
                <a:lnTo>
                  <a:pt x="1852" y="4649"/>
                </a:lnTo>
                <a:lnTo>
                  <a:pt x="1828" y="4644"/>
                </a:lnTo>
                <a:lnTo>
                  <a:pt x="1804" y="4638"/>
                </a:lnTo>
                <a:lnTo>
                  <a:pt x="1779" y="4632"/>
                </a:lnTo>
                <a:lnTo>
                  <a:pt x="1755" y="4625"/>
                </a:lnTo>
                <a:lnTo>
                  <a:pt x="1731" y="4617"/>
                </a:lnTo>
                <a:lnTo>
                  <a:pt x="1708" y="4608"/>
                </a:lnTo>
                <a:lnTo>
                  <a:pt x="1684" y="4599"/>
                </a:lnTo>
                <a:lnTo>
                  <a:pt x="1661" y="4590"/>
                </a:lnTo>
                <a:lnTo>
                  <a:pt x="1616" y="4570"/>
                </a:lnTo>
                <a:lnTo>
                  <a:pt x="1572" y="4547"/>
                </a:lnTo>
                <a:lnTo>
                  <a:pt x="1530" y="4522"/>
                </a:lnTo>
                <a:lnTo>
                  <a:pt x="1488" y="4495"/>
                </a:lnTo>
                <a:lnTo>
                  <a:pt x="1448" y="4467"/>
                </a:lnTo>
                <a:lnTo>
                  <a:pt x="1409" y="4437"/>
                </a:lnTo>
                <a:lnTo>
                  <a:pt x="1373" y="4405"/>
                </a:lnTo>
                <a:lnTo>
                  <a:pt x="1337" y="4371"/>
                </a:lnTo>
                <a:lnTo>
                  <a:pt x="1303" y="4335"/>
                </a:lnTo>
                <a:lnTo>
                  <a:pt x="1271" y="4299"/>
                </a:lnTo>
                <a:lnTo>
                  <a:pt x="1240" y="4260"/>
                </a:lnTo>
                <a:lnTo>
                  <a:pt x="1212" y="4219"/>
                </a:lnTo>
                <a:lnTo>
                  <a:pt x="1185" y="4179"/>
                </a:lnTo>
                <a:lnTo>
                  <a:pt x="1161" y="4136"/>
                </a:lnTo>
                <a:lnTo>
                  <a:pt x="1138" y="4091"/>
                </a:lnTo>
                <a:lnTo>
                  <a:pt x="1118" y="4046"/>
                </a:lnTo>
                <a:lnTo>
                  <a:pt x="1108" y="4023"/>
                </a:lnTo>
                <a:lnTo>
                  <a:pt x="1100" y="4000"/>
                </a:lnTo>
                <a:lnTo>
                  <a:pt x="1091" y="3976"/>
                </a:lnTo>
                <a:lnTo>
                  <a:pt x="1083" y="3952"/>
                </a:lnTo>
                <a:lnTo>
                  <a:pt x="1076" y="3928"/>
                </a:lnTo>
                <a:lnTo>
                  <a:pt x="1069" y="3905"/>
                </a:lnTo>
                <a:lnTo>
                  <a:pt x="1064" y="3879"/>
                </a:lnTo>
                <a:lnTo>
                  <a:pt x="1058" y="3855"/>
                </a:lnTo>
                <a:lnTo>
                  <a:pt x="1053" y="3829"/>
                </a:lnTo>
                <a:lnTo>
                  <a:pt x="1049" y="3805"/>
                </a:lnTo>
                <a:lnTo>
                  <a:pt x="1046" y="3779"/>
                </a:lnTo>
                <a:lnTo>
                  <a:pt x="1043" y="3754"/>
                </a:lnTo>
                <a:lnTo>
                  <a:pt x="1041" y="3727"/>
                </a:lnTo>
                <a:lnTo>
                  <a:pt x="1038" y="3702"/>
                </a:lnTo>
                <a:lnTo>
                  <a:pt x="1037" y="3675"/>
                </a:lnTo>
                <a:lnTo>
                  <a:pt x="1037" y="3649"/>
                </a:lnTo>
                <a:lnTo>
                  <a:pt x="1037" y="3622"/>
                </a:lnTo>
                <a:lnTo>
                  <a:pt x="1038" y="3597"/>
                </a:lnTo>
                <a:lnTo>
                  <a:pt x="1041" y="3571"/>
                </a:lnTo>
                <a:lnTo>
                  <a:pt x="1043" y="3545"/>
                </a:lnTo>
                <a:lnTo>
                  <a:pt x="1046" y="3520"/>
                </a:lnTo>
                <a:lnTo>
                  <a:pt x="1049" y="3494"/>
                </a:lnTo>
                <a:lnTo>
                  <a:pt x="1053" y="3469"/>
                </a:lnTo>
                <a:lnTo>
                  <a:pt x="1058" y="3444"/>
                </a:lnTo>
                <a:lnTo>
                  <a:pt x="1064" y="3419"/>
                </a:lnTo>
                <a:lnTo>
                  <a:pt x="1069" y="3394"/>
                </a:lnTo>
                <a:lnTo>
                  <a:pt x="1076" y="3370"/>
                </a:lnTo>
                <a:lnTo>
                  <a:pt x="1083" y="3346"/>
                </a:lnTo>
                <a:lnTo>
                  <a:pt x="1091" y="3322"/>
                </a:lnTo>
                <a:lnTo>
                  <a:pt x="1100" y="3299"/>
                </a:lnTo>
                <a:lnTo>
                  <a:pt x="1108" y="3275"/>
                </a:lnTo>
                <a:lnTo>
                  <a:pt x="1118" y="3252"/>
                </a:lnTo>
                <a:lnTo>
                  <a:pt x="1138" y="3207"/>
                </a:lnTo>
                <a:lnTo>
                  <a:pt x="1161" y="3163"/>
                </a:lnTo>
                <a:lnTo>
                  <a:pt x="1185" y="3120"/>
                </a:lnTo>
                <a:lnTo>
                  <a:pt x="1212" y="3079"/>
                </a:lnTo>
                <a:lnTo>
                  <a:pt x="1240" y="3039"/>
                </a:lnTo>
                <a:lnTo>
                  <a:pt x="1271" y="3000"/>
                </a:lnTo>
                <a:lnTo>
                  <a:pt x="1303" y="2963"/>
                </a:lnTo>
                <a:lnTo>
                  <a:pt x="1337" y="2928"/>
                </a:lnTo>
                <a:lnTo>
                  <a:pt x="1373" y="2894"/>
                </a:lnTo>
                <a:lnTo>
                  <a:pt x="1409" y="2862"/>
                </a:lnTo>
                <a:lnTo>
                  <a:pt x="1448" y="2831"/>
                </a:lnTo>
                <a:lnTo>
                  <a:pt x="1488" y="2802"/>
                </a:lnTo>
                <a:lnTo>
                  <a:pt x="1530" y="2776"/>
                </a:lnTo>
                <a:lnTo>
                  <a:pt x="1572" y="2752"/>
                </a:lnTo>
                <a:lnTo>
                  <a:pt x="1616" y="2729"/>
                </a:lnTo>
                <a:lnTo>
                  <a:pt x="1661" y="2709"/>
                </a:lnTo>
                <a:lnTo>
                  <a:pt x="1684" y="2700"/>
                </a:lnTo>
                <a:lnTo>
                  <a:pt x="1708" y="2690"/>
                </a:lnTo>
                <a:lnTo>
                  <a:pt x="1731" y="2682"/>
                </a:lnTo>
                <a:lnTo>
                  <a:pt x="1755" y="2674"/>
                </a:lnTo>
                <a:lnTo>
                  <a:pt x="1779" y="2667"/>
                </a:lnTo>
                <a:lnTo>
                  <a:pt x="1804" y="2661"/>
                </a:lnTo>
                <a:lnTo>
                  <a:pt x="1828" y="2655"/>
                </a:lnTo>
                <a:lnTo>
                  <a:pt x="1852" y="2649"/>
                </a:lnTo>
                <a:lnTo>
                  <a:pt x="1878" y="2645"/>
                </a:lnTo>
                <a:lnTo>
                  <a:pt x="1903" y="2640"/>
                </a:lnTo>
                <a:lnTo>
                  <a:pt x="1929" y="2636"/>
                </a:lnTo>
                <a:lnTo>
                  <a:pt x="1954" y="2633"/>
                </a:lnTo>
                <a:lnTo>
                  <a:pt x="1980" y="2631"/>
                </a:lnTo>
                <a:lnTo>
                  <a:pt x="2006" y="2629"/>
                </a:lnTo>
                <a:lnTo>
                  <a:pt x="2032" y="2628"/>
                </a:lnTo>
                <a:lnTo>
                  <a:pt x="2058" y="2628"/>
                </a:lnTo>
                <a:lnTo>
                  <a:pt x="2085" y="2628"/>
                </a:lnTo>
                <a:lnTo>
                  <a:pt x="2111" y="2629"/>
                </a:lnTo>
                <a:lnTo>
                  <a:pt x="2137" y="2631"/>
                </a:lnTo>
                <a:lnTo>
                  <a:pt x="2163" y="2633"/>
                </a:lnTo>
                <a:lnTo>
                  <a:pt x="2189" y="2636"/>
                </a:lnTo>
                <a:lnTo>
                  <a:pt x="2214" y="2640"/>
                </a:lnTo>
                <a:lnTo>
                  <a:pt x="2239" y="2645"/>
                </a:lnTo>
                <a:lnTo>
                  <a:pt x="2264" y="2649"/>
                </a:lnTo>
                <a:lnTo>
                  <a:pt x="2288" y="2655"/>
                </a:lnTo>
                <a:lnTo>
                  <a:pt x="2313" y="2661"/>
                </a:lnTo>
                <a:lnTo>
                  <a:pt x="2337" y="2667"/>
                </a:lnTo>
                <a:lnTo>
                  <a:pt x="2362" y="2674"/>
                </a:lnTo>
                <a:lnTo>
                  <a:pt x="2385" y="2682"/>
                </a:lnTo>
                <a:lnTo>
                  <a:pt x="2410" y="2690"/>
                </a:lnTo>
                <a:lnTo>
                  <a:pt x="2432" y="2700"/>
                </a:lnTo>
                <a:lnTo>
                  <a:pt x="2456" y="2709"/>
                </a:lnTo>
                <a:lnTo>
                  <a:pt x="2500" y="2729"/>
                </a:lnTo>
                <a:lnTo>
                  <a:pt x="2545" y="2752"/>
                </a:lnTo>
                <a:lnTo>
                  <a:pt x="2588" y="2776"/>
                </a:lnTo>
                <a:lnTo>
                  <a:pt x="2629" y="2802"/>
                </a:lnTo>
                <a:lnTo>
                  <a:pt x="2669" y="2831"/>
                </a:lnTo>
                <a:lnTo>
                  <a:pt x="2707" y="2862"/>
                </a:lnTo>
                <a:lnTo>
                  <a:pt x="2745" y="2894"/>
                </a:lnTo>
                <a:lnTo>
                  <a:pt x="2780" y="2928"/>
                </a:lnTo>
                <a:lnTo>
                  <a:pt x="2814" y="2963"/>
                </a:lnTo>
                <a:lnTo>
                  <a:pt x="2846" y="3000"/>
                </a:lnTo>
                <a:lnTo>
                  <a:pt x="2876" y="3039"/>
                </a:lnTo>
                <a:lnTo>
                  <a:pt x="2905" y="3079"/>
                </a:lnTo>
                <a:lnTo>
                  <a:pt x="2931" y="3120"/>
                </a:lnTo>
                <a:lnTo>
                  <a:pt x="2956" y="3163"/>
                </a:lnTo>
                <a:lnTo>
                  <a:pt x="2979" y="3207"/>
                </a:lnTo>
                <a:lnTo>
                  <a:pt x="3000" y="3252"/>
                </a:lnTo>
                <a:lnTo>
                  <a:pt x="3009" y="3275"/>
                </a:lnTo>
                <a:lnTo>
                  <a:pt x="3018" y="3299"/>
                </a:lnTo>
                <a:lnTo>
                  <a:pt x="3026" y="3322"/>
                </a:lnTo>
                <a:lnTo>
                  <a:pt x="3033" y="3346"/>
                </a:lnTo>
                <a:lnTo>
                  <a:pt x="3041" y="3370"/>
                </a:lnTo>
                <a:lnTo>
                  <a:pt x="3047" y="3394"/>
                </a:lnTo>
                <a:lnTo>
                  <a:pt x="3053" y="3419"/>
                </a:lnTo>
                <a:lnTo>
                  <a:pt x="3059" y="3444"/>
                </a:lnTo>
                <a:lnTo>
                  <a:pt x="3064" y="3469"/>
                </a:lnTo>
                <a:lnTo>
                  <a:pt x="3068" y="3494"/>
                </a:lnTo>
                <a:lnTo>
                  <a:pt x="3072" y="3520"/>
                </a:lnTo>
                <a:lnTo>
                  <a:pt x="3074" y="3545"/>
                </a:lnTo>
                <a:lnTo>
                  <a:pt x="3077" y="3571"/>
                </a:lnTo>
                <a:lnTo>
                  <a:pt x="3078" y="3597"/>
                </a:lnTo>
                <a:lnTo>
                  <a:pt x="3079" y="3622"/>
                </a:lnTo>
                <a:lnTo>
                  <a:pt x="3080" y="3649"/>
                </a:lnTo>
                <a:close/>
                <a:moveTo>
                  <a:pt x="0" y="0"/>
                </a:moveTo>
                <a:lnTo>
                  <a:pt x="0" y="462"/>
                </a:lnTo>
                <a:lnTo>
                  <a:pt x="4116" y="462"/>
                </a:lnTo>
                <a:lnTo>
                  <a:pt x="4116" y="0"/>
                </a:lnTo>
                <a:lnTo>
                  <a:pt x="0" y="0"/>
                </a:lnTo>
                <a:close/>
                <a:moveTo>
                  <a:pt x="2024" y="2698"/>
                </a:moveTo>
                <a:lnTo>
                  <a:pt x="1820" y="3321"/>
                </a:lnTo>
                <a:lnTo>
                  <a:pt x="1165" y="3321"/>
                </a:lnTo>
                <a:lnTo>
                  <a:pt x="1159" y="3321"/>
                </a:lnTo>
                <a:lnTo>
                  <a:pt x="1154" y="3323"/>
                </a:lnTo>
                <a:lnTo>
                  <a:pt x="1149" y="3325"/>
                </a:lnTo>
                <a:lnTo>
                  <a:pt x="1143" y="3328"/>
                </a:lnTo>
                <a:lnTo>
                  <a:pt x="1139" y="3331"/>
                </a:lnTo>
                <a:lnTo>
                  <a:pt x="1135" y="3335"/>
                </a:lnTo>
                <a:lnTo>
                  <a:pt x="1133" y="3340"/>
                </a:lnTo>
                <a:lnTo>
                  <a:pt x="1130" y="3345"/>
                </a:lnTo>
                <a:lnTo>
                  <a:pt x="1129" y="3352"/>
                </a:lnTo>
                <a:lnTo>
                  <a:pt x="1129" y="3357"/>
                </a:lnTo>
                <a:lnTo>
                  <a:pt x="1129" y="3363"/>
                </a:lnTo>
                <a:lnTo>
                  <a:pt x="1130" y="3368"/>
                </a:lnTo>
                <a:lnTo>
                  <a:pt x="1132" y="3373"/>
                </a:lnTo>
                <a:lnTo>
                  <a:pt x="1135" y="3378"/>
                </a:lnTo>
                <a:lnTo>
                  <a:pt x="1139" y="3382"/>
                </a:lnTo>
                <a:lnTo>
                  <a:pt x="1143" y="3386"/>
                </a:lnTo>
                <a:lnTo>
                  <a:pt x="1673" y="3772"/>
                </a:lnTo>
                <a:lnTo>
                  <a:pt x="1469" y="4400"/>
                </a:lnTo>
                <a:lnTo>
                  <a:pt x="1468" y="4405"/>
                </a:lnTo>
                <a:lnTo>
                  <a:pt x="1467" y="4411"/>
                </a:lnTo>
                <a:lnTo>
                  <a:pt x="1468" y="4416"/>
                </a:lnTo>
                <a:lnTo>
                  <a:pt x="1469" y="4422"/>
                </a:lnTo>
                <a:lnTo>
                  <a:pt x="1471" y="4427"/>
                </a:lnTo>
                <a:lnTo>
                  <a:pt x="1475" y="4431"/>
                </a:lnTo>
                <a:lnTo>
                  <a:pt x="1479" y="4436"/>
                </a:lnTo>
                <a:lnTo>
                  <a:pt x="1483" y="4439"/>
                </a:lnTo>
                <a:lnTo>
                  <a:pt x="1488" y="4442"/>
                </a:lnTo>
                <a:lnTo>
                  <a:pt x="1493" y="4444"/>
                </a:lnTo>
                <a:lnTo>
                  <a:pt x="1498" y="4446"/>
                </a:lnTo>
                <a:lnTo>
                  <a:pt x="1504" y="4446"/>
                </a:lnTo>
                <a:lnTo>
                  <a:pt x="1509" y="4446"/>
                </a:lnTo>
                <a:lnTo>
                  <a:pt x="1515" y="4444"/>
                </a:lnTo>
                <a:lnTo>
                  <a:pt x="1520" y="4442"/>
                </a:lnTo>
                <a:lnTo>
                  <a:pt x="1525" y="4439"/>
                </a:lnTo>
                <a:lnTo>
                  <a:pt x="2058" y="4052"/>
                </a:lnTo>
                <a:lnTo>
                  <a:pt x="2591" y="4439"/>
                </a:lnTo>
                <a:lnTo>
                  <a:pt x="2596" y="4442"/>
                </a:lnTo>
                <a:lnTo>
                  <a:pt x="2601" y="4444"/>
                </a:lnTo>
                <a:lnTo>
                  <a:pt x="2606" y="4446"/>
                </a:lnTo>
                <a:lnTo>
                  <a:pt x="2612" y="4446"/>
                </a:lnTo>
                <a:lnTo>
                  <a:pt x="2617" y="4446"/>
                </a:lnTo>
                <a:lnTo>
                  <a:pt x="2623" y="4444"/>
                </a:lnTo>
                <a:lnTo>
                  <a:pt x="2628" y="4442"/>
                </a:lnTo>
                <a:lnTo>
                  <a:pt x="2633" y="4439"/>
                </a:lnTo>
                <a:lnTo>
                  <a:pt x="2638" y="4436"/>
                </a:lnTo>
                <a:lnTo>
                  <a:pt x="2641" y="4431"/>
                </a:lnTo>
                <a:lnTo>
                  <a:pt x="2644" y="4427"/>
                </a:lnTo>
                <a:lnTo>
                  <a:pt x="2646" y="4422"/>
                </a:lnTo>
                <a:lnTo>
                  <a:pt x="2648" y="4416"/>
                </a:lnTo>
                <a:lnTo>
                  <a:pt x="2648" y="4411"/>
                </a:lnTo>
                <a:lnTo>
                  <a:pt x="2648" y="4405"/>
                </a:lnTo>
                <a:lnTo>
                  <a:pt x="2646" y="4400"/>
                </a:lnTo>
                <a:lnTo>
                  <a:pt x="2442" y="3772"/>
                </a:lnTo>
                <a:lnTo>
                  <a:pt x="2973" y="3386"/>
                </a:lnTo>
                <a:lnTo>
                  <a:pt x="2977" y="3382"/>
                </a:lnTo>
                <a:lnTo>
                  <a:pt x="2981" y="3378"/>
                </a:lnTo>
                <a:lnTo>
                  <a:pt x="2984" y="3373"/>
                </a:lnTo>
                <a:lnTo>
                  <a:pt x="2986" y="3368"/>
                </a:lnTo>
                <a:lnTo>
                  <a:pt x="2987" y="3363"/>
                </a:lnTo>
                <a:lnTo>
                  <a:pt x="2988" y="3357"/>
                </a:lnTo>
                <a:lnTo>
                  <a:pt x="2987" y="3352"/>
                </a:lnTo>
                <a:lnTo>
                  <a:pt x="2986" y="3345"/>
                </a:lnTo>
                <a:lnTo>
                  <a:pt x="2984" y="3340"/>
                </a:lnTo>
                <a:lnTo>
                  <a:pt x="2981" y="3335"/>
                </a:lnTo>
                <a:lnTo>
                  <a:pt x="2977" y="3331"/>
                </a:lnTo>
                <a:lnTo>
                  <a:pt x="2973" y="3328"/>
                </a:lnTo>
                <a:lnTo>
                  <a:pt x="2968" y="3325"/>
                </a:lnTo>
                <a:lnTo>
                  <a:pt x="2963" y="3323"/>
                </a:lnTo>
                <a:lnTo>
                  <a:pt x="2958" y="3321"/>
                </a:lnTo>
                <a:lnTo>
                  <a:pt x="2952" y="3321"/>
                </a:lnTo>
                <a:lnTo>
                  <a:pt x="2296" y="3321"/>
                </a:lnTo>
                <a:lnTo>
                  <a:pt x="2093" y="2698"/>
                </a:lnTo>
                <a:lnTo>
                  <a:pt x="2091" y="2691"/>
                </a:lnTo>
                <a:lnTo>
                  <a:pt x="2088" y="2687"/>
                </a:lnTo>
                <a:lnTo>
                  <a:pt x="2084" y="2682"/>
                </a:lnTo>
                <a:lnTo>
                  <a:pt x="2080" y="2679"/>
                </a:lnTo>
                <a:lnTo>
                  <a:pt x="2075" y="2676"/>
                </a:lnTo>
                <a:lnTo>
                  <a:pt x="2069" y="2674"/>
                </a:lnTo>
                <a:lnTo>
                  <a:pt x="2064" y="2673"/>
                </a:lnTo>
                <a:lnTo>
                  <a:pt x="2058" y="2672"/>
                </a:lnTo>
                <a:lnTo>
                  <a:pt x="2053" y="2673"/>
                </a:lnTo>
                <a:lnTo>
                  <a:pt x="2047" y="2674"/>
                </a:lnTo>
                <a:lnTo>
                  <a:pt x="2042" y="2676"/>
                </a:lnTo>
                <a:lnTo>
                  <a:pt x="2037" y="2679"/>
                </a:lnTo>
                <a:lnTo>
                  <a:pt x="2033" y="2682"/>
                </a:lnTo>
                <a:lnTo>
                  <a:pt x="2030" y="2687"/>
                </a:lnTo>
                <a:lnTo>
                  <a:pt x="2027" y="2691"/>
                </a:lnTo>
                <a:lnTo>
                  <a:pt x="2024" y="2698"/>
                </a:lnTo>
                <a:close/>
              </a:path>
            </a:pathLst>
          </a:custGeom>
          <a:solidFill>
            <a:schemeClr val="bg1"/>
          </a:solidFill>
          <a:ln>
            <a:noFill/>
          </a:ln>
        </p:spPr>
        <p:txBody>
          <a:bodyPr/>
          <a:lstStyle/>
          <a:p>
            <a:endParaRPr lang="zh-CN" altLang="en-US"/>
          </a:p>
        </p:txBody>
      </p:sp>
      <p:sp>
        <p:nvSpPr>
          <p:cNvPr id="18" name="KSO_Shape"/>
          <p:cNvSpPr>
            <a:spLocks/>
          </p:cNvSpPr>
          <p:nvPr/>
        </p:nvSpPr>
        <p:spPr bwMode="auto">
          <a:xfrm>
            <a:off x="4063854" y="1530209"/>
            <a:ext cx="1198983" cy="1200984"/>
          </a:xfrm>
          <a:custGeom>
            <a:avLst/>
            <a:gdLst>
              <a:gd name="T0" fmla="*/ 1677554 w 4408"/>
              <a:gd name="T1" fmla="*/ 780497 h 4408"/>
              <a:gd name="T2" fmla="*/ 1588217 w 4408"/>
              <a:gd name="T3" fmla="*/ 591639 h 4408"/>
              <a:gd name="T4" fmla="*/ 1608502 w 4408"/>
              <a:gd name="T5" fmla="*/ 502180 h 4408"/>
              <a:gd name="T6" fmla="*/ 1696976 w 4408"/>
              <a:gd name="T7" fmla="*/ 375555 h 4408"/>
              <a:gd name="T8" fmla="*/ 1554554 w 4408"/>
              <a:gd name="T9" fmla="*/ 213924 h 4408"/>
              <a:gd name="T10" fmla="*/ 1473848 w 4408"/>
              <a:gd name="T11" fmla="*/ 222135 h 4408"/>
              <a:gd name="T12" fmla="*/ 1343079 w 4408"/>
              <a:gd name="T13" fmla="*/ 316780 h 4408"/>
              <a:gd name="T14" fmla="*/ 1147142 w 4408"/>
              <a:gd name="T15" fmla="*/ 246336 h 4408"/>
              <a:gd name="T16" fmla="*/ 1097941 w 4408"/>
              <a:gd name="T17" fmla="*/ 168978 h 4408"/>
              <a:gd name="T18" fmla="*/ 1070752 w 4408"/>
              <a:gd name="T19" fmla="*/ 16855 h 4408"/>
              <a:gd name="T20" fmla="*/ 856688 w 4408"/>
              <a:gd name="T21" fmla="*/ 3025 h 4408"/>
              <a:gd name="T22" fmla="*/ 805761 w 4408"/>
              <a:gd name="T23" fmla="*/ 65690 h 4408"/>
              <a:gd name="T24" fmla="*/ 779866 w 4408"/>
              <a:gd name="T25" fmla="*/ 225592 h 4408"/>
              <a:gd name="T26" fmla="*/ 591266 w 4408"/>
              <a:gd name="T27" fmla="*/ 314619 h 4408"/>
              <a:gd name="T28" fmla="*/ 502360 w 4408"/>
              <a:gd name="T29" fmla="*/ 294739 h 4408"/>
              <a:gd name="T30" fmla="*/ 375044 w 4408"/>
              <a:gd name="T31" fmla="*/ 206145 h 4408"/>
              <a:gd name="T32" fmla="*/ 214064 w 4408"/>
              <a:gd name="T33" fmla="*/ 348328 h 4408"/>
              <a:gd name="T34" fmla="*/ 221833 w 4408"/>
              <a:gd name="T35" fmla="*/ 428711 h 4408"/>
              <a:gd name="T36" fmla="*/ 316780 w 4408"/>
              <a:gd name="T37" fmla="*/ 560091 h 4408"/>
              <a:gd name="T38" fmla="*/ 246001 w 4408"/>
              <a:gd name="T39" fmla="*/ 756728 h 4408"/>
              <a:gd name="T40" fmla="*/ 168748 w 4408"/>
              <a:gd name="T41" fmla="*/ 805563 h 4408"/>
              <a:gd name="T42" fmla="*/ 16832 w 4408"/>
              <a:gd name="T43" fmla="*/ 832357 h 4408"/>
              <a:gd name="T44" fmla="*/ 3453 w 4408"/>
              <a:gd name="T45" fmla="*/ 1047577 h 4408"/>
              <a:gd name="T46" fmla="*/ 65600 w 4408"/>
              <a:gd name="T47" fmla="*/ 1098573 h 4408"/>
              <a:gd name="T48" fmla="*/ 225717 w 4408"/>
              <a:gd name="T49" fmla="*/ 1124935 h 4408"/>
              <a:gd name="T50" fmla="*/ 314191 w 4408"/>
              <a:gd name="T51" fmla="*/ 1313361 h 4408"/>
              <a:gd name="T52" fmla="*/ 294338 w 4408"/>
              <a:gd name="T53" fmla="*/ 1402820 h 4408"/>
              <a:gd name="T54" fmla="*/ 205864 w 4408"/>
              <a:gd name="T55" fmla="*/ 1529445 h 4408"/>
              <a:gd name="T56" fmla="*/ 348286 w 4408"/>
              <a:gd name="T57" fmla="*/ 1691076 h 4408"/>
              <a:gd name="T58" fmla="*/ 428560 w 4408"/>
              <a:gd name="T59" fmla="*/ 1682865 h 4408"/>
              <a:gd name="T60" fmla="*/ 559329 w 4408"/>
              <a:gd name="T61" fmla="*/ 1588220 h 4408"/>
              <a:gd name="T62" fmla="*/ 755698 w 4408"/>
              <a:gd name="T63" fmla="*/ 1658664 h 4408"/>
              <a:gd name="T64" fmla="*/ 804467 w 4408"/>
              <a:gd name="T65" fmla="*/ 1736886 h 4408"/>
              <a:gd name="T66" fmla="*/ 831656 w 4408"/>
              <a:gd name="T67" fmla="*/ 1888578 h 4408"/>
              <a:gd name="T68" fmla="*/ 1046152 w 4408"/>
              <a:gd name="T69" fmla="*/ 1901543 h 4408"/>
              <a:gd name="T70" fmla="*/ 1097510 w 4408"/>
              <a:gd name="T71" fmla="*/ 1839310 h 4408"/>
              <a:gd name="T72" fmla="*/ 1123405 w 4408"/>
              <a:gd name="T73" fmla="*/ 1679840 h 4408"/>
              <a:gd name="T74" fmla="*/ 1311574 w 4408"/>
              <a:gd name="T75" fmla="*/ 1590813 h 4408"/>
              <a:gd name="T76" fmla="*/ 1400911 w 4408"/>
              <a:gd name="T77" fmla="*/ 1610693 h 4408"/>
              <a:gd name="T78" fmla="*/ 1527364 w 4408"/>
              <a:gd name="T79" fmla="*/ 1699288 h 4408"/>
              <a:gd name="T80" fmla="*/ 1688776 w 4408"/>
              <a:gd name="T81" fmla="*/ 1556672 h 4408"/>
              <a:gd name="T82" fmla="*/ 1681007 w 4408"/>
              <a:gd name="T83" fmla="*/ 1475856 h 4408"/>
              <a:gd name="T84" fmla="*/ 1586059 w 4408"/>
              <a:gd name="T85" fmla="*/ 1344909 h 4408"/>
              <a:gd name="T86" fmla="*/ 1656407 w 4408"/>
              <a:gd name="T87" fmla="*/ 1148705 h 4408"/>
              <a:gd name="T88" fmla="*/ 1734092 w 4408"/>
              <a:gd name="T89" fmla="*/ 1099437 h 4408"/>
              <a:gd name="T90" fmla="*/ 1886008 w 4408"/>
              <a:gd name="T91" fmla="*/ 1072211 h 4408"/>
              <a:gd name="T92" fmla="*/ 1899387 w 4408"/>
              <a:gd name="T93" fmla="*/ 857423 h 4408"/>
              <a:gd name="T94" fmla="*/ 1836808 w 4408"/>
              <a:gd name="T95" fmla="*/ 805995 h 4408"/>
              <a:gd name="T96" fmla="*/ 1281363 w 4408"/>
              <a:gd name="T97" fmla="*/ 1111106 h 4408"/>
              <a:gd name="T98" fmla="*/ 1141100 w 4408"/>
              <a:gd name="T99" fmla="*/ 1265390 h 4408"/>
              <a:gd name="T100" fmla="*/ 951636 w 4408"/>
              <a:gd name="T101" fmla="*/ 1318547 h 4408"/>
              <a:gd name="T102" fmla="*/ 747066 w 4408"/>
              <a:gd name="T103" fmla="*/ 1256315 h 4408"/>
              <a:gd name="T104" fmla="*/ 614139 w 4408"/>
              <a:gd name="T105" fmla="*/ 1095116 h 4408"/>
              <a:gd name="T106" fmla="*/ 589539 w 4408"/>
              <a:gd name="T107" fmla="*/ 896318 h 4408"/>
              <a:gd name="T108" fmla="*/ 680603 w 4408"/>
              <a:gd name="T109" fmla="*/ 706164 h 4408"/>
              <a:gd name="T110" fmla="*/ 860140 w 4408"/>
              <a:gd name="T111" fmla="*/ 597689 h 4408"/>
              <a:gd name="T112" fmla="*/ 1060394 w 4408"/>
              <a:gd name="T113" fmla="*/ 602443 h 4408"/>
              <a:gd name="T114" fmla="*/ 1233458 w 4408"/>
              <a:gd name="T115" fmla="*/ 719561 h 4408"/>
              <a:gd name="T116" fmla="*/ 1315458 w 4408"/>
              <a:gd name="T117" fmla="*/ 914901 h 440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4408" h="4408">
                <a:moveTo>
                  <a:pt x="4239" y="1864"/>
                </a:moveTo>
                <a:lnTo>
                  <a:pt x="4036" y="1864"/>
                </a:lnTo>
                <a:lnTo>
                  <a:pt x="4018" y="1864"/>
                </a:lnTo>
                <a:lnTo>
                  <a:pt x="4001" y="1861"/>
                </a:lnTo>
                <a:lnTo>
                  <a:pt x="3983" y="1857"/>
                </a:lnTo>
                <a:lnTo>
                  <a:pt x="3966" y="1852"/>
                </a:lnTo>
                <a:lnTo>
                  <a:pt x="3949" y="1845"/>
                </a:lnTo>
                <a:lnTo>
                  <a:pt x="3933" y="1837"/>
                </a:lnTo>
                <a:lnTo>
                  <a:pt x="3916" y="1828"/>
                </a:lnTo>
                <a:lnTo>
                  <a:pt x="3901" y="1818"/>
                </a:lnTo>
                <a:lnTo>
                  <a:pt x="3887" y="1806"/>
                </a:lnTo>
                <a:lnTo>
                  <a:pt x="3873" y="1793"/>
                </a:lnTo>
                <a:lnTo>
                  <a:pt x="3861" y="1780"/>
                </a:lnTo>
                <a:lnTo>
                  <a:pt x="3848" y="1766"/>
                </a:lnTo>
                <a:lnTo>
                  <a:pt x="3838" y="1751"/>
                </a:lnTo>
                <a:lnTo>
                  <a:pt x="3829" y="1736"/>
                </a:lnTo>
                <a:lnTo>
                  <a:pt x="3822" y="1719"/>
                </a:lnTo>
                <a:lnTo>
                  <a:pt x="3816" y="1703"/>
                </a:lnTo>
                <a:lnTo>
                  <a:pt x="3699" y="1419"/>
                </a:lnTo>
                <a:lnTo>
                  <a:pt x="3691" y="1403"/>
                </a:lnTo>
                <a:lnTo>
                  <a:pt x="3685" y="1387"/>
                </a:lnTo>
                <a:lnTo>
                  <a:pt x="3680" y="1369"/>
                </a:lnTo>
                <a:lnTo>
                  <a:pt x="3677" y="1351"/>
                </a:lnTo>
                <a:lnTo>
                  <a:pt x="3675" y="1333"/>
                </a:lnTo>
                <a:lnTo>
                  <a:pt x="3675" y="1315"/>
                </a:lnTo>
                <a:lnTo>
                  <a:pt x="3675" y="1296"/>
                </a:lnTo>
                <a:lnTo>
                  <a:pt x="3678" y="1278"/>
                </a:lnTo>
                <a:lnTo>
                  <a:pt x="3681" y="1260"/>
                </a:lnTo>
                <a:lnTo>
                  <a:pt x="3685" y="1242"/>
                </a:lnTo>
                <a:lnTo>
                  <a:pt x="3691" y="1224"/>
                </a:lnTo>
                <a:lnTo>
                  <a:pt x="3698" y="1208"/>
                </a:lnTo>
                <a:lnTo>
                  <a:pt x="3706" y="1192"/>
                </a:lnTo>
                <a:lnTo>
                  <a:pt x="3717" y="1177"/>
                </a:lnTo>
                <a:lnTo>
                  <a:pt x="3727" y="1162"/>
                </a:lnTo>
                <a:lnTo>
                  <a:pt x="3739" y="1149"/>
                </a:lnTo>
                <a:lnTo>
                  <a:pt x="3883" y="1005"/>
                </a:lnTo>
                <a:lnTo>
                  <a:pt x="3895" y="992"/>
                </a:lnTo>
                <a:lnTo>
                  <a:pt x="3904" y="979"/>
                </a:lnTo>
                <a:lnTo>
                  <a:pt x="3913" y="965"/>
                </a:lnTo>
                <a:lnTo>
                  <a:pt x="3920" y="949"/>
                </a:lnTo>
                <a:lnTo>
                  <a:pt x="3926" y="933"/>
                </a:lnTo>
                <a:lnTo>
                  <a:pt x="3930" y="918"/>
                </a:lnTo>
                <a:lnTo>
                  <a:pt x="3932" y="902"/>
                </a:lnTo>
                <a:lnTo>
                  <a:pt x="3933" y="886"/>
                </a:lnTo>
                <a:lnTo>
                  <a:pt x="3932" y="869"/>
                </a:lnTo>
                <a:lnTo>
                  <a:pt x="3930" y="853"/>
                </a:lnTo>
                <a:lnTo>
                  <a:pt x="3926" y="837"/>
                </a:lnTo>
                <a:lnTo>
                  <a:pt x="3920" y="822"/>
                </a:lnTo>
                <a:lnTo>
                  <a:pt x="3913" y="806"/>
                </a:lnTo>
                <a:lnTo>
                  <a:pt x="3904" y="792"/>
                </a:lnTo>
                <a:lnTo>
                  <a:pt x="3895" y="778"/>
                </a:lnTo>
                <a:lnTo>
                  <a:pt x="3883" y="765"/>
                </a:lnTo>
                <a:lnTo>
                  <a:pt x="3643" y="525"/>
                </a:lnTo>
                <a:lnTo>
                  <a:pt x="3630" y="514"/>
                </a:lnTo>
                <a:lnTo>
                  <a:pt x="3616" y="504"/>
                </a:lnTo>
                <a:lnTo>
                  <a:pt x="3602" y="495"/>
                </a:lnTo>
                <a:lnTo>
                  <a:pt x="3587" y="489"/>
                </a:lnTo>
                <a:lnTo>
                  <a:pt x="3572" y="483"/>
                </a:lnTo>
                <a:lnTo>
                  <a:pt x="3555" y="479"/>
                </a:lnTo>
                <a:lnTo>
                  <a:pt x="3539" y="477"/>
                </a:lnTo>
                <a:lnTo>
                  <a:pt x="3523" y="476"/>
                </a:lnTo>
                <a:lnTo>
                  <a:pt x="3507" y="477"/>
                </a:lnTo>
                <a:lnTo>
                  <a:pt x="3490" y="479"/>
                </a:lnTo>
                <a:lnTo>
                  <a:pt x="3474" y="483"/>
                </a:lnTo>
                <a:lnTo>
                  <a:pt x="3459" y="489"/>
                </a:lnTo>
                <a:lnTo>
                  <a:pt x="3444" y="495"/>
                </a:lnTo>
                <a:lnTo>
                  <a:pt x="3430" y="504"/>
                </a:lnTo>
                <a:lnTo>
                  <a:pt x="3415" y="514"/>
                </a:lnTo>
                <a:lnTo>
                  <a:pt x="3403" y="525"/>
                </a:lnTo>
                <a:lnTo>
                  <a:pt x="3259" y="669"/>
                </a:lnTo>
                <a:lnTo>
                  <a:pt x="3246" y="682"/>
                </a:lnTo>
                <a:lnTo>
                  <a:pt x="3232" y="692"/>
                </a:lnTo>
                <a:lnTo>
                  <a:pt x="3217" y="702"/>
                </a:lnTo>
                <a:lnTo>
                  <a:pt x="3200" y="710"/>
                </a:lnTo>
                <a:lnTo>
                  <a:pt x="3183" y="717"/>
                </a:lnTo>
                <a:lnTo>
                  <a:pt x="3166" y="723"/>
                </a:lnTo>
                <a:lnTo>
                  <a:pt x="3149" y="727"/>
                </a:lnTo>
                <a:lnTo>
                  <a:pt x="3130" y="731"/>
                </a:lnTo>
                <a:lnTo>
                  <a:pt x="3112" y="733"/>
                </a:lnTo>
                <a:lnTo>
                  <a:pt x="3093" y="733"/>
                </a:lnTo>
                <a:lnTo>
                  <a:pt x="3075" y="733"/>
                </a:lnTo>
                <a:lnTo>
                  <a:pt x="3056" y="731"/>
                </a:lnTo>
                <a:lnTo>
                  <a:pt x="3039" y="728"/>
                </a:lnTo>
                <a:lnTo>
                  <a:pt x="3022" y="723"/>
                </a:lnTo>
                <a:lnTo>
                  <a:pt x="3005" y="717"/>
                </a:lnTo>
                <a:lnTo>
                  <a:pt x="2989" y="710"/>
                </a:lnTo>
                <a:lnTo>
                  <a:pt x="2705" y="592"/>
                </a:lnTo>
                <a:lnTo>
                  <a:pt x="2689" y="587"/>
                </a:lnTo>
                <a:lnTo>
                  <a:pt x="2673" y="579"/>
                </a:lnTo>
                <a:lnTo>
                  <a:pt x="2658" y="570"/>
                </a:lnTo>
                <a:lnTo>
                  <a:pt x="2642" y="560"/>
                </a:lnTo>
                <a:lnTo>
                  <a:pt x="2628" y="549"/>
                </a:lnTo>
                <a:lnTo>
                  <a:pt x="2615" y="536"/>
                </a:lnTo>
                <a:lnTo>
                  <a:pt x="2603" y="522"/>
                </a:lnTo>
                <a:lnTo>
                  <a:pt x="2591" y="507"/>
                </a:lnTo>
                <a:lnTo>
                  <a:pt x="2581" y="492"/>
                </a:lnTo>
                <a:lnTo>
                  <a:pt x="2571" y="476"/>
                </a:lnTo>
                <a:lnTo>
                  <a:pt x="2563" y="460"/>
                </a:lnTo>
                <a:lnTo>
                  <a:pt x="2556" y="442"/>
                </a:lnTo>
                <a:lnTo>
                  <a:pt x="2551" y="425"/>
                </a:lnTo>
                <a:lnTo>
                  <a:pt x="2547" y="408"/>
                </a:lnTo>
                <a:lnTo>
                  <a:pt x="2544" y="391"/>
                </a:lnTo>
                <a:lnTo>
                  <a:pt x="2543" y="373"/>
                </a:lnTo>
                <a:lnTo>
                  <a:pt x="2543" y="169"/>
                </a:lnTo>
                <a:lnTo>
                  <a:pt x="2543" y="152"/>
                </a:lnTo>
                <a:lnTo>
                  <a:pt x="2540" y="135"/>
                </a:lnTo>
                <a:lnTo>
                  <a:pt x="2536" y="119"/>
                </a:lnTo>
                <a:lnTo>
                  <a:pt x="2530" y="103"/>
                </a:lnTo>
                <a:lnTo>
                  <a:pt x="2523" y="88"/>
                </a:lnTo>
                <a:lnTo>
                  <a:pt x="2515" y="75"/>
                </a:lnTo>
                <a:lnTo>
                  <a:pt x="2505" y="62"/>
                </a:lnTo>
                <a:lnTo>
                  <a:pt x="2493" y="50"/>
                </a:lnTo>
                <a:lnTo>
                  <a:pt x="2481" y="39"/>
                </a:lnTo>
                <a:lnTo>
                  <a:pt x="2469" y="28"/>
                </a:lnTo>
                <a:lnTo>
                  <a:pt x="2455" y="20"/>
                </a:lnTo>
                <a:lnTo>
                  <a:pt x="2440" y="13"/>
                </a:lnTo>
                <a:lnTo>
                  <a:pt x="2424" y="7"/>
                </a:lnTo>
                <a:lnTo>
                  <a:pt x="2408" y="3"/>
                </a:lnTo>
                <a:lnTo>
                  <a:pt x="2391" y="1"/>
                </a:lnTo>
                <a:lnTo>
                  <a:pt x="2374" y="0"/>
                </a:lnTo>
                <a:lnTo>
                  <a:pt x="2035" y="0"/>
                </a:lnTo>
                <a:lnTo>
                  <a:pt x="2018" y="1"/>
                </a:lnTo>
                <a:lnTo>
                  <a:pt x="2001" y="3"/>
                </a:lnTo>
                <a:lnTo>
                  <a:pt x="1985" y="7"/>
                </a:lnTo>
                <a:lnTo>
                  <a:pt x="1969" y="13"/>
                </a:lnTo>
                <a:lnTo>
                  <a:pt x="1955" y="20"/>
                </a:lnTo>
                <a:lnTo>
                  <a:pt x="1941" y="28"/>
                </a:lnTo>
                <a:lnTo>
                  <a:pt x="1927" y="39"/>
                </a:lnTo>
                <a:lnTo>
                  <a:pt x="1915" y="50"/>
                </a:lnTo>
                <a:lnTo>
                  <a:pt x="1904" y="62"/>
                </a:lnTo>
                <a:lnTo>
                  <a:pt x="1894" y="75"/>
                </a:lnTo>
                <a:lnTo>
                  <a:pt x="1886" y="88"/>
                </a:lnTo>
                <a:lnTo>
                  <a:pt x="1879" y="103"/>
                </a:lnTo>
                <a:lnTo>
                  <a:pt x="1873" y="119"/>
                </a:lnTo>
                <a:lnTo>
                  <a:pt x="1869" y="135"/>
                </a:lnTo>
                <a:lnTo>
                  <a:pt x="1867" y="152"/>
                </a:lnTo>
                <a:lnTo>
                  <a:pt x="1866" y="169"/>
                </a:lnTo>
                <a:lnTo>
                  <a:pt x="1866" y="373"/>
                </a:lnTo>
                <a:lnTo>
                  <a:pt x="1864" y="391"/>
                </a:lnTo>
                <a:lnTo>
                  <a:pt x="1861" y="408"/>
                </a:lnTo>
                <a:lnTo>
                  <a:pt x="1858" y="425"/>
                </a:lnTo>
                <a:lnTo>
                  <a:pt x="1852" y="442"/>
                </a:lnTo>
                <a:lnTo>
                  <a:pt x="1845" y="460"/>
                </a:lnTo>
                <a:lnTo>
                  <a:pt x="1837" y="476"/>
                </a:lnTo>
                <a:lnTo>
                  <a:pt x="1828" y="492"/>
                </a:lnTo>
                <a:lnTo>
                  <a:pt x="1818" y="507"/>
                </a:lnTo>
                <a:lnTo>
                  <a:pt x="1807" y="522"/>
                </a:lnTo>
                <a:lnTo>
                  <a:pt x="1793" y="536"/>
                </a:lnTo>
                <a:lnTo>
                  <a:pt x="1780" y="549"/>
                </a:lnTo>
                <a:lnTo>
                  <a:pt x="1766" y="560"/>
                </a:lnTo>
                <a:lnTo>
                  <a:pt x="1751" y="570"/>
                </a:lnTo>
                <a:lnTo>
                  <a:pt x="1736" y="579"/>
                </a:lnTo>
                <a:lnTo>
                  <a:pt x="1719" y="587"/>
                </a:lnTo>
                <a:lnTo>
                  <a:pt x="1703" y="592"/>
                </a:lnTo>
                <a:lnTo>
                  <a:pt x="1419" y="710"/>
                </a:lnTo>
                <a:lnTo>
                  <a:pt x="1404" y="717"/>
                </a:lnTo>
                <a:lnTo>
                  <a:pt x="1387" y="723"/>
                </a:lnTo>
                <a:lnTo>
                  <a:pt x="1370" y="728"/>
                </a:lnTo>
                <a:lnTo>
                  <a:pt x="1352" y="731"/>
                </a:lnTo>
                <a:lnTo>
                  <a:pt x="1334" y="733"/>
                </a:lnTo>
                <a:lnTo>
                  <a:pt x="1316" y="733"/>
                </a:lnTo>
                <a:lnTo>
                  <a:pt x="1297" y="733"/>
                </a:lnTo>
                <a:lnTo>
                  <a:pt x="1278" y="731"/>
                </a:lnTo>
                <a:lnTo>
                  <a:pt x="1261" y="727"/>
                </a:lnTo>
                <a:lnTo>
                  <a:pt x="1243" y="723"/>
                </a:lnTo>
                <a:lnTo>
                  <a:pt x="1225" y="717"/>
                </a:lnTo>
                <a:lnTo>
                  <a:pt x="1208" y="710"/>
                </a:lnTo>
                <a:lnTo>
                  <a:pt x="1193" y="702"/>
                </a:lnTo>
                <a:lnTo>
                  <a:pt x="1178" y="692"/>
                </a:lnTo>
                <a:lnTo>
                  <a:pt x="1164" y="682"/>
                </a:lnTo>
                <a:lnTo>
                  <a:pt x="1150" y="669"/>
                </a:lnTo>
                <a:lnTo>
                  <a:pt x="1005" y="525"/>
                </a:lnTo>
                <a:lnTo>
                  <a:pt x="993" y="514"/>
                </a:lnTo>
                <a:lnTo>
                  <a:pt x="979" y="504"/>
                </a:lnTo>
                <a:lnTo>
                  <a:pt x="965" y="495"/>
                </a:lnTo>
                <a:lnTo>
                  <a:pt x="950" y="489"/>
                </a:lnTo>
                <a:lnTo>
                  <a:pt x="934" y="483"/>
                </a:lnTo>
                <a:lnTo>
                  <a:pt x="918" y="479"/>
                </a:lnTo>
                <a:lnTo>
                  <a:pt x="902" y="477"/>
                </a:lnTo>
                <a:lnTo>
                  <a:pt x="886" y="476"/>
                </a:lnTo>
                <a:lnTo>
                  <a:pt x="869" y="477"/>
                </a:lnTo>
                <a:lnTo>
                  <a:pt x="853" y="479"/>
                </a:lnTo>
                <a:lnTo>
                  <a:pt x="837" y="483"/>
                </a:lnTo>
                <a:lnTo>
                  <a:pt x="822" y="489"/>
                </a:lnTo>
                <a:lnTo>
                  <a:pt x="807" y="495"/>
                </a:lnTo>
                <a:lnTo>
                  <a:pt x="792" y="504"/>
                </a:lnTo>
                <a:lnTo>
                  <a:pt x="779" y="514"/>
                </a:lnTo>
                <a:lnTo>
                  <a:pt x="766" y="525"/>
                </a:lnTo>
                <a:lnTo>
                  <a:pt x="527" y="765"/>
                </a:lnTo>
                <a:lnTo>
                  <a:pt x="514" y="778"/>
                </a:lnTo>
                <a:lnTo>
                  <a:pt x="504" y="792"/>
                </a:lnTo>
                <a:lnTo>
                  <a:pt x="496" y="806"/>
                </a:lnTo>
                <a:lnTo>
                  <a:pt x="489" y="822"/>
                </a:lnTo>
                <a:lnTo>
                  <a:pt x="484" y="837"/>
                </a:lnTo>
                <a:lnTo>
                  <a:pt x="480" y="853"/>
                </a:lnTo>
                <a:lnTo>
                  <a:pt x="477" y="869"/>
                </a:lnTo>
                <a:lnTo>
                  <a:pt x="477" y="886"/>
                </a:lnTo>
                <a:lnTo>
                  <a:pt x="477" y="902"/>
                </a:lnTo>
                <a:lnTo>
                  <a:pt x="480" y="918"/>
                </a:lnTo>
                <a:lnTo>
                  <a:pt x="484" y="933"/>
                </a:lnTo>
                <a:lnTo>
                  <a:pt x="489" y="949"/>
                </a:lnTo>
                <a:lnTo>
                  <a:pt x="496" y="965"/>
                </a:lnTo>
                <a:lnTo>
                  <a:pt x="504" y="979"/>
                </a:lnTo>
                <a:lnTo>
                  <a:pt x="514" y="992"/>
                </a:lnTo>
                <a:lnTo>
                  <a:pt x="527" y="1005"/>
                </a:lnTo>
                <a:lnTo>
                  <a:pt x="670" y="1149"/>
                </a:lnTo>
                <a:lnTo>
                  <a:pt x="682" y="1162"/>
                </a:lnTo>
                <a:lnTo>
                  <a:pt x="693" y="1177"/>
                </a:lnTo>
                <a:lnTo>
                  <a:pt x="702" y="1192"/>
                </a:lnTo>
                <a:lnTo>
                  <a:pt x="710" y="1208"/>
                </a:lnTo>
                <a:lnTo>
                  <a:pt x="717" y="1224"/>
                </a:lnTo>
                <a:lnTo>
                  <a:pt x="723" y="1242"/>
                </a:lnTo>
                <a:lnTo>
                  <a:pt x="728" y="1260"/>
                </a:lnTo>
                <a:lnTo>
                  <a:pt x="732" y="1278"/>
                </a:lnTo>
                <a:lnTo>
                  <a:pt x="734" y="1296"/>
                </a:lnTo>
                <a:lnTo>
                  <a:pt x="735" y="1315"/>
                </a:lnTo>
                <a:lnTo>
                  <a:pt x="734" y="1333"/>
                </a:lnTo>
                <a:lnTo>
                  <a:pt x="732" y="1351"/>
                </a:lnTo>
                <a:lnTo>
                  <a:pt x="728" y="1369"/>
                </a:lnTo>
                <a:lnTo>
                  <a:pt x="723" y="1387"/>
                </a:lnTo>
                <a:lnTo>
                  <a:pt x="717" y="1403"/>
                </a:lnTo>
                <a:lnTo>
                  <a:pt x="710" y="1419"/>
                </a:lnTo>
                <a:lnTo>
                  <a:pt x="594" y="1703"/>
                </a:lnTo>
                <a:lnTo>
                  <a:pt x="587" y="1719"/>
                </a:lnTo>
                <a:lnTo>
                  <a:pt x="579" y="1736"/>
                </a:lnTo>
                <a:lnTo>
                  <a:pt x="570" y="1751"/>
                </a:lnTo>
                <a:lnTo>
                  <a:pt x="560" y="1766"/>
                </a:lnTo>
                <a:lnTo>
                  <a:pt x="549" y="1780"/>
                </a:lnTo>
                <a:lnTo>
                  <a:pt x="536" y="1793"/>
                </a:lnTo>
                <a:lnTo>
                  <a:pt x="523" y="1806"/>
                </a:lnTo>
                <a:lnTo>
                  <a:pt x="508" y="1818"/>
                </a:lnTo>
                <a:lnTo>
                  <a:pt x="493" y="1828"/>
                </a:lnTo>
                <a:lnTo>
                  <a:pt x="477" y="1837"/>
                </a:lnTo>
                <a:lnTo>
                  <a:pt x="460" y="1845"/>
                </a:lnTo>
                <a:lnTo>
                  <a:pt x="443" y="1852"/>
                </a:lnTo>
                <a:lnTo>
                  <a:pt x="426" y="1857"/>
                </a:lnTo>
                <a:lnTo>
                  <a:pt x="409" y="1861"/>
                </a:lnTo>
                <a:lnTo>
                  <a:pt x="391" y="1864"/>
                </a:lnTo>
                <a:lnTo>
                  <a:pt x="373" y="1865"/>
                </a:lnTo>
                <a:lnTo>
                  <a:pt x="170" y="1864"/>
                </a:lnTo>
                <a:lnTo>
                  <a:pt x="152" y="1865"/>
                </a:lnTo>
                <a:lnTo>
                  <a:pt x="136" y="1868"/>
                </a:lnTo>
                <a:lnTo>
                  <a:pt x="120" y="1873"/>
                </a:lnTo>
                <a:lnTo>
                  <a:pt x="104" y="1879"/>
                </a:lnTo>
                <a:lnTo>
                  <a:pt x="89" y="1886"/>
                </a:lnTo>
                <a:lnTo>
                  <a:pt x="75" y="1894"/>
                </a:lnTo>
                <a:lnTo>
                  <a:pt x="62" y="1904"/>
                </a:lnTo>
                <a:lnTo>
                  <a:pt x="50" y="1915"/>
                </a:lnTo>
                <a:lnTo>
                  <a:pt x="39" y="1926"/>
                </a:lnTo>
                <a:lnTo>
                  <a:pt x="30" y="1939"/>
                </a:lnTo>
                <a:lnTo>
                  <a:pt x="20" y="1954"/>
                </a:lnTo>
                <a:lnTo>
                  <a:pt x="13" y="1969"/>
                </a:lnTo>
                <a:lnTo>
                  <a:pt x="8" y="1984"/>
                </a:lnTo>
                <a:lnTo>
                  <a:pt x="3" y="2000"/>
                </a:lnTo>
                <a:lnTo>
                  <a:pt x="1" y="2018"/>
                </a:lnTo>
                <a:lnTo>
                  <a:pt x="0" y="2035"/>
                </a:lnTo>
                <a:lnTo>
                  <a:pt x="0" y="2374"/>
                </a:lnTo>
                <a:lnTo>
                  <a:pt x="1" y="2391"/>
                </a:lnTo>
                <a:lnTo>
                  <a:pt x="3" y="2408"/>
                </a:lnTo>
                <a:lnTo>
                  <a:pt x="8" y="2424"/>
                </a:lnTo>
                <a:lnTo>
                  <a:pt x="13" y="2440"/>
                </a:lnTo>
                <a:lnTo>
                  <a:pt x="20" y="2454"/>
                </a:lnTo>
                <a:lnTo>
                  <a:pt x="30" y="2468"/>
                </a:lnTo>
                <a:lnTo>
                  <a:pt x="39" y="2481"/>
                </a:lnTo>
                <a:lnTo>
                  <a:pt x="50" y="2493"/>
                </a:lnTo>
                <a:lnTo>
                  <a:pt x="62" y="2504"/>
                </a:lnTo>
                <a:lnTo>
                  <a:pt x="75" y="2515"/>
                </a:lnTo>
                <a:lnTo>
                  <a:pt x="89" y="2523"/>
                </a:lnTo>
                <a:lnTo>
                  <a:pt x="104" y="2530"/>
                </a:lnTo>
                <a:lnTo>
                  <a:pt x="120" y="2536"/>
                </a:lnTo>
                <a:lnTo>
                  <a:pt x="136" y="2540"/>
                </a:lnTo>
                <a:lnTo>
                  <a:pt x="152" y="2542"/>
                </a:lnTo>
                <a:lnTo>
                  <a:pt x="170" y="2543"/>
                </a:lnTo>
                <a:lnTo>
                  <a:pt x="373" y="2543"/>
                </a:lnTo>
                <a:lnTo>
                  <a:pt x="391" y="2544"/>
                </a:lnTo>
                <a:lnTo>
                  <a:pt x="408" y="2547"/>
                </a:lnTo>
                <a:lnTo>
                  <a:pt x="426" y="2551"/>
                </a:lnTo>
                <a:lnTo>
                  <a:pt x="443" y="2556"/>
                </a:lnTo>
                <a:lnTo>
                  <a:pt x="460" y="2563"/>
                </a:lnTo>
                <a:lnTo>
                  <a:pt x="477" y="2571"/>
                </a:lnTo>
                <a:lnTo>
                  <a:pt x="492" y="2581"/>
                </a:lnTo>
                <a:lnTo>
                  <a:pt x="507" y="2591"/>
                </a:lnTo>
                <a:lnTo>
                  <a:pt x="523" y="2603"/>
                </a:lnTo>
                <a:lnTo>
                  <a:pt x="536" y="2615"/>
                </a:lnTo>
                <a:lnTo>
                  <a:pt x="549" y="2628"/>
                </a:lnTo>
                <a:lnTo>
                  <a:pt x="560" y="2642"/>
                </a:lnTo>
                <a:lnTo>
                  <a:pt x="570" y="2658"/>
                </a:lnTo>
                <a:lnTo>
                  <a:pt x="579" y="2673"/>
                </a:lnTo>
                <a:lnTo>
                  <a:pt x="586" y="2689"/>
                </a:lnTo>
                <a:lnTo>
                  <a:pt x="593" y="2705"/>
                </a:lnTo>
                <a:lnTo>
                  <a:pt x="710" y="2989"/>
                </a:lnTo>
                <a:lnTo>
                  <a:pt x="717" y="3006"/>
                </a:lnTo>
                <a:lnTo>
                  <a:pt x="723" y="3022"/>
                </a:lnTo>
                <a:lnTo>
                  <a:pt x="728" y="3039"/>
                </a:lnTo>
                <a:lnTo>
                  <a:pt x="732" y="3057"/>
                </a:lnTo>
                <a:lnTo>
                  <a:pt x="734" y="3075"/>
                </a:lnTo>
                <a:lnTo>
                  <a:pt x="735" y="3094"/>
                </a:lnTo>
                <a:lnTo>
                  <a:pt x="734" y="3112"/>
                </a:lnTo>
                <a:lnTo>
                  <a:pt x="732" y="3130"/>
                </a:lnTo>
                <a:lnTo>
                  <a:pt x="727" y="3149"/>
                </a:lnTo>
                <a:lnTo>
                  <a:pt x="723" y="3166"/>
                </a:lnTo>
                <a:lnTo>
                  <a:pt x="717" y="3184"/>
                </a:lnTo>
                <a:lnTo>
                  <a:pt x="710" y="3200"/>
                </a:lnTo>
                <a:lnTo>
                  <a:pt x="702" y="3217"/>
                </a:lnTo>
                <a:lnTo>
                  <a:pt x="693" y="3232"/>
                </a:lnTo>
                <a:lnTo>
                  <a:pt x="682" y="3246"/>
                </a:lnTo>
                <a:lnTo>
                  <a:pt x="670" y="3259"/>
                </a:lnTo>
                <a:lnTo>
                  <a:pt x="526" y="3403"/>
                </a:lnTo>
                <a:lnTo>
                  <a:pt x="514" y="3415"/>
                </a:lnTo>
                <a:lnTo>
                  <a:pt x="504" y="3430"/>
                </a:lnTo>
                <a:lnTo>
                  <a:pt x="496" y="3444"/>
                </a:lnTo>
                <a:lnTo>
                  <a:pt x="489" y="3459"/>
                </a:lnTo>
                <a:lnTo>
                  <a:pt x="483" y="3474"/>
                </a:lnTo>
                <a:lnTo>
                  <a:pt x="480" y="3490"/>
                </a:lnTo>
                <a:lnTo>
                  <a:pt x="477" y="3507"/>
                </a:lnTo>
                <a:lnTo>
                  <a:pt x="477" y="3523"/>
                </a:lnTo>
                <a:lnTo>
                  <a:pt x="477" y="3539"/>
                </a:lnTo>
                <a:lnTo>
                  <a:pt x="480" y="3555"/>
                </a:lnTo>
                <a:lnTo>
                  <a:pt x="483" y="3572"/>
                </a:lnTo>
                <a:lnTo>
                  <a:pt x="489" y="3587"/>
                </a:lnTo>
                <a:lnTo>
                  <a:pt x="496" y="3602"/>
                </a:lnTo>
                <a:lnTo>
                  <a:pt x="504" y="3616"/>
                </a:lnTo>
                <a:lnTo>
                  <a:pt x="514" y="3630"/>
                </a:lnTo>
                <a:lnTo>
                  <a:pt x="526" y="3643"/>
                </a:lnTo>
                <a:lnTo>
                  <a:pt x="766" y="3883"/>
                </a:lnTo>
                <a:lnTo>
                  <a:pt x="779" y="3894"/>
                </a:lnTo>
                <a:lnTo>
                  <a:pt x="792" y="3904"/>
                </a:lnTo>
                <a:lnTo>
                  <a:pt x="807" y="3913"/>
                </a:lnTo>
                <a:lnTo>
                  <a:pt x="822" y="3921"/>
                </a:lnTo>
                <a:lnTo>
                  <a:pt x="837" y="3926"/>
                </a:lnTo>
                <a:lnTo>
                  <a:pt x="853" y="3930"/>
                </a:lnTo>
                <a:lnTo>
                  <a:pt x="869" y="3932"/>
                </a:lnTo>
                <a:lnTo>
                  <a:pt x="886" y="3933"/>
                </a:lnTo>
                <a:lnTo>
                  <a:pt x="902" y="3932"/>
                </a:lnTo>
                <a:lnTo>
                  <a:pt x="918" y="3930"/>
                </a:lnTo>
                <a:lnTo>
                  <a:pt x="934" y="3926"/>
                </a:lnTo>
                <a:lnTo>
                  <a:pt x="950" y="3921"/>
                </a:lnTo>
                <a:lnTo>
                  <a:pt x="965" y="3913"/>
                </a:lnTo>
                <a:lnTo>
                  <a:pt x="979" y="3904"/>
                </a:lnTo>
                <a:lnTo>
                  <a:pt x="993" y="3894"/>
                </a:lnTo>
                <a:lnTo>
                  <a:pt x="1005" y="3883"/>
                </a:lnTo>
                <a:lnTo>
                  <a:pt x="1150" y="3739"/>
                </a:lnTo>
                <a:lnTo>
                  <a:pt x="1163" y="3727"/>
                </a:lnTo>
                <a:lnTo>
                  <a:pt x="1177" y="3717"/>
                </a:lnTo>
                <a:lnTo>
                  <a:pt x="1192" y="3706"/>
                </a:lnTo>
                <a:lnTo>
                  <a:pt x="1208" y="3698"/>
                </a:lnTo>
                <a:lnTo>
                  <a:pt x="1225" y="3691"/>
                </a:lnTo>
                <a:lnTo>
                  <a:pt x="1243" y="3685"/>
                </a:lnTo>
                <a:lnTo>
                  <a:pt x="1260" y="3681"/>
                </a:lnTo>
                <a:lnTo>
                  <a:pt x="1278" y="3678"/>
                </a:lnTo>
                <a:lnTo>
                  <a:pt x="1296" y="3675"/>
                </a:lnTo>
                <a:lnTo>
                  <a:pt x="1315" y="3675"/>
                </a:lnTo>
                <a:lnTo>
                  <a:pt x="1333" y="3675"/>
                </a:lnTo>
                <a:lnTo>
                  <a:pt x="1351" y="3677"/>
                </a:lnTo>
                <a:lnTo>
                  <a:pt x="1370" y="3681"/>
                </a:lnTo>
                <a:lnTo>
                  <a:pt x="1387" y="3685"/>
                </a:lnTo>
                <a:lnTo>
                  <a:pt x="1403" y="3691"/>
                </a:lnTo>
                <a:lnTo>
                  <a:pt x="1419" y="3699"/>
                </a:lnTo>
                <a:lnTo>
                  <a:pt x="1703" y="3816"/>
                </a:lnTo>
                <a:lnTo>
                  <a:pt x="1719" y="3822"/>
                </a:lnTo>
                <a:lnTo>
                  <a:pt x="1736" y="3829"/>
                </a:lnTo>
                <a:lnTo>
                  <a:pt x="1751" y="3838"/>
                </a:lnTo>
                <a:lnTo>
                  <a:pt x="1766" y="3848"/>
                </a:lnTo>
                <a:lnTo>
                  <a:pt x="1780" y="3861"/>
                </a:lnTo>
                <a:lnTo>
                  <a:pt x="1793" y="3873"/>
                </a:lnTo>
                <a:lnTo>
                  <a:pt x="1807" y="3887"/>
                </a:lnTo>
                <a:lnTo>
                  <a:pt x="1818" y="3901"/>
                </a:lnTo>
                <a:lnTo>
                  <a:pt x="1828" y="3916"/>
                </a:lnTo>
                <a:lnTo>
                  <a:pt x="1837" y="3933"/>
                </a:lnTo>
                <a:lnTo>
                  <a:pt x="1845" y="3949"/>
                </a:lnTo>
                <a:lnTo>
                  <a:pt x="1852" y="3966"/>
                </a:lnTo>
                <a:lnTo>
                  <a:pt x="1858" y="3983"/>
                </a:lnTo>
                <a:lnTo>
                  <a:pt x="1861" y="4001"/>
                </a:lnTo>
                <a:lnTo>
                  <a:pt x="1864" y="4019"/>
                </a:lnTo>
                <a:lnTo>
                  <a:pt x="1866" y="4036"/>
                </a:lnTo>
                <a:lnTo>
                  <a:pt x="1866" y="4239"/>
                </a:lnTo>
                <a:lnTo>
                  <a:pt x="1867" y="4256"/>
                </a:lnTo>
                <a:lnTo>
                  <a:pt x="1869" y="4272"/>
                </a:lnTo>
                <a:lnTo>
                  <a:pt x="1873" y="4289"/>
                </a:lnTo>
                <a:lnTo>
                  <a:pt x="1879" y="4305"/>
                </a:lnTo>
                <a:lnTo>
                  <a:pt x="1886" y="4319"/>
                </a:lnTo>
                <a:lnTo>
                  <a:pt x="1894" y="4333"/>
                </a:lnTo>
                <a:lnTo>
                  <a:pt x="1904" y="4347"/>
                </a:lnTo>
                <a:lnTo>
                  <a:pt x="1915" y="4359"/>
                </a:lnTo>
                <a:lnTo>
                  <a:pt x="1927" y="4370"/>
                </a:lnTo>
                <a:lnTo>
                  <a:pt x="1941" y="4379"/>
                </a:lnTo>
                <a:lnTo>
                  <a:pt x="1954" y="4388"/>
                </a:lnTo>
                <a:lnTo>
                  <a:pt x="1969" y="4395"/>
                </a:lnTo>
                <a:lnTo>
                  <a:pt x="1984" y="4400"/>
                </a:lnTo>
                <a:lnTo>
                  <a:pt x="2000" y="4405"/>
                </a:lnTo>
                <a:lnTo>
                  <a:pt x="2018" y="4407"/>
                </a:lnTo>
                <a:lnTo>
                  <a:pt x="2035" y="4408"/>
                </a:lnTo>
                <a:lnTo>
                  <a:pt x="2374" y="4408"/>
                </a:lnTo>
                <a:lnTo>
                  <a:pt x="2391" y="4407"/>
                </a:lnTo>
                <a:lnTo>
                  <a:pt x="2408" y="4405"/>
                </a:lnTo>
                <a:lnTo>
                  <a:pt x="2424" y="4400"/>
                </a:lnTo>
                <a:lnTo>
                  <a:pt x="2440" y="4395"/>
                </a:lnTo>
                <a:lnTo>
                  <a:pt x="2455" y="4388"/>
                </a:lnTo>
                <a:lnTo>
                  <a:pt x="2469" y="4379"/>
                </a:lnTo>
                <a:lnTo>
                  <a:pt x="2481" y="4370"/>
                </a:lnTo>
                <a:lnTo>
                  <a:pt x="2493" y="4359"/>
                </a:lnTo>
                <a:lnTo>
                  <a:pt x="2505" y="4347"/>
                </a:lnTo>
                <a:lnTo>
                  <a:pt x="2515" y="4333"/>
                </a:lnTo>
                <a:lnTo>
                  <a:pt x="2523" y="4319"/>
                </a:lnTo>
                <a:lnTo>
                  <a:pt x="2530" y="4305"/>
                </a:lnTo>
                <a:lnTo>
                  <a:pt x="2536" y="4289"/>
                </a:lnTo>
                <a:lnTo>
                  <a:pt x="2540" y="4272"/>
                </a:lnTo>
                <a:lnTo>
                  <a:pt x="2543" y="4256"/>
                </a:lnTo>
                <a:lnTo>
                  <a:pt x="2543" y="4239"/>
                </a:lnTo>
                <a:lnTo>
                  <a:pt x="2543" y="4036"/>
                </a:lnTo>
                <a:lnTo>
                  <a:pt x="2544" y="4019"/>
                </a:lnTo>
                <a:lnTo>
                  <a:pt x="2547" y="4001"/>
                </a:lnTo>
                <a:lnTo>
                  <a:pt x="2551" y="3983"/>
                </a:lnTo>
                <a:lnTo>
                  <a:pt x="2556" y="3966"/>
                </a:lnTo>
                <a:lnTo>
                  <a:pt x="2563" y="3949"/>
                </a:lnTo>
                <a:lnTo>
                  <a:pt x="2571" y="3933"/>
                </a:lnTo>
                <a:lnTo>
                  <a:pt x="2581" y="3916"/>
                </a:lnTo>
                <a:lnTo>
                  <a:pt x="2591" y="3901"/>
                </a:lnTo>
                <a:lnTo>
                  <a:pt x="2603" y="3887"/>
                </a:lnTo>
                <a:lnTo>
                  <a:pt x="2615" y="3873"/>
                </a:lnTo>
                <a:lnTo>
                  <a:pt x="2628" y="3861"/>
                </a:lnTo>
                <a:lnTo>
                  <a:pt x="2642" y="3848"/>
                </a:lnTo>
                <a:lnTo>
                  <a:pt x="2658" y="3838"/>
                </a:lnTo>
                <a:lnTo>
                  <a:pt x="2673" y="3829"/>
                </a:lnTo>
                <a:lnTo>
                  <a:pt x="2689" y="3822"/>
                </a:lnTo>
                <a:lnTo>
                  <a:pt x="2705" y="3816"/>
                </a:lnTo>
                <a:lnTo>
                  <a:pt x="2989" y="3699"/>
                </a:lnTo>
                <a:lnTo>
                  <a:pt x="3006" y="3691"/>
                </a:lnTo>
                <a:lnTo>
                  <a:pt x="3022" y="3685"/>
                </a:lnTo>
                <a:lnTo>
                  <a:pt x="3039" y="3681"/>
                </a:lnTo>
                <a:lnTo>
                  <a:pt x="3057" y="3677"/>
                </a:lnTo>
                <a:lnTo>
                  <a:pt x="3076" y="3675"/>
                </a:lnTo>
                <a:lnTo>
                  <a:pt x="3094" y="3675"/>
                </a:lnTo>
                <a:lnTo>
                  <a:pt x="3112" y="3675"/>
                </a:lnTo>
                <a:lnTo>
                  <a:pt x="3130" y="3678"/>
                </a:lnTo>
                <a:lnTo>
                  <a:pt x="3149" y="3681"/>
                </a:lnTo>
                <a:lnTo>
                  <a:pt x="3167" y="3685"/>
                </a:lnTo>
                <a:lnTo>
                  <a:pt x="3184" y="3691"/>
                </a:lnTo>
                <a:lnTo>
                  <a:pt x="3201" y="3698"/>
                </a:lnTo>
                <a:lnTo>
                  <a:pt x="3217" y="3706"/>
                </a:lnTo>
                <a:lnTo>
                  <a:pt x="3232" y="3717"/>
                </a:lnTo>
                <a:lnTo>
                  <a:pt x="3246" y="3727"/>
                </a:lnTo>
                <a:lnTo>
                  <a:pt x="3259" y="3739"/>
                </a:lnTo>
                <a:lnTo>
                  <a:pt x="3403" y="3883"/>
                </a:lnTo>
                <a:lnTo>
                  <a:pt x="3415" y="3894"/>
                </a:lnTo>
                <a:lnTo>
                  <a:pt x="3430" y="3904"/>
                </a:lnTo>
                <a:lnTo>
                  <a:pt x="3444" y="3913"/>
                </a:lnTo>
                <a:lnTo>
                  <a:pt x="3459" y="3921"/>
                </a:lnTo>
                <a:lnTo>
                  <a:pt x="3474" y="3926"/>
                </a:lnTo>
                <a:lnTo>
                  <a:pt x="3490" y="3930"/>
                </a:lnTo>
                <a:lnTo>
                  <a:pt x="3507" y="3932"/>
                </a:lnTo>
                <a:lnTo>
                  <a:pt x="3523" y="3933"/>
                </a:lnTo>
                <a:lnTo>
                  <a:pt x="3539" y="3932"/>
                </a:lnTo>
                <a:lnTo>
                  <a:pt x="3555" y="3930"/>
                </a:lnTo>
                <a:lnTo>
                  <a:pt x="3572" y="3926"/>
                </a:lnTo>
                <a:lnTo>
                  <a:pt x="3587" y="3921"/>
                </a:lnTo>
                <a:lnTo>
                  <a:pt x="3602" y="3913"/>
                </a:lnTo>
                <a:lnTo>
                  <a:pt x="3616" y="3904"/>
                </a:lnTo>
                <a:lnTo>
                  <a:pt x="3630" y="3894"/>
                </a:lnTo>
                <a:lnTo>
                  <a:pt x="3643" y="3883"/>
                </a:lnTo>
                <a:lnTo>
                  <a:pt x="3883" y="3643"/>
                </a:lnTo>
                <a:lnTo>
                  <a:pt x="3895" y="3630"/>
                </a:lnTo>
                <a:lnTo>
                  <a:pt x="3904" y="3616"/>
                </a:lnTo>
                <a:lnTo>
                  <a:pt x="3913" y="3602"/>
                </a:lnTo>
                <a:lnTo>
                  <a:pt x="3920" y="3587"/>
                </a:lnTo>
                <a:lnTo>
                  <a:pt x="3926" y="3572"/>
                </a:lnTo>
                <a:lnTo>
                  <a:pt x="3930" y="3555"/>
                </a:lnTo>
                <a:lnTo>
                  <a:pt x="3932" y="3539"/>
                </a:lnTo>
                <a:lnTo>
                  <a:pt x="3933" y="3523"/>
                </a:lnTo>
                <a:lnTo>
                  <a:pt x="3932" y="3507"/>
                </a:lnTo>
                <a:lnTo>
                  <a:pt x="3930" y="3490"/>
                </a:lnTo>
                <a:lnTo>
                  <a:pt x="3926" y="3474"/>
                </a:lnTo>
                <a:lnTo>
                  <a:pt x="3920" y="3459"/>
                </a:lnTo>
                <a:lnTo>
                  <a:pt x="3913" y="3444"/>
                </a:lnTo>
                <a:lnTo>
                  <a:pt x="3904" y="3430"/>
                </a:lnTo>
                <a:lnTo>
                  <a:pt x="3895" y="3415"/>
                </a:lnTo>
                <a:lnTo>
                  <a:pt x="3883" y="3403"/>
                </a:lnTo>
                <a:lnTo>
                  <a:pt x="3739" y="3259"/>
                </a:lnTo>
                <a:lnTo>
                  <a:pt x="3727" y="3246"/>
                </a:lnTo>
                <a:lnTo>
                  <a:pt x="3717" y="3232"/>
                </a:lnTo>
                <a:lnTo>
                  <a:pt x="3706" y="3217"/>
                </a:lnTo>
                <a:lnTo>
                  <a:pt x="3698" y="3200"/>
                </a:lnTo>
                <a:lnTo>
                  <a:pt x="3691" y="3184"/>
                </a:lnTo>
                <a:lnTo>
                  <a:pt x="3685" y="3166"/>
                </a:lnTo>
                <a:lnTo>
                  <a:pt x="3681" y="3149"/>
                </a:lnTo>
                <a:lnTo>
                  <a:pt x="3678" y="3130"/>
                </a:lnTo>
                <a:lnTo>
                  <a:pt x="3675" y="3112"/>
                </a:lnTo>
                <a:lnTo>
                  <a:pt x="3675" y="3094"/>
                </a:lnTo>
                <a:lnTo>
                  <a:pt x="3675" y="3075"/>
                </a:lnTo>
                <a:lnTo>
                  <a:pt x="3677" y="3057"/>
                </a:lnTo>
                <a:lnTo>
                  <a:pt x="3680" y="3039"/>
                </a:lnTo>
                <a:lnTo>
                  <a:pt x="3685" y="3022"/>
                </a:lnTo>
                <a:lnTo>
                  <a:pt x="3691" y="3006"/>
                </a:lnTo>
                <a:lnTo>
                  <a:pt x="3699" y="2989"/>
                </a:lnTo>
                <a:lnTo>
                  <a:pt x="3816" y="2705"/>
                </a:lnTo>
                <a:lnTo>
                  <a:pt x="3822" y="2689"/>
                </a:lnTo>
                <a:lnTo>
                  <a:pt x="3829" y="2673"/>
                </a:lnTo>
                <a:lnTo>
                  <a:pt x="3838" y="2658"/>
                </a:lnTo>
                <a:lnTo>
                  <a:pt x="3848" y="2642"/>
                </a:lnTo>
                <a:lnTo>
                  <a:pt x="3861" y="2628"/>
                </a:lnTo>
                <a:lnTo>
                  <a:pt x="3873" y="2615"/>
                </a:lnTo>
                <a:lnTo>
                  <a:pt x="3887" y="2603"/>
                </a:lnTo>
                <a:lnTo>
                  <a:pt x="3901" y="2591"/>
                </a:lnTo>
                <a:lnTo>
                  <a:pt x="3916" y="2581"/>
                </a:lnTo>
                <a:lnTo>
                  <a:pt x="3933" y="2571"/>
                </a:lnTo>
                <a:lnTo>
                  <a:pt x="3949" y="2563"/>
                </a:lnTo>
                <a:lnTo>
                  <a:pt x="3966" y="2556"/>
                </a:lnTo>
                <a:lnTo>
                  <a:pt x="3983" y="2551"/>
                </a:lnTo>
                <a:lnTo>
                  <a:pt x="4001" y="2547"/>
                </a:lnTo>
                <a:lnTo>
                  <a:pt x="4018" y="2544"/>
                </a:lnTo>
                <a:lnTo>
                  <a:pt x="4036" y="2543"/>
                </a:lnTo>
                <a:lnTo>
                  <a:pt x="4239" y="2543"/>
                </a:lnTo>
                <a:lnTo>
                  <a:pt x="4256" y="2543"/>
                </a:lnTo>
                <a:lnTo>
                  <a:pt x="4273" y="2540"/>
                </a:lnTo>
                <a:lnTo>
                  <a:pt x="4290" y="2536"/>
                </a:lnTo>
                <a:lnTo>
                  <a:pt x="4305" y="2530"/>
                </a:lnTo>
                <a:lnTo>
                  <a:pt x="4320" y="2523"/>
                </a:lnTo>
                <a:lnTo>
                  <a:pt x="4333" y="2515"/>
                </a:lnTo>
                <a:lnTo>
                  <a:pt x="4346" y="2504"/>
                </a:lnTo>
                <a:lnTo>
                  <a:pt x="4359" y="2493"/>
                </a:lnTo>
                <a:lnTo>
                  <a:pt x="4370" y="2481"/>
                </a:lnTo>
                <a:lnTo>
                  <a:pt x="4380" y="2469"/>
                </a:lnTo>
                <a:lnTo>
                  <a:pt x="4388" y="2455"/>
                </a:lnTo>
                <a:lnTo>
                  <a:pt x="4395" y="2440"/>
                </a:lnTo>
                <a:lnTo>
                  <a:pt x="4401" y="2424"/>
                </a:lnTo>
                <a:lnTo>
                  <a:pt x="4405" y="2408"/>
                </a:lnTo>
                <a:lnTo>
                  <a:pt x="4407" y="2391"/>
                </a:lnTo>
                <a:lnTo>
                  <a:pt x="4408" y="2374"/>
                </a:lnTo>
                <a:lnTo>
                  <a:pt x="4408" y="2035"/>
                </a:lnTo>
                <a:lnTo>
                  <a:pt x="4407" y="2018"/>
                </a:lnTo>
                <a:lnTo>
                  <a:pt x="4405" y="2000"/>
                </a:lnTo>
                <a:lnTo>
                  <a:pt x="4401" y="1984"/>
                </a:lnTo>
                <a:lnTo>
                  <a:pt x="4395" y="1969"/>
                </a:lnTo>
                <a:lnTo>
                  <a:pt x="4388" y="1954"/>
                </a:lnTo>
                <a:lnTo>
                  <a:pt x="4380" y="1939"/>
                </a:lnTo>
                <a:lnTo>
                  <a:pt x="4370" y="1926"/>
                </a:lnTo>
                <a:lnTo>
                  <a:pt x="4359" y="1915"/>
                </a:lnTo>
                <a:lnTo>
                  <a:pt x="4346" y="1904"/>
                </a:lnTo>
                <a:lnTo>
                  <a:pt x="4333" y="1894"/>
                </a:lnTo>
                <a:lnTo>
                  <a:pt x="4320" y="1886"/>
                </a:lnTo>
                <a:lnTo>
                  <a:pt x="4305" y="1879"/>
                </a:lnTo>
                <a:lnTo>
                  <a:pt x="4290" y="1873"/>
                </a:lnTo>
                <a:lnTo>
                  <a:pt x="4273" y="1868"/>
                </a:lnTo>
                <a:lnTo>
                  <a:pt x="4256" y="1865"/>
                </a:lnTo>
                <a:lnTo>
                  <a:pt x="4239" y="1864"/>
                </a:lnTo>
                <a:close/>
                <a:moveTo>
                  <a:pt x="3052" y="2204"/>
                </a:moveTo>
                <a:lnTo>
                  <a:pt x="3052" y="2204"/>
                </a:lnTo>
                <a:lnTo>
                  <a:pt x="3051" y="2248"/>
                </a:lnTo>
                <a:lnTo>
                  <a:pt x="3048" y="2290"/>
                </a:lnTo>
                <a:lnTo>
                  <a:pt x="3043" y="2333"/>
                </a:lnTo>
                <a:lnTo>
                  <a:pt x="3035" y="2375"/>
                </a:lnTo>
                <a:lnTo>
                  <a:pt x="3026" y="2415"/>
                </a:lnTo>
                <a:lnTo>
                  <a:pt x="3015" y="2456"/>
                </a:lnTo>
                <a:lnTo>
                  <a:pt x="3002" y="2495"/>
                </a:lnTo>
                <a:lnTo>
                  <a:pt x="2986" y="2534"/>
                </a:lnTo>
                <a:lnTo>
                  <a:pt x="2969" y="2571"/>
                </a:lnTo>
                <a:lnTo>
                  <a:pt x="2950" y="2608"/>
                </a:lnTo>
                <a:lnTo>
                  <a:pt x="2929" y="2643"/>
                </a:lnTo>
                <a:lnTo>
                  <a:pt x="2908" y="2678"/>
                </a:lnTo>
                <a:lnTo>
                  <a:pt x="2884" y="2711"/>
                </a:lnTo>
                <a:lnTo>
                  <a:pt x="2858" y="2743"/>
                </a:lnTo>
                <a:lnTo>
                  <a:pt x="2832" y="2774"/>
                </a:lnTo>
                <a:lnTo>
                  <a:pt x="2805" y="2804"/>
                </a:lnTo>
                <a:lnTo>
                  <a:pt x="2775" y="2831"/>
                </a:lnTo>
                <a:lnTo>
                  <a:pt x="2744" y="2858"/>
                </a:lnTo>
                <a:lnTo>
                  <a:pt x="2712" y="2883"/>
                </a:lnTo>
                <a:lnTo>
                  <a:pt x="2679" y="2907"/>
                </a:lnTo>
                <a:lnTo>
                  <a:pt x="2644" y="2928"/>
                </a:lnTo>
                <a:lnTo>
                  <a:pt x="2609" y="2949"/>
                </a:lnTo>
                <a:lnTo>
                  <a:pt x="2572" y="2968"/>
                </a:lnTo>
                <a:lnTo>
                  <a:pt x="2535" y="2985"/>
                </a:lnTo>
                <a:lnTo>
                  <a:pt x="2496" y="3000"/>
                </a:lnTo>
                <a:lnTo>
                  <a:pt x="2457" y="3014"/>
                </a:lnTo>
                <a:lnTo>
                  <a:pt x="2416" y="3025"/>
                </a:lnTo>
                <a:lnTo>
                  <a:pt x="2376" y="3034"/>
                </a:lnTo>
                <a:lnTo>
                  <a:pt x="2334" y="3042"/>
                </a:lnTo>
                <a:lnTo>
                  <a:pt x="2292" y="3047"/>
                </a:lnTo>
                <a:lnTo>
                  <a:pt x="2249" y="3050"/>
                </a:lnTo>
                <a:lnTo>
                  <a:pt x="2205" y="3051"/>
                </a:lnTo>
                <a:lnTo>
                  <a:pt x="2162" y="3050"/>
                </a:lnTo>
                <a:lnTo>
                  <a:pt x="2118" y="3047"/>
                </a:lnTo>
                <a:lnTo>
                  <a:pt x="2075" y="3042"/>
                </a:lnTo>
                <a:lnTo>
                  <a:pt x="2034" y="3034"/>
                </a:lnTo>
                <a:lnTo>
                  <a:pt x="1993" y="3025"/>
                </a:lnTo>
                <a:lnTo>
                  <a:pt x="1953" y="3014"/>
                </a:lnTo>
                <a:lnTo>
                  <a:pt x="1913" y="3000"/>
                </a:lnTo>
                <a:lnTo>
                  <a:pt x="1875" y="2985"/>
                </a:lnTo>
                <a:lnTo>
                  <a:pt x="1837" y="2968"/>
                </a:lnTo>
                <a:lnTo>
                  <a:pt x="1801" y="2949"/>
                </a:lnTo>
                <a:lnTo>
                  <a:pt x="1765" y="2928"/>
                </a:lnTo>
                <a:lnTo>
                  <a:pt x="1731" y="2907"/>
                </a:lnTo>
                <a:lnTo>
                  <a:pt x="1697" y="2883"/>
                </a:lnTo>
                <a:lnTo>
                  <a:pt x="1666" y="2858"/>
                </a:lnTo>
                <a:lnTo>
                  <a:pt x="1635" y="2831"/>
                </a:lnTo>
                <a:lnTo>
                  <a:pt x="1605" y="2804"/>
                </a:lnTo>
                <a:lnTo>
                  <a:pt x="1577" y="2774"/>
                </a:lnTo>
                <a:lnTo>
                  <a:pt x="1551" y="2743"/>
                </a:lnTo>
                <a:lnTo>
                  <a:pt x="1526" y="2711"/>
                </a:lnTo>
                <a:lnTo>
                  <a:pt x="1501" y="2678"/>
                </a:lnTo>
                <a:lnTo>
                  <a:pt x="1480" y="2643"/>
                </a:lnTo>
                <a:lnTo>
                  <a:pt x="1460" y="2608"/>
                </a:lnTo>
                <a:lnTo>
                  <a:pt x="1441" y="2571"/>
                </a:lnTo>
                <a:lnTo>
                  <a:pt x="1423" y="2534"/>
                </a:lnTo>
                <a:lnTo>
                  <a:pt x="1408" y="2495"/>
                </a:lnTo>
                <a:lnTo>
                  <a:pt x="1395" y="2456"/>
                </a:lnTo>
                <a:lnTo>
                  <a:pt x="1384" y="2415"/>
                </a:lnTo>
                <a:lnTo>
                  <a:pt x="1375" y="2375"/>
                </a:lnTo>
                <a:lnTo>
                  <a:pt x="1366" y="2333"/>
                </a:lnTo>
                <a:lnTo>
                  <a:pt x="1361" y="2290"/>
                </a:lnTo>
                <a:lnTo>
                  <a:pt x="1358" y="2248"/>
                </a:lnTo>
                <a:lnTo>
                  <a:pt x="1357" y="2204"/>
                </a:lnTo>
                <a:lnTo>
                  <a:pt x="1358" y="2161"/>
                </a:lnTo>
                <a:lnTo>
                  <a:pt x="1361" y="2117"/>
                </a:lnTo>
                <a:lnTo>
                  <a:pt x="1366" y="2074"/>
                </a:lnTo>
                <a:lnTo>
                  <a:pt x="1375" y="2033"/>
                </a:lnTo>
                <a:lnTo>
                  <a:pt x="1384" y="1992"/>
                </a:lnTo>
                <a:lnTo>
                  <a:pt x="1395" y="1952"/>
                </a:lnTo>
                <a:lnTo>
                  <a:pt x="1408" y="1912"/>
                </a:lnTo>
                <a:lnTo>
                  <a:pt x="1423" y="1874"/>
                </a:lnTo>
                <a:lnTo>
                  <a:pt x="1441" y="1836"/>
                </a:lnTo>
                <a:lnTo>
                  <a:pt x="1460" y="1799"/>
                </a:lnTo>
                <a:lnTo>
                  <a:pt x="1480" y="1764"/>
                </a:lnTo>
                <a:lnTo>
                  <a:pt x="1501" y="1729"/>
                </a:lnTo>
                <a:lnTo>
                  <a:pt x="1526" y="1697"/>
                </a:lnTo>
                <a:lnTo>
                  <a:pt x="1551" y="1665"/>
                </a:lnTo>
                <a:lnTo>
                  <a:pt x="1577" y="1634"/>
                </a:lnTo>
                <a:lnTo>
                  <a:pt x="1605" y="1605"/>
                </a:lnTo>
                <a:lnTo>
                  <a:pt x="1635" y="1576"/>
                </a:lnTo>
                <a:lnTo>
                  <a:pt x="1666" y="1550"/>
                </a:lnTo>
                <a:lnTo>
                  <a:pt x="1697" y="1525"/>
                </a:lnTo>
                <a:lnTo>
                  <a:pt x="1731" y="1501"/>
                </a:lnTo>
                <a:lnTo>
                  <a:pt x="1765" y="1479"/>
                </a:lnTo>
                <a:lnTo>
                  <a:pt x="1801" y="1459"/>
                </a:lnTo>
                <a:lnTo>
                  <a:pt x="1837" y="1439"/>
                </a:lnTo>
                <a:lnTo>
                  <a:pt x="1875" y="1423"/>
                </a:lnTo>
                <a:lnTo>
                  <a:pt x="1913" y="1408"/>
                </a:lnTo>
                <a:lnTo>
                  <a:pt x="1953" y="1394"/>
                </a:lnTo>
                <a:lnTo>
                  <a:pt x="1993" y="1383"/>
                </a:lnTo>
                <a:lnTo>
                  <a:pt x="2034" y="1373"/>
                </a:lnTo>
                <a:lnTo>
                  <a:pt x="2075" y="1365"/>
                </a:lnTo>
                <a:lnTo>
                  <a:pt x="2118" y="1360"/>
                </a:lnTo>
                <a:lnTo>
                  <a:pt x="2162" y="1357"/>
                </a:lnTo>
                <a:lnTo>
                  <a:pt x="2205" y="1356"/>
                </a:lnTo>
                <a:lnTo>
                  <a:pt x="2249" y="1357"/>
                </a:lnTo>
                <a:lnTo>
                  <a:pt x="2292" y="1360"/>
                </a:lnTo>
                <a:lnTo>
                  <a:pt x="2334" y="1365"/>
                </a:lnTo>
                <a:lnTo>
                  <a:pt x="2376" y="1373"/>
                </a:lnTo>
                <a:lnTo>
                  <a:pt x="2416" y="1383"/>
                </a:lnTo>
                <a:lnTo>
                  <a:pt x="2457" y="1394"/>
                </a:lnTo>
                <a:lnTo>
                  <a:pt x="2496" y="1408"/>
                </a:lnTo>
                <a:lnTo>
                  <a:pt x="2535" y="1423"/>
                </a:lnTo>
                <a:lnTo>
                  <a:pt x="2572" y="1439"/>
                </a:lnTo>
                <a:lnTo>
                  <a:pt x="2609" y="1459"/>
                </a:lnTo>
                <a:lnTo>
                  <a:pt x="2644" y="1479"/>
                </a:lnTo>
                <a:lnTo>
                  <a:pt x="2679" y="1501"/>
                </a:lnTo>
                <a:lnTo>
                  <a:pt x="2712" y="1525"/>
                </a:lnTo>
                <a:lnTo>
                  <a:pt x="2744" y="1550"/>
                </a:lnTo>
                <a:lnTo>
                  <a:pt x="2775" y="1576"/>
                </a:lnTo>
                <a:lnTo>
                  <a:pt x="2805" y="1605"/>
                </a:lnTo>
                <a:lnTo>
                  <a:pt x="2832" y="1634"/>
                </a:lnTo>
                <a:lnTo>
                  <a:pt x="2858" y="1665"/>
                </a:lnTo>
                <a:lnTo>
                  <a:pt x="2884" y="1697"/>
                </a:lnTo>
                <a:lnTo>
                  <a:pt x="2908" y="1729"/>
                </a:lnTo>
                <a:lnTo>
                  <a:pt x="2929" y="1764"/>
                </a:lnTo>
                <a:lnTo>
                  <a:pt x="2950" y="1799"/>
                </a:lnTo>
                <a:lnTo>
                  <a:pt x="2969" y="1836"/>
                </a:lnTo>
                <a:lnTo>
                  <a:pt x="2986" y="1874"/>
                </a:lnTo>
                <a:lnTo>
                  <a:pt x="3002" y="1912"/>
                </a:lnTo>
                <a:lnTo>
                  <a:pt x="3015" y="1952"/>
                </a:lnTo>
                <a:lnTo>
                  <a:pt x="3026" y="1992"/>
                </a:lnTo>
                <a:lnTo>
                  <a:pt x="3035" y="2033"/>
                </a:lnTo>
                <a:lnTo>
                  <a:pt x="3043" y="2074"/>
                </a:lnTo>
                <a:lnTo>
                  <a:pt x="3048" y="2117"/>
                </a:lnTo>
                <a:lnTo>
                  <a:pt x="3051" y="2161"/>
                </a:lnTo>
                <a:lnTo>
                  <a:pt x="3052" y="2204"/>
                </a:lnTo>
                <a:close/>
              </a:path>
            </a:pathLst>
          </a:custGeom>
          <a:solidFill>
            <a:schemeClr val="bg1"/>
          </a:solidFill>
          <a:ln>
            <a:noFill/>
          </a:ln>
        </p:spPr>
        <p:txBody>
          <a:bodyPr/>
          <a:lstStyle/>
          <a:p>
            <a:endParaRPr lang="zh-CN" altLang="en-US"/>
          </a:p>
        </p:txBody>
      </p:sp>
      <p:sp>
        <p:nvSpPr>
          <p:cNvPr id="20" name="文本框 19"/>
          <p:cNvSpPr txBox="1"/>
          <p:nvPr/>
        </p:nvSpPr>
        <p:spPr>
          <a:xfrm>
            <a:off x="1573490" y="2822823"/>
            <a:ext cx="134684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1" name="文本框 20"/>
          <p:cNvSpPr txBox="1"/>
          <p:nvPr/>
        </p:nvSpPr>
        <p:spPr>
          <a:xfrm>
            <a:off x="4027713" y="2822823"/>
            <a:ext cx="134684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2" name="文本框 21"/>
          <p:cNvSpPr txBox="1"/>
          <p:nvPr/>
        </p:nvSpPr>
        <p:spPr>
          <a:xfrm>
            <a:off x="4063854" y="5389668"/>
            <a:ext cx="134684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3" name="文本框 22"/>
          <p:cNvSpPr txBox="1"/>
          <p:nvPr/>
        </p:nvSpPr>
        <p:spPr>
          <a:xfrm>
            <a:off x="1500560" y="5389668"/>
            <a:ext cx="1346844" cy="369332"/>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KEYWORD</a:t>
            </a: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24" name="KSO_Shape"/>
          <p:cNvSpPr/>
          <p:nvPr/>
        </p:nvSpPr>
        <p:spPr>
          <a:xfrm>
            <a:off x="6904542" y="2635230"/>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2E648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5" name="KSO_Shape"/>
          <p:cNvSpPr/>
          <p:nvPr/>
        </p:nvSpPr>
        <p:spPr>
          <a:xfrm>
            <a:off x="6904542" y="4078660"/>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3A88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6" name="KSO_Shape"/>
          <p:cNvSpPr/>
          <p:nvPr/>
        </p:nvSpPr>
        <p:spPr>
          <a:xfrm>
            <a:off x="6904542" y="5522090"/>
            <a:ext cx="473819" cy="473819"/>
          </a:xfrm>
          <a:custGeom>
            <a:avLst/>
            <a:gdLst>
              <a:gd name="connsiteX0" fmla="*/ 422617 w 720080"/>
              <a:gd name="connsiteY0" fmla="*/ 167125 h 720080"/>
              <a:gd name="connsiteX1" fmla="*/ 392320 w 720080"/>
              <a:gd name="connsiteY1" fmla="*/ 179675 h 720080"/>
              <a:gd name="connsiteX2" fmla="*/ 392320 w 720080"/>
              <a:gd name="connsiteY2" fmla="*/ 240270 h 720080"/>
              <a:gd name="connsiteX3" fmla="*/ 470117 w 720080"/>
              <a:gd name="connsiteY3" fmla="*/ 318067 h 720080"/>
              <a:gd name="connsiteX4" fmla="*/ 151276 w 720080"/>
              <a:gd name="connsiteY4" fmla="*/ 318067 h 720080"/>
              <a:gd name="connsiteX5" fmla="*/ 108429 w 720080"/>
              <a:gd name="connsiteY5" fmla="*/ 360915 h 720080"/>
              <a:gd name="connsiteX6" fmla="*/ 151276 w 720080"/>
              <a:gd name="connsiteY6" fmla="*/ 403762 h 720080"/>
              <a:gd name="connsiteX7" fmla="*/ 467182 w 720080"/>
              <a:gd name="connsiteY7" fmla="*/ 403762 h 720080"/>
              <a:gd name="connsiteX8" fmla="*/ 391132 w 720080"/>
              <a:gd name="connsiteY8" fmla="*/ 479811 h 720080"/>
              <a:gd name="connsiteX9" fmla="*/ 391132 w 720080"/>
              <a:gd name="connsiteY9" fmla="*/ 540406 h 720080"/>
              <a:gd name="connsiteX10" fmla="*/ 451727 w 720080"/>
              <a:gd name="connsiteY10" fmla="*/ 540406 h 720080"/>
              <a:gd name="connsiteX11" fmla="*/ 597086 w 720080"/>
              <a:gd name="connsiteY11" fmla="*/ 395048 h 720080"/>
              <a:gd name="connsiteX12" fmla="*/ 603450 w 720080"/>
              <a:gd name="connsiteY12" fmla="*/ 388459 h 720080"/>
              <a:gd name="connsiteX13" fmla="*/ 605656 w 720080"/>
              <a:gd name="connsiteY13" fmla="*/ 385654 h 720080"/>
              <a:gd name="connsiteX14" fmla="*/ 607314 w 720080"/>
              <a:gd name="connsiteY14" fmla="*/ 381802 h 720080"/>
              <a:gd name="connsiteX15" fmla="*/ 611651 w 720080"/>
              <a:gd name="connsiteY15" fmla="*/ 359975 h 720080"/>
              <a:gd name="connsiteX16" fmla="*/ 607314 w 720080"/>
              <a:gd name="connsiteY16" fmla="*/ 338148 h 720080"/>
              <a:gd name="connsiteX17" fmla="*/ 604581 w 720080"/>
              <a:gd name="connsiteY17" fmla="*/ 333055 h 720080"/>
              <a:gd name="connsiteX18" fmla="*/ 603896 w 720080"/>
              <a:gd name="connsiteY18" fmla="*/ 331821 h 720080"/>
              <a:gd name="connsiteX19" fmla="*/ 598273 w 720080"/>
              <a:gd name="connsiteY19" fmla="*/ 325033 h 720080"/>
              <a:gd name="connsiteX20" fmla="*/ 452915 w 720080"/>
              <a:gd name="connsiteY20" fmla="*/ 179675 h 720080"/>
              <a:gd name="connsiteX21" fmla="*/ 422617 w 720080"/>
              <a:gd name="connsiteY21" fmla="*/ 167125 h 720080"/>
              <a:gd name="connsiteX22" fmla="*/ 360040 w 720080"/>
              <a:gd name="connsiteY22" fmla="*/ 0 h 720080"/>
              <a:gd name="connsiteX23" fmla="*/ 720080 w 720080"/>
              <a:gd name="connsiteY23" fmla="*/ 360040 h 720080"/>
              <a:gd name="connsiteX24" fmla="*/ 360040 w 720080"/>
              <a:gd name="connsiteY24" fmla="*/ 720080 h 720080"/>
              <a:gd name="connsiteX25" fmla="*/ 0 w 720080"/>
              <a:gd name="connsiteY25" fmla="*/ 360040 h 720080"/>
              <a:gd name="connsiteX26" fmla="*/ 360040 w 720080"/>
              <a:gd name="connsiteY26" fmla="*/ 0 h 720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20080" h="720080">
                <a:moveTo>
                  <a:pt x="422617" y="167125"/>
                </a:moveTo>
                <a:cubicBezTo>
                  <a:pt x="411652" y="167125"/>
                  <a:pt x="400686" y="171308"/>
                  <a:pt x="392320" y="179675"/>
                </a:cubicBezTo>
                <a:cubicBezTo>
                  <a:pt x="375587" y="196408"/>
                  <a:pt x="375587" y="223537"/>
                  <a:pt x="392320" y="240270"/>
                </a:cubicBezTo>
                <a:lnTo>
                  <a:pt x="470117" y="318067"/>
                </a:lnTo>
                <a:lnTo>
                  <a:pt x="151276" y="318067"/>
                </a:lnTo>
                <a:cubicBezTo>
                  <a:pt x="127612" y="318067"/>
                  <a:pt x="108429" y="337251"/>
                  <a:pt x="108429" y="360915"/>
                </a:cubicBezTo>
                <a:cubicBezTo>
                  <a:pt x="108429" y="384578"/>
                  <a:pt x="127612" y="403762"/>
                  <a:pt x="151276" y="403762"/>
                </a:cubicBezTo>
                <a:lnTo>
                  <a:pt x="467182" y="403762"/>
                </a:lnTo>
                <a:lnTo>
                  <a:pt x="391132" y="479811"/>
                </a:lnTo>
                <a:cubicBezTo>
                  <a:pt x="374399" y="496544"/>
                  <a:pt x="374399" y="523674"/>
                  <a:pt x="391132" y="540406"/>
                </a:cubicBezTo>
                <a:cubicBezTo>
                  <a:pt x="407865" y="557139"/>
                  <a:pt x="434994" y="557139"/>
                  <a:pt x="451727" y="540406"/>
                </a:cubicBezTo>
                <a:lnTo>
                  <a:pt x="597086" y="395048"/>
                </a:lnTo>
                <a:cubicBezTo>
                  <a:pt x="599177" y="392957"/>
                  <a:pt x="601484" y="390703"/>
                  <a:pt x="603450" y="388459"/>
                </a:cubicBezTo>
                <a:lnTo>
                  <a:pt x="605656" y="385654"/>
                </a:lnTo>
                <a:lnTo>
                  <a:pt x="607314" y="381802"/>
                </a:lnTo>
                <a:cubicBezTo>
                  <a:pt x="610052" y="375572"/>
                  <a:pt x="611651" y="368060"/>
                  <a:pt x="611651" y="359975"/>
                </a:cubicBezTo>
                <a:cubicBezTo>
                  <a:pt x="611651" y="351890"/>
                  <a:pt x="610052" y="344378"/>
                  <a:pt x="607314" y="338148"/>
                </a:cubicBezTo>
                <a:lnTo>
                  <a:pt x="604581" y="333055"/>
                </a:lnTo>
                <a:lnTo>
                  <a:pt x="603896" y="331821"/>
                </a:lnTo>
                <a:cubicBezTo>
                  <a:pt x="602248" y="329405"/>
                  <a:pt x="600365" y="327125"/>
                  <a:pt x="598273" y="325033"/>
                </a:cubicBezTo>
                <a:lnTo>
                  <a:pt x="452915" y="179675"/>
                </a:lnTo>
                <a:cubicBezTo>
                  <a:pt x="444548" y="171308"/>
                  <a:pt x="433583" y="167125"/>
                  <a:pt x="422617" y="167125"/>
                </a:cubicBezTo>
                <a:close/>
                <a:moveTo>
                  <a:pt x="360040" y="0"/>
                </a:moveTo>
                <a:cubicBezTo>
                  <a:pt x="558885" y="0"/>
                  <a:pt x="720080" y="161195"/>
                  <a:pt x="720080" y="360040"/>
                </a:cubicBezTo>
                <a:cubicBezTo>
                  <a:pt x="720080" y="558885"/>
                  <a:pt x="558885" y="720080"/>
                  <a:pt x="360040" y="720080"/>
                </a:cubicBezTo>
                <a:cubicBezTo>
                  <a:pt x="161195" y="720080"/>
                  <a:pt x="0" y="558885"/>
                  <a:pt x="0" y="360040"/>
                </a:cubicBezTo>
                <a:cubicBezTo>
                  <a:pt x="0" y="161195"/>
                  <a:pt x="161195" y="0"/>
                  <a:pt x="360040" y="0"/>
                </a:cubicBezTo>
                <a:close/>
              </a:path>
            </a:pathLst>
          </a:custGeom>
          <a:solidFill>
            <a:srgbClr val="EA532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文本框 26"/>
          <p:cNvSpPr txBox="1"/>
          <p:nvPr/>
        </p:nvSpPr>
        <p:spPr>
          <a:xfrm>
            <a:off x="7485363" y="1157332"/>
            <a:ext cx="1407758" cy="369332"/>
          </a:xfrm>
          <a:prstGeom prst="rect">
            <a:avLst/>
          </a:prstGeom>
          <a:noFill/>
        </p:spPr>
        <p:txBody>
          <a:bodyPr wrap="none" rtlCol="0">
            <a:spAutoFit/>
          </a:bodyPr>
          <a:lstStyle/>
          <a:p>
            <a:r>
              <a:rPr lang="en-US" altLang="zh-CN" b="1" dirty="0">
                <a:solidFill>
                  <a:srgbClr val="FCC818"/>
                </a:solidFill>
                <a:latin typeface="微软雅黑" panose="020B0503020204020204" pitchFamily="34" charset="-122"/>
                <a:ea typeface="微软雅黑" panose="020B0503020204020204" pitchFamily="34" charset="-122"/>
              </a:rPr>
              <a:t>KEYWORD</a:t>
            </a:r>
            <a:endParaRPr lang="zh-CN" altLang="en-US" b="1" dirty="0">
              <a:solidFill>
                <a:srgbClr val="FCC818"/>
              </a:solidFill>
              <a:latin typeface="微软雅黑" panose="020B0503020204020204" pitchFamily="34" charset="-122"/>
              <a:ea typeface="微软雅黑" panose="020B0503020204020204" pitchFamily="34" charset="-122"/>
            </a:endParaRPr>
          </a:p>
        </p:txBody>
      </p:sp>
      <p:sp>
        <p:nvSpPr>
          <p:cNvPr id="28" name="TextBox 15"/>
          <p:cNvSpPr txBox="1"/>
          <p:nvPr/>
        </p:nvSpPr>
        <p:spPr>
          <a:xfrm>
            <a:off x="7485363" y="1428709"/>
            <a:ext cx="4305340" cy="613694"/>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
        <p:nvSpPr>
          <p:cNvPr id="29" name="文本框 28"/>
          <p:cNvSpPr txBox="1"/>
          <p:nvPr/>
        </p:nvSpPr>
        <p:spPr>
          <a:xfrm>
            <a:off x="7485363" y="2360174"/>
            <a:ext cx="1407758" cy="369332"/>
          </a:xfrm>
          <a:prstGeom prst="rect">
            <a:avLst/>
          </a:prstGeom>
          <a:noFill/>
        </p:spPr>
        <p:txBody>
          <a:bodyPr wrap="none" rtlCol="0">
            <a:spAutoFit/>
          </a:bodyPr>
          <a:lstStyle/>
          <a:p>
            <a:r>
              <a:rPr lang="en-US" altLang="zh-CN" b="1" dirty="0">
                <a:solidFill>
                  <a:srgbClr val="2E648B"/>
                </a:solidFill>
                <a:latin typeface="微软雅黑" panose="020B0503020204020204" pitchFamily="34" charset="-122"/>
                <a:ea typeface="微软雅黑" panose="020B0503020204020204" pitchFamily="34" charset="-122"/>
              </a:rPr>
              <a:t>KEYWORD</a:t>
            </a:r>
            <a:endParaRPr lang="zh-CN" altLang="en-US" b="1" dirty="0">
              <a:solidFill>
                <a:srgbClr val="2E648B"/>
              </a:solidFill>
              <a:latin typeface="微软雅黑" panose="020B0503020204020204" pitchFamily="34" charset="-122"/>
              <a:ea typeface="微软雅黑" panose="020B0503020204020204" pitchFamily="34" charset="-122"/>
            </a:endParaRPr>
          </a:p>
        </p:txBody>
      </p:sp>
      <p:sp>
        <p:nvSpPr>
          <p:cNvPr id="30" name="TextBox 15"/>
          <p:cNvSpPr txBox="1"/>
          <p:nvPr/>
        </p:nvSpPr>
        <p:spPr>
          <a:xfrm>
            <a:off x="7485363" y="2631551"/>
            <a:ext cx="4305340" cy="613694"/>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
        <p:nvSpPr>
          <p:cNvPr id="31" name="文本框 30"/>
          <p:cNvSpPr txBox="1"/>
          <p:nvPr/>
        </p:nvSpPr>
        <p:spPr>
          <a:xfrm>
            <a:off x="7485363" y="3709328"/>
            <a:ext cx="1407758" cy="369332"/>
          </a:xfrm>
          <a:prstGeom prst="rect">
            <a:avLst/>
          </a:prstGeom>
          <a:noFill/>
        </p:spPr>
        <p:txBody>
          <a:bodyPr wrap="none" rtlCol="0">
            <a:spAutoFit/>
          </a:bodyPr>
          <a:lstStyle/>
          <a:p>
            <a:r>
              <a:rPr lang="en-US" altLang="zh-CN" b="1" dirty="0">
                <a:solidFill>
                  <a:srgbClr val="3A8898"/>
                </a:solidFill>
                <a:latin typeface="微软雅黑" panose="020B0503020204020204" pitchFamily="34" charset="-122"/>
                <a:ea typeface="微软雅黑" panose="020B0503020204020204" pitchFamily="34" charset="-122"/>
              </a:rPr>
              <a:t>KEYWORD</a:t>
            </a:r>
            <a:endParaRPr lang="zh-CN" altLang="en-US" b="1" dirty="0">
              <a:solidFill>
                <a:srgbClr val="3A8898"/>
              </a:solidFill>
              <a:latin typeface="微软雅黑" panose="020B0503020204020204" pitchFamily="34" charset="-122"/>
              <a:ea typeface="微软雅黑" panose="020B0503020204020204" pitchFamily="34" charset="-122"/>
            </a:endParaRPr>
          </a:p>
        </p:txBody>
      </p:sp>
      <p:sp>
        <p:nvSpPr>
          <p:cNvPr id="32" name="TextBox 15"/>
          <p:cNvSpPr txBox="1"/>
          <p:nvPr/>
        </p:nvSpPr>
        <p:spPr>
          <a:xfrm>
            <a:off x="7485363" y="3980705"/>
            <a:ext cx="4305340" cy="613694"/>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
        <p:nvSpPr>
          <p:cNvPr id="33" name="文本框 32"/>
          <p:cNvSpPr txBox="1"/>
          <p:nvPr/>
        </p:nvSpPr>
        <p:spPr>
          <a:xfrm>
            <a:off x="7485363" y="5133089"/>
            <a:ext cx="1407758" cy="369332"/>
          </a:xfrm>
          <a:prstGeom prst="rect">
            <a:avLst/>
          </a:prstGeom>
          <a:noFill/>
        </p:spPr>
        <p:txBody>
          <a:bodyPr wrap="none" rtlCol="0">
            <a:spAutoFit/>
          </a:bodyPr>
          <a:lstStyle/>
          <a:p>
            <a:r>
              <a:rPr lang="en-US" altLang="zh-CN" b="1" dirty="0">
                <a:solidFill>
                  <a:srgbClr val="EA5322"/>
                </a:solidFill>
                <a:latin typeface="微软雅黑" panose="020B0503020204020204" pitchFamily="34" charset="-122"/>
                <a:ea typeface="微软雅黑" panose="020B0503020204020204" pitchFamily="34" charset="-122"/>
              </a:rPr>
              <a:t>KEYWORD</a:t>
            </a:r>
            <a:endParaRPr lang="zh-CN" altLang="en-US" b="1" dirty="0">
              <a:solidFill>
                <a:srgbClr val="EA5322"/>
              </a:solidFill>
              <a:latin typeface="微软雅黑" panose="020B0503020204020204" pitchFamily="34" charset="-122"/>
              <a:ea typeface="微软雅黑" panose="020B0503020204020204" pitchFamily="34" charset="-122"/>
            </a:endParaRPr>
          </a:p>
        </p:txBody>
      </p:sp>
      <p:sp>
        <p:nvSpPr>
          <p:cNvPr id="34" name="TextBox 15"/>
          <p:cNvSpPr txBox="1"/>
          <p:nvPr/>
        </p:nvSpPr>
        <p:spPr>
          <a:xfrm>
            <a:off x="7485363" y="5404466"/>
            <a:ext cx="4305340" cy="613694"/>
          </a:xfrm>
          <a:prstGeom prst="rect">
            <a:avLst/>
          </a:prstGeom>
          <a:noFill/>
        </p:spPr>
        <p:txBody>
          <a:bodyPr wrap="square" rtlCol="0">
            <a:spAutoFit/>
          </a:bodyPr>
          <a:lstStyle/>
          <a:p>
            <a:pPr>
              <a:lnSpc>
                <a:spcPct val="150000"/>
              </a:lnSpc>
            </a:pPr>
            <a:r>
              <a:rPr lang="zh-CN" altLang="en-US" sz="1200" dirty="0">
                <a:latin typeface="微软雅黑" panose="020B0503020204020204" pitchFamily="34" charset="-122"/>
                <a:ea typeface="微软雅黑" panose="020B0503020204020204" pitchFamily="34" charset="-122"/>
              </a:rPr>
              <a:t>这里输入简单的文字概述这里输入简单字概述这里输入简单简单的文字概述这里输入简单</a:t>
            </a:r>
          </a:p>
        </p:txBody>
      </p:sp>
    </p:spTree>
    <p:extLst>
      <p:ext uri="{BB962C8B-B14F-4D97-AF65-F5344CB8AC3E}">
        <p14:creationId xmlns:p14="http://schemas.microsoft.com/office/powerpoint/2010/main" val="328254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10062</TotalTime>
  <Words>92</Words>
  <Application>Microsoft Office PowerPoint</Application>
  <PresentationFormat>宽屏</PresentationFormat>
  <Paragraphs>12</Paragraphs>
  <Slides>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微软雅黑</vt:lpstr>
      <vt:lpstr>Arial</vt:lpstr>
      <vt:lpstr>Calibri</vt:lpstr>
      <vt:lpstr>Calibri Light</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lihongyi@nutstore.net</cp:lastModifiedBy>
  <cp:revision>323</cp:revision>
  <dcterms:created xsi:type="dcterms:W3CDTF">2014-08-08T03:06:53Z</dcterms:created>
  <dcterms:modified xsi:type="dcterms:W3CDTF">2018-12-21T07:47:03Z</dcterms:modified>
</cp:coreProperties>
</file>