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点击输入标题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77463" y="1043111"/>
            <a:ext cx="1723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输入标题文本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77463" y="1412443"/>
            <a:ext cx="2890481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2988" y="2272381"/>
            <a:ext cx="3503612" cy="1309688"/>
            <a:chOff x="1042988" y="2273002"/>
            <a:chExt cx="3503612" cy="1309688"/>
          </a:xfrm>
        </p:grpSpPr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1042988" y="227300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49987" y="2455515"/>
              <a:ext cx="2088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点击输入简要文字内容，文字内容需概括精炼，不用多余的文字修饰。</a:t>
              </a:r>
              <a:endPara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151814" y="2393960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42988" y="3331244"/>
            <a:ext cx="3503612" cy="1309688"/>
            <a:chOff x="1042988" y="3331865"/>
            <a:chExt cx="3503612" cy="1309688"/>
          </a:xfrm>
        </p:grpSpPr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1042988" y="3331865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0678" y="3522860"/>
              <a:ext cx="2088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000" dirty="0"/>
                <a:t>点击输入简要文字内容，文字内容需概括精炼，不用多余的文字修饰。</a:t>
              </a:r>
              <a:endParaRPr lang="en-US" altLang="zh-CN" sz="1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51814" y="3445916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35500" y="1719931"/>
            <a:ext cx="3503612" cy="1309688"/>
            <a:chOff x="4635500" y="1720552"/>
            <a:chExt cx="3503612" cy="1309688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4635500" y="1720552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0228" y="1889055"/>
              <a:ext cx="2088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000" dirty="0"/>
                <a:t>点击输入简要文字内容，文字内容需概括精炼，不用多余的文字修饰。</a:t>
              </a:r>
              <a:endParaRPr lang="en-US" altLang="zh-CN" sz="1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159007" y="182856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35500" y="2780381"/>
            <a:ext cx="3503612" cy="1309688"/>
            <a:chOff x="4635500" y="2781002"/>
            <a:chExt cx="3503612" cy="1309688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80227" y="2969175"/>
              <a:ext cx="2088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000" dirty="0"/>
                <a:t>点击输入简要文字内容，文字内容需概括精炼，不用多余的文字修饰。</a:t>
              </a:r>
              <a:endParaRPr lang="en-US" altLang="zh-CN" sz="1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59007" y="289908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KSO_Shape"/>
          <p:cNvSpPr>
            <a:spLocks/>
          </p:cNvSpPr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99220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108</Words>
  <Application>Microsoft Office PowerPoint</Application>
  <PresentationFormat>全屏显示(16:9)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点击输入标题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点击输入标题</dc:title>
  <dc:creator/>
  <cp:lastModifiedBy>lihongyi@nutstore.net</cp:lastModifiedBy>
  <cp:revision>301</cp:revision>
  <dcterms:created xsi:type="dcterms:W3CDTF">2015-04-24T01:01:13Z</dcterms:created>
  <dcterms:modified xsi:type="dcterms:W3CDTF">2018-12-21T07:39:29Z</dcterms:modified>
</cp:coreProperties>
</file>