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44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067A9-E323-4F1C-B3BB-8A5A94B76864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89BE3-B2C1-47FC-B558-18C629F3F4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859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 109"/>
          <p:cNvGrpSpPr/>
          <p:nvPr/>
        </p:nvGrpSpPr>
        <p:grpSpPr>
          <a:xfrm>
            <a:off x="2701498" y="2"/>
            <a:ext cx="6896725" cy="132615"/>
            <a:chOff x="4359920" y="2926242"/>
            <a:chExt cx="4664347" cy="144016"/>
          </a:xfrm>
        </p:grpSpPr>
        <p:sp>
          <p:nvSpPr>
            <p:cNvPr id="111" name="矩形 110"/>
            <p:cNvSpPr/>
            <p:nvPr/>
          </p:nvSpPr>
          <p:spPr>
            <a:xfrm>
              <a:off x="4359920" y="2926242"/>
              <a:ext cx="936104" cy="144016"/>
            </a:xfrm>
            <a:prstGeom prst="rect">
              <a:avLst/>
            </a:prstGeom>
            <a:solidFill>
              <a:srgbClr val="2BA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5298058" y="2926242"/>
              <a:ext cx="936104" cy="144016"/>
            </a:xfrm>
            <a:prstGeom prst="rect">
              <a:avLst/>
            </a:prstGeom>
            <a:solidFill>
              <a:srgbClr val="9FBC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>
              <a:off x="6234162" y="2926242"/>
              <a:ext cx="936104" cy="144016"/>
            </a:xfrm>
            <a:prstGeom prst="rect">
              <a:avLst/>
            </a:prstGeom>
            <a:solidFill>
              <a:srgbClr val="5856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/>
            <p:cNvSpPr/>
            <p:nvPr/>
          </p:nvSpPr>
          <p:spPr>
            <a:xfrm>
              <a:off x="7170266" y="2926242"/>
              <a:ext cx="936104" cy="144016"/>
            </a:xfrm>
            <a:prstGeom prst="rect">
              <a:avLst/>
            </a:prstGeom>
            <a:solidFill>
              <a:srgbClr val="BF3B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/>
          </p:nvSpPr>
          <p:spPr>
            <a:xfrm>
              <a:off x="8088163" y="2926242"/>
              <a:ext cx="936104" cy="144016"/>
            </a:xfrm>
            <a:prstGeom prst="rect">
              <a:avLst/>
            </a:prstGeom>
            <a:solidFill>
              <a:srgbClr val="F39D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6" name="文本框 115"/>
          <p:cNvSpPr txBox="1"/>
          <p:nvPr/>
        </p:nvSpPr>
        <p:spPr>
          <a:xfrm>
            <a:off x="5141315" y="217726"/>
            <a:ext cx="171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添加主标题</a:t>
            </a:r>
          </a:p>
        </p:txBody>
      </p:sp>
      <p:sp>
        <p:nvSpPr>
          <p:cNvPr id="117" name="文本框 116"/>
          <p:cNvSpPr txBox="1"/>
          <p:nvPr/>
        </p:nvSpPr>
        <p:spPr>
          <a:xfrm>
            <a:off x="5580844" y="756347"/>
            <a:ext cx="836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副标题</a:t>
            </a:r>
          </a:p>
        </p:txBody>
      </p:sp>
      <p:cxnSp>
        <p:nvCxnSpPr>
          <p:cNvPr id="118" name="直接连接符 117"/>
          <p:cNvCxnSpPr/>
          <p:nvPr/>
        </p:nvCxnSpPr>
        <p:spPr>
          <a:xfrm>
            <a:off x="5406571" y="679335"/>
            <a:ext cx="114945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组合 118"/>
          <p:cNvGrpSpPr/>
          <p:nvPr/>
        </p:nvGrpSpPr>
        <p:grpSpPr>
          <a:xfrm>
            <a:off x="543496" y="2249536"/>
            <a:ext cx="11162404" cy="3271523"/>
            <a:chOff x="543496" y="1831998"/>
            <a:chExt cx="9090550" cy="2664296"/>
          </a:xfrm>
        </p:grpSpPr>
        <p:sp>
          <p:nvSpPr>
            <p:cNvPr id="120" name="KSO_Shape"/>
            <p:cNvSpPr>
              <a:spLocks/>
            </p:cNvSpPr>
            <p:nvPr/>
          </p:nvSpPr>
          <p:spPr bwMode="auto">
            <a:xfrm>
              <a:off x="4143896" y="2209428"/>
              <a:ext cx="1906255" cy="1909437"/>
            </a:xfrm>
            <a:custGeom>
              <a:avLst/>
              <a:gdLst>
                <a:gd name="T0" fmla="*/ 2147483646 w 4408"/>
                <a:gd name="T1" fmla="*/ 2147483646 h 4408"/>
                <a:gd name="T2" fmla="*/ 2147483646 w 4408"/>
                <a:gd name="T3" fmla="*/ 2147483646 h 4408"/>
                <a:gd name="T4" fmla="*/ 2147483646 w 4408"/>
                <a:gd name="T5" fmla="*/ 2147483646 h 4408"/>
                <a:gd name="T6" fmla="*/ 2147483646 w 4408"/>
                <a:gd name="T7" fmla="*/ 2147483646 h 4408"/>
                <a:gd name="T8" fmla="*/ 2147483646 w 4408"/>
                <a:gd name="T9" fmla="*/ 2147483646 h 4408"/>
                <a:gd name="T10" fmla="*/ 2147483646 w 4408"/>
                <a:gd name="T11" fmla="*/ 2147483646 h 4408"/>
                <a:gd name="T12" fmla="*/ 2147483646 w 4408"/>
                <a:gd name="T13" fmla="*/ 2147483646 h 4408"/>
                <a:gd name="T14" fmla="*/ 2147483646 w 4408"/>
                <a:gd name="T15" fmla="*/ 2147483646 h 4408"/>
                <a:gd name="T16" fmla="*/ 2147483646 w 4408"/>
                <a:gd name="T17" fmla="*/ 2147483646 h 4408"/>
                <a:gd name="T18" fmla="*/ 2147483646 w 4408"/>
                <a:gd name="T19" fmla="*/ 2147483646 h 4408"/>
                <a:gd name="T20" fmla="*/ 2147483646 w 4408"/>
                <a:gd name="T21" fmla="*/ 564979005 h 4408"/>
                <a:gd name="T22" fmla="*/ 2147483646 w 4408"/>
                <a:gd name="T23" fmla="*/ 2147483646 h 4408"/>
                <a:gd name="T24" fmla="*/ 2147483646 w 4408"/>
                <a:gd name="T25" fmla="*/ 2147483646 h 4408"/>
                <a:gd name="T26" fmla="*/ 2147483646 w 4408"/>
                <a:gd name="T27" fmla="*/ 2147483646 h 4408"/>
                <a:gd name="T28" fmla="*/ 2147483646 w 4408"/>
                <a:gd name="T29" fmla="*/ 2147483646 h 4408"/>
                <a:gd name="T30" fmla="*/ 2147483646 w 4408"/>
                <a:gd name="T31" fmla="*/ 2147483646 h 4408"/>
                <a:gd name="T32" fmla="*/ 2147483646 w 4408"/>
                <a:gd name="T33" fmla="*/ 2147483646 h 4408"/>
                <a:gd name="T34" fmla="*/ 2147483646 w 4408"/>
                <a:gd name="T35" fmla="*/ 2147483646 h 4408"/>
                <a:gd name="T36" fmla="*/ 2147483646 w 4408"/>
                <a:gd name="T37" fmla="*/ 2147483646 h 4408"/>
                <a:gd name="T38" fmla="*/ 2147483646 w 4408"/>
                <a:gd name="T39" fmla="*/ 2147483646 h 4408"/>
                <a:gd name="T40" fmla="*/ 2147483646 w 4408"/>
                <a:gd name="T41" fmla="*/ 2147483646 h 4408"/>
                <a:gd name="T42" fmla="*/ 2147483646 w 4408"/>
                <a:gd name="T43" fmla="*/ 2147483646 h 4408"/>
                <a:gd name="T44" fmla="*/ 642768528 w 4408"/>
                <a:gd name="T45" fmla="*/ 2147483646 h 4408"/>
                <a:gd name="T46" fmla="*/ 2147483646 w 4408"/>
                <a:gd name="T47" fmla="*/ 2147483646 h 4408"/>
                <a:gd name="T48" fmla="*/ 2147483646 w 4408"/>
                <a:gd name="T49" fmla="*/ 2147483646 h 4408"/>
                <a:gd name="T50" fmla="*/ 2147483646 w 4408"/>
                <a:gd name="T51" fmla="*/ 2147483646 h 4408"/>
                <a:gd name="T52" fmla="*/ 2147483646 w 4408"/>
                <a:gd name="T53" fmla="*/ 2147483646 h 4408"/>
                <a:gd name="T54" fmla="*/ 2147483646 w 4408"/>
                <a:gd name="T55" fmla="*/ 2147483646 h 4408"/>
                <a:gd name="T56" fmla="*/ 2147483646 w 4408"/>
                <a:gd name="T57" fmla="*/ 2147483646 h 4408"/>
                <a:gd name="T58" fmla="*/ 2147483646 w 4408"/>
                <a:gd name="T59" fmla="*/ 2147483646 h 4408"/>
                <a:gd name="T60" fmla="*/ 2147483646 w 4408"/>
                <a:gd name="T61" fmla="*/ 2147483646 h 4408"/>
                <a:gd name="T62" fmla="*/ 2147483646 w 4408"/>
                <a:gd name="T63" fmla="*/ 2147483646 h 4408"/>
                <a:gd name="T64" fmla="*/ 2147483646 w 4408"/>
                <a:gd name="T65" fmla="*/ 2147483646 h 4408"/>
                <a:gd name="T66" fmla="*/ 2147483646 w 4408"/>
                <a:gd name="T67" fmla="*/ 2147483646 h 4408"/>
                <a:gd name="T68" fmla="*/ 2147483646 w 4408"/>
                <a:gd name="T69" fmla="*/ 2147483646 h 4408"/>
                <a:gd name="T70" fmla="*/ 2147483646 w 4408"/>
                <a:gd name="T71" fmla="*/ 2147483646 h 4408"/>
                <a:gd name="T72" fmla="*/ 2147483646 w 4408"/>
                <a:gd name="T73" fmla="*/ 2147483646 h 4408"/>
                <a:gd name="T74" fmla="*/ 2147483646 w 4408"/>
                <a:gd name="T75" fmla="*/ 2147483646 h 4408"/>
                <a:gd name="T76" fmla="*/ 2147483646 w 4408"/>
                <a:gd name="T77" fmla="*/ 2147483646 h 4408"/>
                <a:gd name="T78" fmla="*/ 2147483646 w 4408"/>
                <a:gd name="T79" fmla="*/ 2147483646 h 4408"/>
                <a:gd name="T80" fmla="*/ 2147483646 w 4408"/>
                <a:gd name="T81" fmla="*/ 2147483646 h 4408"/>
                <a:gd name="T82" fmla="*/ 2147483646 w 4408"/>
                <a:gd name="T83" fmla="*/ 2147483646 h 4408"/>
                <a:gd name="T84" fmla="*/ 2147483646 w 4408"/>
                <a:gd name="T85" fmla="*/ 2147483646 h 4408"/>
                <a:gd name="T86" fmla="*/ 2147483646 w 4408"/>
                <a:gd name="T87" fmla="*/ 2147483646 h 4408"/>
                <a:gd name="T88" fmla="*/ 2147483646 w 4408"/>
                <a:gd name="T89" fmla="*/ 2147483646 h 4408"/>
                <a:gd name="T90" fmla="*/ 2147483646 w 4408"/>
                <a:gd name="T91" fmla="*/ 2147483646 h 4408"/>
                <a:gd name="T92" fmla="*/ 2147483646 w 4408"/>
                <a:gd name="T93" fmla="*/ 2147483646 h 4408"/>
                <a:gd name="T94" fmla="*/ 2147483646 w 4408"/>
                <a:gd name="T95" fmla="*/ 2147483646 h 4408"/>
                <a:gd name="T96" fmla="*/ 2147483646 w 4408"/>
                <a:gd name="T97" fmla="*/ 2147483646 h 4408"/>
                <a:gd name="T98" fmla="*/ 2147483646 w 4408"/>
                <a:gd name="T99" fmla="*/ 2147483646 h 4408"/>
                <a:gd name="T100" fmla="*/ 2147483646 w 4408"/>
                <a:gd name="T101" fmla="*/ 2147483646 h 4408"/>
                <a:gd name="T102" fmla="*/ 2147483646 w 4408"/>
                <a:gd name="T103" fmla="*/ 2147483646 h 4408"/>
                <a:gd name="T104" fmla="*/ 2147483646 w 4408"/>
                <a:gd name="T105" fmla="*/ 2147483646 h 4408"/>
                <a:gd name="T106" fmla="*/ 2147483646 w 4408"/>
                <a:gd name="T107" fmla="*/ 2147483646 h 4408"/>
                <a:gd name="T108" fmla="*/ 2147483646 w 4408"/>
                <a:gd name="T109" fmla="*/ 2147483646 h 4408"/>
                <a:gd name="T110" fmla="*/ 2147483646 w 4408"/>
                <a:gd name="T111" fmla="*/ 2147483646 h 4408"/>
                <a:gd name="T112" fmla="*/ 2147483646 w 4408"/>
                <a:gd name="T113" fmla="*/ 2147483646 h 4408"/>
                <a:gd name="T114" fmla="*/ 2147483646 w 4408"/>
                <a:gd name="T115" fmla="*/ 2147483646 h 4408"/>
                <a:gd name="T116" fmla="*/ 2147483646 w 4408"/>
                <a:gd name="T117" fmla="*/ 2147483646 h 4408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4408" h="4408">
                  <a:moveTo>
                    <a:pt x="4239" y="1864"/>
                  </a:moveTo>
                  <a:lnTo>
                    <a:pt x="4036" y="1864"/>
                  </a:lnTo>
                  <a:lnTo>
                    <a:pt x="4018" y="1864"/>
                  </a:lnTo>
                  <a:lnTo>
                    <a:pt x="4001" y="1861"/>
                  </a:lnTo>
                  <a:lnTo>
                    <a:pt x="3983" y="1857"/>
                  </a:lnTo>
                  <a:lnTo>
                    <a:pt x="3966" y="1852"/>
                  </a:lnTo>
                  <a:lnTo>
                    <a:pt x="3949" y="1845"/>
                  </a:lnTo>
                  <a:lnTo>
                    <a:pt x="3933" y="1837"/>
                  </a:lnTo>
                  <a:lnTo>
                    <a:pt x="3916" y="1828"/>
                  </a:lnTo>
                  <a:lnTo>
                    <a:pt x="3901" y="1818"/>
                  </a:lnTo>
                  <a:lnTo>
                    <a:pt x="3887" y="1806"/>
                  </a:lnTo>
                  <a:lnTo>
                    <a:pt x="3873" y="1793"/>
                  </a:lnTo>
                  <a:lnTo>
                    <a:pt x="3861" y="1780"/>
                  </a:lnTo>
                  <a:lnTo>
                    <a:pt x="3848" y="1766"/>
                  </a:lnTo>
                  <a:lnTo>
                    <a:pt x="3838" y="1751"/>
                  </a:lnTo>
                  <a:lnTo>
                    <a:pt x="3829" y="1736"/>
                  </a:lnTo>
                  <a:lnTo>
                    <a:pt x="3822" y="1719"/>
                  </a:lnTo>
                  <a:lnTo>
                    <a:pt x="3816" y="1703"/>
                  </a:lnTo>
                  <a:lnTo>
                    <a:pt x="3699" y="1419"/>
                  </a:lnTo>
                  <a:lnTo>
                    <a:pt x="3691" y="1403"/>
                  </a:lnTo>
                  <a:lnTo>
                    <a:pt x="3685" y="1387"/>
                  </a:lnTo>
                  <a:lnTo>
                    <a:pt x="3680" y="1369"/>
                  </a:lnTo>
                  <a:lnTo>
                    <a:pt x="3677" y="1351"/>
                  </a:lnTo>
                  <a:lnTo>
                    <a:pt x="3675" y="1333"/>
                  </a:lnTo>
                  <a:lnTo>
                    <a:pt x="3675" y="1315"/>
                  </a:lnTo>
                  <a:lnTo>
                    <a:pt x="3675" y="1296"/>
                  </a:lnTo>
                  <a:lnTo>
                    <a:pt x="3678" y="1278"/>
                  </a:lnTo>
                  <a:lnTo>
                    <a:pt x="3681" y="1260"/>
                  </a:lnTo>
                  <a:lnTo>
                    <a:pt x="3685" y="1242"/>
                  </a:lnTo>
                  <a:lnTo>
                    <a:pt x="3691" y="1224"/>
                  </a:lnTo>
                  <a:lnTo>
                    <a:pt x="3698" y="1208"/>
                  </a:lnTo>
                  <a:lnTo>
                    <a:pt x="3706" y="1192"/>
                  </a:lnTo>
                  <a:lnTo>
                    <a:pt x="3717" y="1177"/>
                  </a:lnTo>
                  <a:lnTo>
                    <a:pt x="3727" y="1162"/>
                  </a:lnTo>
                  <a:lnTo>
                    <a:pt x="3739" y="1149"/>
                  </a:lnTo>
                  <a:lnTo>
                    <a:pt x="3883" y="1005"/>
                  </a:lnTo>
                  <a:lnTo>
                    <a:pt x="3895" y="992"/>
                  </a:lnTo>
                  <a:lnTo>
                    <a:pt x="3904" y="979"/>
                  </a:lnTo>
                  <a:lnTo>
                    <a:pt x="3913" y="965"/>
                  </a:lnTo>
                  <a:lnTo>
                    <a:pt x="3920" y="949"/>
                  </a:lnTo>
                  <a:lnTo>
                    <a:pt x="3926" y="933"/>
                  </a:lnTo>
                  <a:lnTo>
                    <a:pt x="3930" y="918"/>
                  </a:lnTo>
                  <a:lnTo>
                    <a:pt x="3932" y="902"/>
                  </a:lnTo>
                  <a:lnTo>
                    <a:pt x="3933" y="886"/>
                  </a:lnTo>
                  <a:lnTo>
                    <a:pt x="3932" y="869"/>
                  </a:lnTo>
                  <a:lnTo>
                    <a:pt x="3930" y="853"/>
                  </a:lnTo>
                  <a:lnTo>
                    <a:pt x="3926" y="837"/>
                  </a:lnTo>
                  <a:lnTo>
                    <a:pt x="3920" y="822"/>
                  </a:lnTo>
                  <a:lnTo>
                    <a:pt x="3913" y="806"/>
                  </a:lnTo>
                  <a:lnTo>
                    <a:pt x="3904" y="792"/>
                  </a:lnTo>
                  <a:lnTo>
                    <a:pt x="3895" y="778"/>
                  </a:lnTo>
                  <a:lnTo>
                    <a:pt x="3883" y="765"/>
                  </a:lnTo>
                  <a:lnTo>
                    <a:pt x="3643" y="525"/>
                  </a:lnTo>
                  <a:lnTo>
                    <a:pt x="3630" y="514"/>
                  </a:lnTo>
                  <a:lnTo>
                    <a:pt x="3616" y="504"/>
                  </a:lnTo>
                  <a:lnTo>
                    <a:pt x="3602" y="495"/>
                  </a:lnTo>
                  <a:lnTo>
                    <a:pt x="3587" y="489"/>
                  </a:lnTo>
                  <a:lnTo>
                    <a:pt x="3572" y="483"/>
                  </a:lnTo>
                  <a:lnTo>
                    <a:pt x="3555" y="479"/>
                  </a:lnTo>
                  <a:lnTo>
                    <a:pt x="3539" y="477"/>
                  </a:lnTo>
                  <a:lnTo>
                    <a:pt x="3523" y="476"/>
                  </a:lnTo>
                  <a:lnTo>
                    <a:pt x="3507" y="477"/>
                  </a:lnTo>
                  <a:lnTo>
                    <a:pt x="3490" y="479"/>
                  </a:lnTo>
                  <a:lnTo>
                    <a:pt x="3474" y="483"/>
                  </a:lnTo>
                  <a:lnTo>
                    <a:pt x="3459" y="489"/>
                  </a:lnTo>
                  <a:lnTo>
                    <a:pt x="3444" y="495"/>
                  </a:lnTo>
                  <a:lnTo>
                    <a:pt x="3430" y="504"/>
                  </a:lnTo>
                  <a:lnTo>
                    <a:pt x="3415" y="514"/>
                  </a:lnTo>
                  <a:lnTo>
                    <a:pt x="3403" y="525"/>
                  </a:lnTo>
                  <a:lnTo>
                    <a:pt x="3259" y="669"/>
                  </a:lnTo>
                  <a:lnTo>
                    <a:pt x="3246" y="682"/>
                  </a:lnTo>
                  <a:lnTo>
                    <a:pt x="3232" y="692"/>
                  </a:lnTo>
                  <a:lnTo>
                    <a:pt x="3217" y="702"/>
                  </a:lnTo>
                  <a:lnTo>
                    <a:pt x="3200" y="710"/>
                  </a:lnTo>
                  <a:lnTo>
                    <a:pt x="3183" y="717"/>
                  </a:lnTo>
                  <a:lnTo>
                    <a:pt x="3166" y="723"/>
                  </a:lnTo>
                  <a:lnTo>
                    <a:pt x="3149" y="727"/>
                  </a:lnTo>
                  <a:lnTo>
                    <a:pt x="3130" y="731"/>
                  </a:lnTo>
                  <a:lnTo>
                    <a:pt x="3112" y="733"/>
                  </a:lnTo>
                  <a:lnTo>
                    <a:pt x="3093" y="733"/>
                  </a:lnTo>
                  <a:lnTo>
                    <a:pt x="3075" y="733"/>
                  </a:lnTo>
                  <a:lnTo>
                    <a:pt x="3056" y="731"/>
                  </a:lnTo>
                  <a:lnTo>
                    <a:pt x="3039" y="728"/>
                  </a:lnTo>
                  <a:lnTo>
                    <a:pt x="3022" y="723"/>
                  </a:lnTo>
                  <a:lnTo>
                    <a:pt x="3005" y="717"/>
                  </a:lnTo>
                  <a:lnTo>
                    <a:pt x="2989" y="710"/>
                  </a:lnTo>
                  <a:lnTo>
                    <a:pt x="2705" y="592"/>
                  </a:lnTo>
                  <a:lnTo>
                    <a:pt x="2689" y="587"/>
                  </a:lnTo>
                  <a:lnTo>
                    <a:pt x="2673" y="579"/>
                  </a:lnTo>
                  <a:lnTo>
                    <a:pt x="2658" y="570"/>
                  </a:lnTo>
                  <a:lnTo>
                    <a:pt x="2642" y="560"/>
                  </a:lnTo>
                  <a:lnTo>
                    <a:pt x="2628" y="549"/>
                  </a:lnTo>
                  <a:lnTo>
                    <a:pt x="2615" y="536"/>
                  </a:lnTo>
                  <a:lnTo>
                    <a:pt x="2603" y="522"/>
                  </a:lnTo>
                  <a:lnTo>
                    <a:pt x="2591" y="507"/>
                  </a:lnTo>
                  <a:lnTo>
                    <a:pt x="2581" y="492"/>
                  </a:lnTo>
                  <a:lnTo>
                    <a:pt x="2571" y="476"/>
                  </a:lnTo>
                  <a:lnTo>
                    <a:pt x="2563" y="460"/>
                  </a:lnTo>
                  <a:lnTo>
                    <a:pt x="2556" y="442"/>
                  </a:lnTo>
                  <a:lnTo>
                    <a:pt x="2551" y="425"/>
                  </a:lnTo>
                  <a:lnTo>
                    <a:pt x="2547" y="408"/>
                  </a:lnTo>
                  <a:lnTo>
                    <a:pt x="2544" y="391"/>
                  </a:lnTo>
                  <a:lnTo>
                    <a:pt x="2543" y="373"/>
                  </a:lnTo>
                  <a:lnTo>
                    <a:pt x="2543" y="169"/>
                  </a:lnTo>
                  <a:lnTo>
                    <a:pt x="2543" y="152"/>
                  </a:lnTo>
                  <a:lnTo>
                    <a:pt x="2540" y="135"/>
                  </a:lnTo>
                  <a:lnTo>
                    <a:pt x="2536" y="119"/>
                  </a:lnTo>
                  <a:lnTo>
                    <a:pt x="2530" y="103"/>
                  </a:lnTo>
                  <a:lnTo>
                    <a:pt x="2523" y="88"/>
                  </a:lnTo>
                  <a:lnTo>
                    <a:pt x="2515" y="75"/>
                  </a:lnTo>
                  <a:lnTo>
                    <a:pt x="2505" y="62"/>
                  </a:lnTo>
                  <a:lnTo>
                    <a:pt x="2493" y="50"/>
                  </a:lnTo>
                  <a:lnTo>
                    <a:pt x="2481" y="39"/>
                  </a:lnTo>
                  <a:lnTo>
                    <a:pt x="2469" y="28"/>
                  </a:lnTo>
                  <a:lnTo>
                    <a:pt x="2455" y="20"/>
                  </a:lnTo>
                  <a:lnTo>
                    <a:pt x="2440" y="13"/>
                  </a:lnTo>
                  <a:lnTo>
                    <a:pt x="2424" y="7"/>
                  </a:lnTo>
                  <a:lnTo>
                    <a:pt x="2408" y="3"/>
                  </a:lnTo>
                  <a:lnTo>
                    <a:pt x="2391" y="1"/>
                  </a:lnTo>
                  <a:lnTo>
                    <a:pt x="2374" y="0"/>
                  </a:lnTo>
                  <a:lnTo>
                    <a:pt x="2035" y="0"/>
                  </a:lnTo>
                  <a:lnTo>
                    <a:pt x="2018" y="1"/>
                  </a:lnTo>
                  <a:lnTo>
                    <a:pt x="2001" y="3"/>
                  </a:lnTo>
                  <a:lnTo>
                    <a:pt x="1985" y="7"/>
                  </a:lnTo>
                  <a:lnTo>
                    <a:pt x="1969" y="13"/>
                  </a:lnTo>
                  <a:lnTo>
                    <a:pt x="1955" y="20"/>
                  </a:lnTo>
                  <a:lnTo>
                    <a:pt x="1941" y="28"/>
                  </a:lnTo>
                  <a:lnTo>
                    <a:pt x="1927" y="39"/>
                  </a:lnTo>
                  <a:lnTo>
                    <a:pt x="1915" y="50"/>
                  </a:lnTo>
                  <a:lnTo>
                    <a:pt x="1904" y="62"/>
                  </a:lnTo>
                  <a:lnTo>
                    <a:pt x="1894" y="75"/>
                  </a:lnTo>
                  <a:lnTo>
                    <a:pt x="1886" y="88"/>
                  </a:lnTo>
                  <a:lnTo>
                    <a:pt x="1879" y="103"/>
                  </a:lnTo>
                  <a:lnTo>
                    <a:pt x="1873" y="119"/>
                  </a:lnTo>
                  <a:lnTo>
                    <a:pt x="1869" y="135"/>
                  </a:lnTo>
                  <a:lnTo>
                    <a:pt x="1867" y="152"/>
                  </a:lnTo>
                  <a:lnTo>
                    <a:pt x="1866" y="169"/>
                  </a:lnTo>
                  <a:lnTo>
                    <a:pt x="1866" y="373"/>
                  </a:lnTo>
                  <a:lnTo>
                    <a:pt x="1864" y="391"/>
                  </a:lnTo>
                  <a:lnTo>
                    <a:pt x="1861" y="408"/>
                  </a:lnTo>
                  <a:lnTo>
                    <a:pt x="1858" y="425"/>
                  </a:lnTo>
                  <a:lnTo>
                    <a:pt x="1852" y="442"/>
                  </a:lnTo>
                  <a:lnTo>
                    <a:pt x="1845" y="460"/>
                  </a:lnTo>
                  <a:lnTo>
                    <a:pt x="1837" y="476"/>
                  </a:lnTo>
                  <a:lnTo>
                    <a:pt x="1828" y="492"/>
                  </a:lnTo>
                  <a:lnTo>
                    <a:pt x="1818" y="507"/>
                  </a:lnTo>
                  <a:lnTo>
                    <a:pt x="1807" y="522"/>
                  </a:lnTo>
                  <a:lnTo>
                    <a:pt x="1793" y="536"/>
                  </a:lnTo>
                  <a:lnTo>
                    <a:pt x="1780" y="549"/>
                  </a:lnTo>
                  <a:lnTo>
                    <a:pt x="1766" y="560"/>
                  </a:lnTo>
                  <a:lnTo>
                    <a:pt x="1751" y="570"/>
                  </a:lnTo>
                  <a:lnTo>
                    <a:pt x="1736" y="579"/>
                  </a:lnTo>
                  <a:lnTo>
                    <a:pt x="1719" y="587"/>
                  </a:lnTo>
                  <a:lnTo>
                    <a:pt x="1703" y="592"/>
                  </a:lnTo>
                  <a:lnTo>
                    <a:pt x="1419" y="710"/>
                  </a:lnTo>
                  <a:lnTo>
                    <a:pt x="1404" y="717"/>
                  </a:lnTo>
                  <a:lnTo>
                    <a:pt x="1387" y="723"/>
                  </a:lnTo>
                  <a:lnTo>
                    <a:pt x="1370" y="728"/>
                  </a:lnTo>
                  <a:lnTo>
                    <a:pt x="1352" y="731"/>
                  </a:lnTo>
                  <a:lnTo>
                    <a:pt x="1334" y="733"/>
                  </a:lnTo>
                  <a:lnTo>
                    <a:pt x="1316" y="733"/>
                  </a:lnTo>
                  <a:lnTo>
                    <a:pt x="1297" y="733"/>
                  </a:lnTo>
                  <a:lnTo>
                    <a:pt x="1278" y="731"/>
                  </a:lnTo>
                  <a:lnTo>
                    <a:pt x="1261" y="727"/>
                  </a:lnTo>
                  <a:lnTo>
                    <a:pt x="1243" y="723"/>
                  </a:lnTo>
                  <a:lnTo>
                    <a:pt x="1225" y="717"/>
                  </a:lnTo>
                  <a:lnTo>
                    <a:pt x="1208" y="710"/>
                  </a:lnTo>
                  <a:lnTo>
                    <a:pt x="1193" y="702"/>
                  </a:lnTo>
                  <a:lnTo>
                    <a:pt x="1178" y="692"/>
                  </a:lnTo>
                  <a:lnTo>
                    <a:pt x="1164" y="682"/>
                  </a:lnTo>
                  <a:lnTo>
                    <a:pt x="1150" y="669"/>
                  </a:lnTo>
                  <a:lnTo>
                    <a:pt x="1005" y="525"/>
                  </a:lnTo>
                  <a:lnTo>
                    <a:pt x="993" y="514"/>
                  </a:lnTo>
                  <a:lnTo>
                    <a:pt x="979" y="504"/>
                  </a:lnTo>
                  <a:lnTo>
                    <a:pt x="965" y="495"/>
                  </a:lnTo>
                  <a:lnTo>
                    <a:pt x="950" y="489"/>
                  </a:lnTo>
                  <a:lnTo>
                    <a:pt x="934" y="483"/>
                  </a:lnTo>
                  <a:lnTo>
                    <a:pt x="918" y="479"/>
                  </a:lnTo>
                  <a:lnTo>
                    <a:pt x="902" y="477"/>
                  </a:lnTo>
                  <a:lnTo>
                    <a:pt x="886" y="476"/>
                  </a:lnTo>
                  <a:lnTo>
                    <a:pt x="869" y="477"/>
                  </a:lnTo>
                  <a:lnTo>
                    <a:pt x="853" y="479"/>
                  </a:lnTo>
                  <a:lnTo>
                    <a:pt x="837" y="483"/>
                  </a:lnTo>
                  <a:lnTo>
                    <a:pt x="822" y="489"/>
                  </a:lnTo>
                  <a:lnTo>
                    <a:pt x="807" y="495"/>
                  </a:lnTo>
                  <a:lnTo>
                    <a:pt x="792" y="504"/>
                  </a:lnTo>
                  <a:lnTo>
                    <a:pt x="779" y="514"/>
                  </a:lnTo>
                  <a:lnTo>
                    <a:pt x="766" y="525"/>
                  </a:lnTo>
                  <a:lnTo>
                    <a:pt x="527" y="765"/>
                  </a:lnTo>
                  <a:lnTo>
                    <a:pt x="514" y="778"/>
                  </a:lnTo>
                  <a:lnTo>
                    <a:pt x="504" y="792"/>
                  </a:lnTo>
                  <a:lnTo>
                    <a:pt x="496" y="806"/>
                  </a:lnTo>
                  <a:lnTo>
                    <a:pt x="489" y="822"/>
                  </a:lnTo>
                  <a:lnTo>
                    <a:pt x="484" y="837"/>
                  </a:lnTo>
                  <a:lnTo>
                    <a:pt x="480" y="853"/>
                  </a:lnTo>
                  <a:lnTo>
                    <a:pt x="477" y="869"/>
                  </a:lnTo>
                  <a:lnTo>
                    <a:pt x="477" y="886"/>
                  </a:lnTo>
                  <a:lnTo>
                    <a:pt x="477" y="902"/>
                  </a:lnTo>
                  <a:lnTo>
                    <a:pt x="480" y="918"/>
                  </a:lnTo>
                  <a:lnTo>
                    <a:pt x="484" y="933"/>
                  </a:lnTo>
                  <a:lnTo>
                    <a:pt x="489" y="949"/>
                  </a:lnTo>
                  <a:lnTo>
                    <a:pt x="496" y="965"/>
                  </a:lnTo>
                  <a:lnTo>
                    <a:pt x="504" y="979"/>
                  </a:lnTo>
                  <a:lnTo>
                    <a:pt x="514" y="992"/>
                  </a:lnTo>
                  <a:lnTo>
                    <a:pt x="527" y="1005"/>
                  </a:lnTo>
                  <a:lnTo>
                    <a:pt x="670" y="1149"/>
                  </a:lnTo>
                  <a:lnTo>
                    <a:pt x="682" y="1162"/>
                  </a:lnTo>
                  <a:lnTo>
                    <a:pt x="693" y="1177"/>
                  </a:lnTo>
                  <a:lnTo>
                    <a:pt x="702" y="1192"/>
                  </a:lnTo>
                  <a:lnTo>
                    <a:pt x="710" y="1208"/>
                  </a:lnTo>
                  <a:lnTo>
                    <a:pt x="717" y="1224"/>
                  </a:lnTo>
                  <a:lnTo>
                    <a:pt x="723" y="1242"/>
                  </a:lnTo>
                  <a:lnTo>
                    <a:pt x="728" y="1260"/>
                  </a:lnTo>
                  <a:lnTo>
                    <a:pt x="732" y="1278"/>
                  </a:lnTo>
                  <a:lnTo>
                    <a:pt x="734" y="1296"/>
                  </a:lnTo>
                  <a:lnTo>
                    <a:pt x="735" y="1315"/>
                  </a:lnTo>
                  <a:lnTo>
                    <a:pt x="734" y="1333"/>
                  </a:lnTo>
                  <a:lnTo>
                    <a:pt x="732" y="1351"/>
                  </a:lnTo>
                  <a:lnTo>
                    <a:pt x="728" y="1369"/>
                  </a:lnTo>
                  <a:lnTo>
                    <a:pt x="723" y="1387"/>
                  </a:lnTo>
                  <a:lnTo>
                    <a:pt x="717" y="1403"/>
                  </a:lnTo>
                  <a:lnTo>
                    <a:pt x="710" y="1419"/>
                  </a:lnTo>
                  <a:lnTo>
                    <a:pt x="594" y="1703"/>
                  </a:lnTo>
                  <a:lnTo>
                    <a:pt x="587" y="1719"/>
                  </a:lnTo>
                  <a:lnTo>
                    <a:pt x="579" y="1736"/>
                  </a:lnTo>
                  <a:lnTo>
                    <a:pt x="570" y="1751"/>
                  </a:lnTo>
                  <a:lnTo>
                    <a:pt x="560" y="1766"/>
                  </a:lnTo>
                  <a:lnTo>
                    <a:pt x="549" y="1780"/>
                  </a:lnTo>
                  <a:lnTo>
                    <a:pt x="536" y="1793"/>
                  </a:lnTo>
                  <a:lnTo>
                    <a:pt x="523" y="1806"/>
                  </a:lnTo>
                  <a:lnTo>
                    <a:pt x="508" y="1818"/>
                  </a:lnTo>
                  <a:lnTo>
                    <a:pt x="493" y="1828"/>
                  </a:lnTo>
                  <a:lnTo>
                    <a:pt x="477" y="1837"/>
                  </a:lnTo>
                  <a:lnTo>
                    <a:pt x="460" y="1845"/>
                  </a:lnTo>
                  <a:lnTo>
                    <a:pt x="443" y="1852"/>
                  </a:lnTo>
                  <a:lnTo>
                    <a:pt x="426" y="1857"/>
                  </a:lnTo>
                  <a:lnTo>
                    <a:pt x="409" y="1861"/>
                  </a:lnTo>
                  <a:lnTo>
                    <a:pt x="391" y="1864"/>
                  </a:lnTo>
                  <a:lnTo>
                    <a:pt x="373" y="1865"/>
                  </a:lnTo>
                  <a:lnTo>
                    <a:pt x="170" y="1864"/>
                  </a:lnTo>
                  <a:lnTo>
                    <a:pt x="152" y="1865"/>
                  </a:lnTo>
                  <a:lnTo>
                    <a:pt x="136" y="1868"/>
                  </a:lnTo>
                  <a:lnTo>
                    <a:pt x="120" y="1873"/>
                  </a:lnTo>
                  <a:lnTo>
                    <a:pt x="104" y="1879"/>
                  </a:lnTo>
                  <a:lnTo>
                    <a:pt x="89" y="1886"/>
                  </a:lnTo>
                  <a:lnTo>
                    <a:pt x="75" y="1894"/>
                  </a:lnTo>
                  <a:lnTo>
                    <a:pt x="62" y="1904"/>
                  </a:lnTo>
                  <a:lnTo>
                    <a:pt x="50" y="1915"/>
                  </a:lnTo>
                  <a:lnTo>
                    <a:pt x="39" y="1926"/>
                  </a:lnTo>
                  <a:lnTo>
                    <a:pt x="30" y="1939"/>
                  </a:lnTo>
                  <a:lnTo>
                    <a:pt x="20" y="1954"/>
                  </a:lnTo>
                  <a:lnTo>
                    <a:pt x="13" y="1969"/>
                  </a:lnTo>
                  <a:lnTo>
                    <a:pt x="8" y="1984"/>
                  </a:lnTo>
                  <a:lnTo>
                    <a:pt x="3" y="2000"/>
                  </a:lnTo>
                  <a:lnTo>
                    <a:pt x="1" y="2018"/>
                  </a:lnTo>
                  <a:lnTo>
                    <a:pt x="0" y="2035"/>
                  </a:lnTo>
                  <a:lnTo>
                    <a:pt x="0" y="2374"/>
                  </a:lnTo>
                  <a:lnTo>
                    <a:pt x="1" y="2391"/>
                  </a:lnTo>
                  <a:lnTo>
                    <a:pt x="3" y="2408"/>
                  </a:lnTo>
                  <a:lnTo>
                    <a:pt x="8" y="2424"/>
                  </a:lnTo>
                  <a:lnTo>
                    <a:pt x="13" y="2440"/>
                  </a:lnTo>
                  <a:lnTo>
                    <a:pt x="20" y="2454"/>
                  </a:lnTo>
                  <a:lnTo>
                    <a:pt x="30" y="2468"/>
                  </a:lnTo>
                  <a:lnTo>
                    <a:pt x="39" y="2481"/>
                  </a:lnTo>
                  <a:lnTo>
                    <a:pt x="50" y="2493"/>
                  </a:lnTo>
                  <a:lnTo>
                    <a:pt x="62" y="2504"/>
                  </a:lnTo>
                  <a:lnTo>
                    <a:pt x="75" y="2515"/>
                  </a:lnTo>
                  <a:lnTo>
                    <a:pt x="89" y="2523"/>
                  </a:lnTo>
                  <a:lnTo>
                    <a:pt x="104" y="2530"/>
                  </a:lnTo>
                  <a:lnTo>
                    <a:pt x="120" y="2536"/>
                  </a:lnTo>
                  <a:lnTo>
                    <a:pt x="136" y="2540"/>
                  </a:lnTo>
                  <a:lnTo>
                    <a:pt x="152" y="2542"/>
                  </a:lnTo>
                  <a:lnTo>
                    <a:pt x="170" y="2543"/>
                  </a:lnTo>
                  <a:lnTo>
                    <a:pt x="373" y="2543"/>
                  </a:lnTo>
                  <a:lnTo>
                    <a:pt x="391" y="2544"/>
                  </a:lnTo>
                  <a:lnTo>
                    <a:pt x="408" y="2547"/>
                  </a:lnTo>
                  <a:lnTo>
                    <a:pt x="426" y="2551"/>
                  </a:lnTo>
                  <a:lnTo>
                    <a:pt x="443" y="2556"/>
                  </a:lnTo>
                  <a:lnTo>
                    <a:pt x="460" y="2563"/>
                  </a:lnTo>
                  <a:lnTo>
                    <a:pt x="477" y="2571"/>
                  </a:lnTo>
                  <a:lnTo>
                    <a:pt x="492" y="2581"/>
                  </a:lnTo>
                  <a:lnTo>
                    <a:pt x="507" y="2591"/>
                  </a:lnTo>
                  <a:lnTo>
                    <a:pt x="523" y="2603"/>
                  </a:lnTo>
                  <a:lnTo>
                    <a:pt x="536" y="2615"/>
                  </a:lnTo>
                  <a:lnTo>
                    <a:pt x="549" y="2628"/>
                  </a:lnTo>
                  <a:lnTo>
                    <a:pt x="560" y="2642"/>
                  </a:lnTo>
                  <a:lnTo>
                    <a:pt x="570" y="2658"/>
                  </a:lnTo>
                  <a:lnTo>
                    <a:pt x="579" y="2673"/>
                  </a:lnTo>
                  <a:lnTo>
                    <a:pt x="586" y="2689"/>
                  </a:lnTo>
                  <a:lnTo>
                    <a:pt x="593" y="2705"/>
                  </a:lnTo>
                  <a:lnTo>
                    <a:pt x="710" y="2989"/>
                  </a:lnTo>
                  <a:lnTo>
                    <a:pt x="717" y="3006"/>
                  </a:lnTo>
                  <a:lnTo>
                    <a:pt x="723" y="3022"/>
                  </a:lnTo>
                  <a:lnTo>
                    <a:pt x="728" y="3039"/>
                  </a:lnTo>
                  <a:lnTo>
                    <a:pt x="732" y="3057"/>
                  </a:lnTo>
                  <a:lnTo>
                    <a:pt x="734" y="3075"/>
                  </a:lnTo>
                  <a:lnTo>
                    <a:pt x="735" y="3094"/>
                  </a:lnTo>
                  <a:lnTo>
                    <a:pt x="734" y="3112"/>
                  </a:lnTo>
                  <a:lnTo>
                    <a:pt x="732" y="3130"/>
                  </a:lnTo>
                  <a:lnTo>
                    <a:pt x="727" y="3149"/>
                  </a:lnTo>
                  <a:lnTo>
                    <a:pt x="723" y="3166"/>
                  </a:lnTo>
                  <a:lnTo>
                    <a:pt x="717" y="3184"/>
                  </a:lnTo>
                  <a:lnTo>
                    <a:pt x="710" y="3200"/>
                  </a:lnTo>
                  <a:lnTo>
                    <a:pt x="702" y="3217"/>
                  </a:lnTo>
                  <a:lnTo>
                    <a:pt x="693" y="3232"/>
                  </a:lnTo>
                  <a:lnTo>
                    <a:pt x="682" y="3246"/>
                  </a:lnTo>
                  <a:lnTo>
                    <a:pt x="670" y="3259"/>
                  </a:lnTo>
                  <a:lnTo>
                    <a:pt x="526" y="3403"/>
                  </a:lnTo>
                  <a:lnTo>
                    <a:pt x="514" y="3415"/>
                  </a:lnTo>
                  <a:lnTo>
                    <a:pt x="504" y="3430"/>
                  </a:lnTo>
                  <a:lnTo>
                    <a:pt x="496" y="3444"/>
                  </a:lnTo>
                  <a:lnTo>
                    <a:pt x="489" y="3459"/>
                  </a:lnTo>
                  <a:lnTo>
                    <a:pt x="483" y="3474"/>
                  </a:lnTo>
                  <a:lnTo>
                    <a:pt x="480" y="3490"/>
                  </a:lnTo>
                  <a:lnTo>
                    <a:pt x="477" y="3507"/>
                  </a:lnTo>
                  <a:lnTo>
                    <a:pt x="477" y="3523"/>
                  </a:lnTo>
                  <a:lnTo>
                    <a:pt x="477" y="3539"/>
                  </a:lnTo>
                  <a:lnTo>
                    <a:pt x="480" y="3555"/>
                  </a:lnTo>
                  <a:lnTo>
                    <a:pt x="483" y="3572"/>
                  </a:lnTo>
                  <a:lnTo>
                    <a:pt x="489" y="3587"/>
                  </a:lnTo>
                  <a:lnTo>
                    <a:pt x="496" y="3602"/>
                  </a:lnTo>
                  <a:lnTo>
                    <a:pt x="504" y="3616"/>
                  </a:lnTo>
                  <a:lnTo>
                    <a:pt x="514" y="3630"/>
                  </a:lnTo>
                  <a:lnTo>
                    <a:pt x="526" y="3643"/>
                  </a:lnTo>
                  <a:lnTo>
                    <a:pt x="766" y="3883"/>
                  </a:lnTo>
                  <a:lnTo>
                    <a:pt x="779" y="3894"/>
                  </a:lnTo>
                  <a:lnTo>
                    <a:pt x="792" y="3904"/>
                  </a:lnTo>
                  <a:lnTo>
                    <a:pt x="807" y="3913"/>
                  </a:lnTo>
                  <a:lnTo>
                    <a:pt x="822" y="3921"/>
                  </a:lnTo>
                  <a:lnTo>
                    <a:pt x="837" y="3926"/>
                  </a:lnTo>
                  <a:lnTo>
                    <a:pt x="853" y="3930"/>
                  </a:lnTo>
                  <a:lnTo>
                    <a:pt x="869" y="3932"/>
                  </a:lnTo>
                  <a:lnTo>
                    <a:pt x="886" y="3933"/>
                  </a:lnTo>
                  <a:lnTo>
                    <a:pt x="902" y="3932"/>
                  </a:lnTo>
                  <a:lnTo>
                    <a:pt x="918" y="3930"/>
                  </a:lnTo>
                  <a:lnTo>
                    <a:pt x="934" y="3926"/>
                  </a:lnTo>
                  <a:lnTo>
                    <a:pt x="950" y="3921"/>
                  </a:lnTo>
                  <a:lnTo>
                    <a:pt x="965" y="3913"/>
                  </a:lnTo>
                  <a:lnTo>
                    <a:pt x="979" y="3904"/>
                  </a:lnTo>
                  <a:lnTo>
                    <a:pt x="993" y="3894"/>
                  </a:lnTo>
                  <a:lnTo>
                    <a:pt x="1005" y="3883"/>
                  </a:lnTo>
                  <a:lnTo>
                    <a:pt x="1150" y="3739"/>
                  </a:lnTo>
                  <a:lnTo>
                    <a:pt x="1163" y="3727"/>
                  </a:lnTo>
                  <a:lnTo>
                    <a:pt x="1177" y="3717"/>
                  </a:lnTo>
                  <a:lnTo>
                    <a:pt x="1192" y="3706"/>
                  </a:lnTo>
                  <a:lnTo>
                    <a:pt x="1208" y="3698"/>
                  </a:lnTo>
                  <a:lnTo>
                    <a:pt x="1225" y="3691"/>
                  </a:lnTo>
                  <a:lnTo>
                    <a:pt x="1243" y="3685"/>
                  </a:lnTo>
                  <a:lnTo>
                    <a:pt x="1260" y="3681"/>
                  </a:lnTo>
                  <a:lnTo>
                    <a:pt x="1278" y="3678"/>
                  </a:lnTo>
                  <a:lnTo>
                    <a:pt x="1296" y="3675"/>
                  </a:lnTo>
                  <a:lnTo>
                    <a:pt x="1315" y="3675"/>
                  </a:lnTo>
                  <a:lnTo>
                    <a:pt x="1333" y="3675"/>
                  </a:lnTo>
                  <a:lnTo>
                    <a:pt x="1351" y="3677"/>
                  </a:lnTo>
                  <a:lnTo>
                    <a:pt x="1370" y="3681"/>
                  </a:lnTo>
                  <a:lnTo>
                    <a:pt x="1387" y="3685"/>
                  </a:lnTo>
                  <a:lnTo>
                    <a:pt x="1403" y="3691"/>
                  </a:lnTo>
                  <a:lnTo>
                    <a:pt x="1419" y="3699"/>
                  </a:lnTo>
                  <a:lnTo>
                    <a:pt x="1703" y="3816"/>
                  </a:lnTo>
                  <a:lnTo>
                    <a:pt x="1719" y="3822"/>
                  </a:lnTo>
                  <a:lnTo>
                    <a:pt x="1736" y="3829"/>
                  </a:lnTo>
                  <a:lnTo>
                    <a:pt x="1751" y="3838"/>
                  </a:lnTo>
                  <a:lnTo>
                    <a:pt x="1766" y="3848"/>
                  </a:lnTo>
                  <a:lnTo>
                    <a:pt x="1780" y="3861"/>
                  </a:lnTo>
                  <a:lnTo>
                    <a:pt x="1793" y="3873"/>
                  </a:lnTo>
                  <a:lnTo>
                    <a:pt x="1807" y="3887"/>
                  </a:lnTo>
                  <a:lnTo>
                    <a:pt x="1818" y="3901"/>
                  </a:lnTo>
                  <a:lnTo>
                    <a:pt x="1828" y="3916"/>
                  </a:lnTo>
                  <a:lnTo>
                    <a:pt x="1837" y="3933"/>
                  </a:lnTo>
                  <a:lnTo>
                    <a:pt x="1845" y="3949"/>
                  </a:lnTo>
                  <a:lnTo>
                    <a:pt x="1852" y="3966"/>
                  </a:lnTo>
                  <a:lnTo>
                    <a:pt x="1858" y="3983"/>
                  </a:lnTo>
                  <a:lnTo>
                    <a:pt x="1861" y="4001"/>
                  </a:lnTo>
                  <a:lnTo>
                    <a:pt x="1864" y="4019"/>
                  </a:lnTo>
                  <a:lnTo>
                    <a:pt x="1866" y="4036"/>
                  </a:lnTo>
                  <a:lnTo>
                    <a:pt x="1866" y="4239"/>
                  </a:lnTo>
                  <a:lnTo>
                    <a:pt x="1867" y="4256"/>
                  </a:lnTo>
                  <a:lnTo>
                    <a:pt x="1869" y="4272"/>
                  </a:lnTo>
                  <a:lnTo>
                    <a:pt x="1873" y="4289"/>
                  </a:lnTo>
                  <a:lnTo>
                    <a:pt x="1879" y="4305"/>
                  </a:lnTo>
                  <a:lnTo>
                    <a:pt x="1886" y="4319"/>
                  </a:lnTo>
                  <a:lnTo>
                    <a:pt x="1894" y="4333"/>
                  </a:lnTo>
                  <a:lnTo>
                    <a:pt x="1904" y="4347"/>
                  </a:lnTo>
                  <a:lnTo>
                    <a:pt x="1915" y="4359"/>
                  </a:lnTo>
                  <a:lnTo>
                    <a:pt x="1927" y="4370"/>
                  </a:lnTo>
                  <a:lnTo>
                    <a:pt x="1941" y="4379"/>
                  </a:lnTo>
                  <a:lnTo>
                    <a:pt x="1954" y="4388"/>
                  </a:lnTo>
                  <a:lnTo>
                    <a:pt x="1969" y="4395"/>
                  </a:lnTo>
                  <a:lnTo>
                    <a:pt x="1984" y="4400"/>
                  </a:lnTo>
                  <a:lnTo>
                    <a:pt x="2000" y="4405"/>
                  </a:lnTo>
                  <a:lnTo>
                    <a:pt x="2018" y="4407"/>
                  </a:lnTo>
                  <a:lnTo>
                    <a:pt x="2035" y="4408"/>
                  </a:lnTo>
                  <a:lnTo>
                    <a:pt x="2374" y="4408"/>
                  </a:lnTo>
                  <a:lnTo>
                    <a:pt x="2391" y="4407"/>
                  </a:lnTo>
                  <a:lnTo>
                    <a:pt x="2408" y="4405"/>
                  </a:lnTo>
                  <a:lnTo>
                    <a:pt x="2424" y="4400"/>
                  </a:lnTo>
                  <a:lnTo>
                    <a:pt x="2440" y="4395"/>
                  </a:lnTo>
                  <a:lnTo>
                    <a:pt x="2455" y="4388"/>
                  </a:lnTo>
                  <a:lnTo>
                    <a:pt x="2469" y="4379"/>
                  </a:lnTo>
                  <a:lnTo>
                    <a:pt x="2481" y="4370"/>
                  </a:lnTo>
                  <a:lnTo>
                    <a:pt x="2493" y="4359"/>
                  </a:lnTo>
                  <a:lnTo>
                    <a:pt x="2505" y="4347"/>
                  </a:lnTo>
                  <a:lnTo>
                    <a:pt x="2515" y="4333"/>
                  </a:lnTo>
                  <a:lnTo>
                    <a:pt x="2523" y="4319"/>
                  </a:lnTo>
                  <a:lnTo>
                    <a:pt x="2530" y="4305"/>
                  </a:lnTo>
                  <a:lnTo>
                    <a:pt x="2536" y="4289"/>
                  </a:lnTo>
                  <a:lnTo>
                    <a:pt x="2540" y="4272"/>
                  </a:lnTo>
                  <a:lnTo>
                    <a:pt x="2543" y="4256"/>
                  </a:lnTo>
                  <a:lnTo>
                    <a:pt x="2543" y="4239"/>
                  </a:lnTo>
                  <a:lnTo>
                    <a:pt x="2543" y="4036"/>
                  </a:lnTo>
                  <a:lnTo>
                    <a:pt x="2544" y="4019"/>
                  </a:lnTo>
                  <a:lnTo>
                    <a:pt x="2547" y="4001"/>
                  </a:lnTo>
                  <a:lnTo>
                    <a:pt x="2551" y="3983"/>
                  </a:lnTo>
                  <a:lnTo>
                    <a:pt x="2556" y="3966"/>
                  </a:lnTo>
                  <a:lnTo>
                    <a:pt x="2563" y="3949"/>
                  </a:lnTo>
                  <a:lnTo>
                    <a:pt x="2571" y="3933"/>
                  </a:lnTo>
                  <a:lnTo>
                    <a:pt x="2581" y="3916"/>
                  </a:lnTo>
                  <a:lnTo>
                    <a:pt x="2591" y="3901"/>
                  </a:lnTo>
                  <a:lnTo>
                    <a:pt x="2603" y="3887"/>
                  </a:lnTo>
                  <a:lnTo>
                    <a:pt x="2615" y="3873"/>
                  </a:lnTo>
                  <a:lnTo>
                    <a:pt x="2628" y="3861"/>
                  </a:lnTo>
                  <a:lnTo>
                    <a:pt x="2642" y="3848"/>
                  </a:lnTo>
                  <a:lnTo>
                    <a:pt x="2658" y="3838"/>
                  </a:lnTo>
                  <a:lnTo>
                    <a:pt x="2673" y="3829"/>
                  </a:lnTo>
                  <a:lnTo>
                    <a:pt x="2689" y="3822"/>
                  </a:lnTo>
                  <a:lnTo>
                    <a:pt x="2705" y="3816"/>
                  </a:lnTo>
                  <a:lnTo>
                    <a:pt x="2989" y="3699"/>
                  </a:lnTo>
                  <a:lnTo>
                    <a:pt x="3006" y="3691"/>
                  </a:lnTo>
                  <a:lnTo>
                    <a:pt x="3022" y="3685"/>
                  </a:lnTo>
                  <a:lnTo>
                    <a:pt x="3039" y="3681"/>
                  </a:lnTo>
                  <a:lnTo>
                    <a:pt x="3057" y="3677"/>
                  </a:lnTo>
                  <a:lnTo>
                    <a:pt x="3076" y="3675"/>
                  </a:lnTo>
                  <a:lnTo>
                    <a:pt x="3094" y="3675"/>
                  </a:lnTo>
                  <a:lnTo>
                    <a:pt x="3112" y="3675"/>
                  </a:lnTo>
                  <a:lnTo>
                    <a:pt x="3130" y="3678"/>
                  </a:lnTo>
                  <a:lnTo>
                    <a:pt x="3149" y="3681"/>
                  </a:lnTo>
                  <a:lnTo>
                    <a:pt x="3167" y="3685"/>
                  </a:lnTo>
                  <a:lnTo>
                    <a:pt x="3184" y="3691"/>
                  </a:lnTo>
                  <a:lnTo>
                    <a:pt x="3201" y="3698"/>
                  </a:lnTo>
                  <a:lnTo>
                    <a:pt x="3217" y="3706"/>
                  </a:lnTo>
                  <a:lnTo>
                    <a:pt x="3232" y="3717"/>
                  </a:lnTo>
                  <a:lnTo>
                    <a:pt x="3246" y="3727"/>
                  </a:lnTo>
                  <a:lnTo>
                    <a:pt x="3259" y="3739"/>
                  </a:lnTo>
                  <a:lnTo>
                    <a:pt x="3403" y="3883"/>
                  </a:lnTo>
                  <a:lnTo>
                    <a:pt x="3415" y="3894"/>
                  </a:lnTo>
                  <a:lnTo>
                    <a:pt x="3430" y="3904"/>
                  </a:lnTo>
                  <a:lnTo>
                    <a:pt x="3444" y="3913"/>
                  </a:lnTo>
                  <a:lnTo>
                    <a:pt x="3459" y="3921"/>
                  </a:lnTo>
                  <a:lnTo>
                    <a:pt x="3474" y="3926"/>
                  </a:lnTo>
                  <a:lnTo>
                    <a:pt x="3490" y="3930"/>
                  </a:lnTo>
                  <a:lnTo>
                    <a:pt x="3507" y="3932"/>
                  </a:lnTo>
                  <a:lnTo>
                    <a:pt x="3523" y="3933"/>
                  </a:lnTo>
                  <a:lnTo>
                    <a:pt x="3539" y="3932"/>
                  </a:lnTo>
                  <a:lnTo>
                    <a:pt x="3555" y="3930"/>
                  </a:lnTo>
                  <a:lnTo>
                    <a:pt x="3572" y="3926"/>
                  </a:lnTo>
                  <a:lnTo>
                    <a:pt x="3587" y="3921"/>
                  </a:lnTo>
                  <a:lnTo>
                    <a:pt x="3602" y="3913"/>
                  </a:lnTo>
                  <a:lnTo>
                    <a:pt x="3616" y="3904"/>
                  </a:lnTo>
                  <a:lnTo>
                    <a:pt x="3630" y="3894"/>
                  </a:lnTo>
                  <a:lnTo>
                    <a:pt x="3643" y="3883"/>
                  </a:lnTo>
                  <a:lnTo>
                    <a:pt x="3883" y="3643"/>
                  </a:lnTo>
                  <a:lnTo>
                    <a:pt x="3895" y="3630"/>
                  </a:lnTo>
                  <a:lnTo>
                    <a:pt x="3904" y="3616"/>
                  </a:lnTo>
                  <a:lnTo>
                    <a:pt x="3913" y="3602"/>
                  </a:lnTo>
                  <a:lnTo>
                    <a:pt x="3920" y="3587"/>
                  </a:lnTo>
                  <a:lnTo>
                    <a:pt x="3926" y="3572"/>
                  </a:lnTo>
                  <a:lnTo>
                    <a:pt x="3930" y="3555"/>
                  </a:lnTo>
                  <a:lnTo>
                    <a:pt x="3932" y="3539"/>
                  </a:lnTo>
                  <a:lnTo>
                    <a:pt x="3933" y="3523"/>
                  </a:lnTo>
                  <a:lnTo>
                    <a:pt x="3932" y="3507"/>
                  </a:lnTo>
                  <a:lnTo>
                    <a:pt x="3930" y="3490"/>
                  </a:lnTo>
                  <a:lnTo>
                    <a:pt x="3926" y="3474"/>
                  </a:lnTo>
                  <a:lnTo>
                    <a:pt x="3920" y="3459"/>
                  </a:lnTo>
                  <a:lnTo>
                    <a:pt x="3913" y="3444"/>
                  </a:lnTo>
                  <a:lnTo>
                    <a:pt x="3904" y="3430"/>
                  </a:lnTo>
                  <a:lnTo>
                    <a:pt x="3895" y="3415"/>
                  </a:lnTo>
                  <a:lnTo>
                    <a:pt x="3883" y="3403"/>
                  </a:lnTo>
                  <a:lnTo>
                    <a:pt x="3739" y="3259"/>
                  </a:lnTo>
                  <a:lnTo>
                    <a:pt x="3727" y="3246"/>
                  </a:lnTo>
                  <a:lnTo>
                    <a:pt x="3717" y="3232"/>
                  </a:lnTo>
                  <a:lnTo>
                    <a:pt x="3706" y="3217"/>
                  </a:lnTo>
                  <a:lnTo>
                    <a:pt x="3698" y="3200"/>
                  </a:lnTo>
                  <a:lnTo>
                    <a:pt x="3691" y="3184"/>
                  </a:lnTo>
                  <a:lnTo>
                    <a:pt x="3685" y="3166"/>
                  </a:lnTo>
                  <a:lnTo>
                    <a:pt x="3681" y="3149"/>
                  </a:lnTo>
                  <a:lnTo>
                    <a:pt x="3678" y="3130"/>
                  </a:lnTo>
                  <a:lnTo>
                    <a:pt x="3675" y="3112"/>
                  </a:lnTo>
                  <a:lnTo>
                    <a:pt x="3675" y="3094"/>
                  </a:lnTo>
                  <a:lnTo>
                    <a:pt x="3675" y="3075"/>
                  </a:lnTo>
                  <a:lnTo>
                    <a:pt x="3677" y="3057"/>
                  </a:lnTo>
                  <a:lnTo>
                    <a:pt x="3680" y="3039"/>
                  </a:lnTo>
                  <a:lnTo>
                    <a:pt x="3685" y="3022"/>
                  </a:lnTo>
                  <a:lnTo>
                    <a:pt x="3691" y="3006"/>
                  </a:lnTo>
                  <a:lnTo>
                    <a:pt x="3699" y="2989"/>
                  </a:lnTo>
                  <a:lnTo>
                    <a:pt x="3816" y="2705"/>
                  </a:lnTo>
                  <a:lnTo>
                    <a:pt x="3822" y="2689"/>
                  </a:lnTo>
                  <a:lnTo>
                    <a:pt x="3829" y="2673"/>
                  </a:lnTo>
                  <a:lnTo>
                    <a:pt x="3838" y="2658"/>
                  </a:lnTo>
                  <a:lnTo>
                    <a:pt x="3848" y="2642"/>
                  </a:lnTo>
                  <a:lnTo>
                    <a:pt x="3861" y="2628"/>
                  </a:lnTo>
                  <a:lnTo>
                    <a:pt x="3873" y="2615"/>
                  </a:lnTo>
                  <a:lnTo>
                    <a:pt x="3887" y="2603"/>
                  </a:lnTo>
                  <a:lnTo>
                    <a:pt x="3901" y="2591"/>
                  </a:lnTo>
                  <a:lnTo>
                    <a:pt x="3916" y="2581"/>
                  </a:lnTo>
                  <a:lnTo>
                    <a:pt x="3933" y="2571"/>
                  </a:lnTo>
                  <a:lnTo>
                    <a:pt x="3949" y="2563"/>
                  </a:lnTo>
                  <a:lnTo>
                    <a:pt x="3966" y="2556"/>
                  </a:lnTo>
                  <a:lnTo>
                    <a:pt x="3983" y="2551"/>
                  </a:lnTo>
                  <a:lnTo>
                    <a:pt x="4001" y="2547"/>
                  </a:lnTo>
                  <a:lnTo>
                    <a:pt x="4018" y="2544"/>
                  </a:lnTo>
                  <a:lnTo>
                    <a:pt x="4036" y="2543"/>
                  </a:lnTo>
                  <a:lnTo>
                    <a:pt x="4239" y="2543"/>
                  </a:lnTo>
                  <a:lnTo>
                    <a:pt x="4256" y="2543"/>
                  </a:lnTo>
                  <a:lnTo>
                    <a:pt x="4273" y="2540"/>
                  </a:lnTo>
                  <a:lnTo>
                    <a:pt x="4290" y="2536"/>
                  </a:lnTo>
                  <a:lnTo>
                    <a:pt x="4305" y="2530"/>
                  </a:lnTo>
                  <a:lnTo>
                    <a:pt x="4320" y="2523"/>
                  </a:lnTo>
                  <a:lnTo>
                    <a:pt x="4333" y="2515"/>
                  </a:lnTo>
                  <a:lnTo>
                    <a:pt x="4346" y="2504"/>
                  </a:lnTo>
                  <a:lnTo>
                    <a:pt x="4359" y="2493"/>
                  </a:lnTo>
                  <a:lnTo>
                    <a:pt x="4370" y="2481"/>
                  </a:lnTo>
                  <a:lnTo>
                    <a:pt x="4380" y="2469"/>
                  </a:lnTo>
                  <a:lnTo>
                    <a:pt x="4388" y="2455"/>
                  </a:lnTo>
                  <a:lnTo>
                    <a:pt x="4395" y="2440"/>
                  </a:lnTo>
                  <a:lnTo>
                    <a:pt x="4401" y="2424"/>
                  </a:lnTo>
                  <a:lnTo>
                    <a:pt x="4405" y="2408"/>
                  </a:lnTo>
                  <a:lnTo>
                    <a:pt x="4407" y="2391"/>
                  </a:lnTo>
                  <a:lnTo>
                    <a:pt x="4408" y="2374"/>
                  </a:lnTo>
                  <a:lnTo>
                    <a:pt x="4408" y="2035"/>
                  </a:lnTo>
                  <a:lnTo>
                    <a:pt x="4407" y="2018"/>
                  </a:lnTo>
                  <a:lnTo>
                    <a:pt x="4405" y="2000"/>
                  </a:lnTo>
                  <a:lnTo>
                    <a:pt x="4401" y="1984"/>
                  </a:lnTo>
                  <a:lnTo>
                    <a:pt x="4395" y="1969"/>
                  </a:lnTo>
                  <a:lnTo>
                    <a:pt x="4388" y="1954"/>
                  </a:lnTo>
                  <a:lnTo>
                    <a:pt x="4380" y="1939"/>
                  </a:lnTo>
                  <a:lnTo>
                    <a:pt x="4370" y="1926"/>
                  </a:lnTo>
                  <a:lnTo>
                    <a:pt x="4359" y="1915"/>
                  </a:lnTo>
                  <a:lnTo>
                    <a:pt x="4346" y="1904"/>
                  </a:lnTo>
                  <a:lnTo>
                    <a:pt x="4333" y="1894"/>
                  </a:lnTo>
                  <a:lnTo>
                    <a:pt x="4320" y="1886"/>
                  </a:lnTo>
                  <a:lnTo>
                    <a:pt x="4305" y="1879"/>
                  </a:lnTo>
                  <a:lnTo>
                    <a:pt x="4290" y="1873"/>
                  </a:lnTo>
                  <a:lnTo>
                    <a:pt x="4273" y="1868"/>
                  </a:lnTo>
                  <a:lnTo>
                    <a:pt x="4256" y="1865"/>
                  </a:lnTo>
                  <a:lnTo>
                    <a:pt x="4239" y="1864"/>
                  </a:lnTo>
                  <a:close/>
                  <a:moveTo>
                    <a:pt x="3052" y="2204"/>
                  </a:moveTo>
                  <a:lnTo>
                    <a:pt x="3052" y="2204"/>
                  </a:lnTo>
                  <a:lnTo>
                    <a:pt x="3051" y="2248"/>
                  </a:lnTo>
                  <a:lnTo>
                    <a:pt x="3048" y="2290"/>
                  </a:lnTo>
                  <a:lnTo>
                    <a:pt x="3043" y="2333"/>
                  </a:lnTo>
                  <a:lnTo>
                    <a:pt x="3035" y="2375"/>
                  </a:lnTo>
                  <a:lnTo>
                    <a:pt x="3026" y="2415"/>
                  </a:lnTo>
                  <a:lnTo>
                    <a:pt x="3015" y="2456"/>
                  </a:lnTo>
                  <a:lnTo>
                    <a:pt x="3002" y="2495"/>
                  </a:lnTo>
                  <a:lnTo>
                    <a:pt x="2986" y="2534"/>
                  </a:lnTo>
                  <a:lnTo>
                    <a:pt x="2969" y="2571"/>
                  </a:lnTo>
                  <a:lnTo>
                    <a:pt x="2950" y="2608"/>
                  </a:lnTo>
                  <a:lnTo>
                    <a:pt x="2929" y="2643"/>
                  </a:lnTo>
                  <a:lnTo>
                    <a:pt x="2908" y="2678"/>
                  </a:lnTo>
                  <a:lnTo>
                    <a:pt x="2884" y="2711"/>
                  </a:lnTo>
                  <a:lnTo>
                    <a:pt x="2858" y="2743"/>
                  </a:lnTo>
                  <a:lnTo>
                    <a:pt x="2832" y="2774"/>
                  </a:lnTo>
                  <a:lnTo>
                    <a:pt x="2805" y="2804"/>
                  </a:lnTo>
                  <a:lnTo>
                    <a:pt x="2775" y="2831"/>
                  </a:lnTo>
                  <a:lnTo>
                    <a:pt x="2744" y="2858"/>
                  </a:lnTo>
                  <a:lnTo>
                    <a:pt x="2712" y="2883"/>
                  </a:lnTo>
                  <a:lnTo>
                    <a:pt x="2679" y="2907"/>
                  </a:lnTo>
                  <a:lnTo>
                    <a:pt x="2644" y="2928"/>
                  </a:lnTo>
                  <a:lnTo>
                    <a:pt x="2609" y="2949"/>
                  </a:lnTo>
                  <a:lnTo>
                    <a:pt x="2572" y="2968"/>
                  </a:lnTo>
                  <a:lnTo>
                    <a:pt x="2535" y="2985"/>
                  </a:lnTo>
                  <a:lnTo>
                    <a:pt x="2496" y="3000"/>
                  </a:lnTo>
                  <a:lnTo>
                    <a:pt x="2457" y="3014"/>
                  </a:lnTo>
                  <a:lnTo>
                    <a:pt x="2416" y="3025"/>
                  </a:lnTo>
                  <a:lnTo>
                    <a:pt x="2376" y="3034"/>
                  </a:lnTo>
                  <a:lnTo>
                    <a:pt x="2334" y="3042"/>
                  </a:lnTo>
                  <a:lnTo>
                    <a:pt x="2292" y="3047"/>
                  </a:lnTo>
                  <a:lnTo>
                    <a:pt x="2249" y="3050"/>
                  </a:lnTo>
                  <a:lnTo>
                    <a:pt x="2205" y="3051"/>
                  </a:lnTo>
                  <a:lnTo>
                    <a:pt x="2162" y="3050"/>
                  </a:lnTo>
                  <a:lnTo>
                    <a:pt x="2118" y="3047"/>
                  </a:lnTo>
                  <a:lnTo>
                    <a:pt x="2075" y="3042"/>
                  </a:lnTo>
                  <a:lnTo>
                    <a:pt x="2034" y="3034"/>
                  </a:lnTo>
                  <a:lnTo>
                    <a:pt x="1993" y="3025"/>
                  </a:lnTo>
                  <a:lnTo>
                    <a:pt x="1953" y="3014"/>
                  </a:lnTo>
                  <a:lnTo>
                    <a:pt x="1913" y="3000"/>
                  </a:lnTo>
                  <a:lnTo>
                    <a:pt x="1875" y="2985"/>
                  </a:lnTo>
                  <a:lnTo>
                    <a:pt x="1837" y="2968"/>
                  </a:lnTo>
                  <a:lnTo>
                    <a:pt x="1801" y="2949"/>
                  </a:lnTo>
                  <a:lnTo>
                    <a:pt x="1765" y="2928"/>
                  </a:lnTo>
                  <a:lnTo>
                    <a:pt x="1731" y="2907"/>
                  </a:lnTo>
                  <a:lnTo>
                    <a:pt x="1697" y="2883"/>
                  </a:lnTo>
                  <a:lnTo>
                    <a:pt x="1666" y="2858"/>
                  </a:lnTo>
                  <a:lnTo>
                    <a:pt x="1635" y="2831"/>
                  </a:lnTo>
                  <a:lnTo>
                    <a:pt x="1605" y="2804"/>
                  </a:lnTo>
                  <a:lnTo>
                    <a:pt x="1577" y="2774"/>
                  </a:lnTo>
                  <a:lnTo>
                    <a:pt x="1551" y="2743"/>
                  </a:lnTo>
                  <a:lnTo>
                    <a:pt x="1526" y="2711"/>
                  </a:lnTo>
                  <a:lnTo>
                    <a:pt x="1501" y="2678"/>
                  </a:lnTo>
                  <a:lnTo>
                    <a:pt x="1480" y="2643"/>
                  </a:lnTo>
                  <a:lnTo>
                    <a:pt x="1460" y="2608"/>
                  </a:lnTo>
                  <a:lnTo>
                    <a:pt x="1441" y="2571"/>
                  </a:lnTo>
                  <a:lnTo>
                    <a:pt x="1423" y="2534"/>
                  </a:lnTo>
                  <a:lnTo>
                    <a:pt x="1408" y="2495"/>
                  </a:lnTo>
                  <a:lnTo>
                    <a:pt x="1395" y="2456"/>
                  </a:lnTo>
                  <a:lnTo>
                    <a:pt x="1384" y="2415"/>
                  </a:lnTo>
                  <a:lnTo>
                    <a:pt x="1375" y="2375"/>
                  </a:lnTo>
                  <a:lnTo>
                    <a:pt x="1366" y="2333"/>
                  </a:lnTo>
                  <a:lnTo>
                    <a:pt x="1361" y="2290"/>
                  </a:lnTo>
                  <a:lnTo>
                    <a:pt x="1358" y="2248"/>
                  </a:lnTo>
                  <a:lnTo>
                    <a:pt x="1357" y="2204"/>
                  </a:lnTo>
                  <a:lnTo>
                    <a:pt x="1358" y="2161"/>
                  </a:lnTo>
                  <a:lnTo>
                    <a:pt x="1361" y="2117"/>
                  </a:lnTo>
                  <a:lnTo>
                    <a:pt x="1366" y="2074"/>
                  </a:lnTo>
                  <a:lnTo>
                    <a:pt x="1375" y="2033"/>
                  </a:lnTo>
                  <a:lnTo>
                    <a:pt x="1384" y="1992"/>
                  </a:lnTo>
                  <a:lnTo>
                    <a:pt x="1395" y="1952"/>
                  </a:lnTo>
                  <a:lnTo>
                    <a:pt x="1408" y="1912"/>
                  </a:lnTo>
                  <a:lnTo>
                    <a:pt x="1423" y="1874"/>
                  </a:lnTo>
                  <a:lnTo>
                    <a:pt x="1441" y="1836"/>
                  </a:lnTo>
                  <a:lnTo>
                    <a:pt x="1460" y="1799"/>
                  </a:lnTo>
                  <a:lnTo>
                    <a:pt x="1480" y="1764"/>
                  </a:lnTo>
                  <a:lnTo>
                    <a:pt x="1501" y="1729"/>
                  </a:lnTo>
                  <a:lnTo>
                    <a:pt x="1526" y="1697"/>
                  </a:lnTo>
                  <a:lnTo>
                    <a:pt x="1551" y="1665"/>
                  </a:lnTo>
                  <a:lnTo>
                    <a:pt x="1577" y="1634"/>
                  </a:lnTo>
                  <a:lnTo>
                    <a:pt x="1605" y="1605"/>
                  </a:lnTo>
                  <a:lnTo>
                    <a:pt x="1635" y="1576"/>
                  </a:lnTo>
                  <a:lnTo>
                    <a:pt x="1666" y="1550"/>
                  </a:lnTo>
                  <a:lnTo>
                    <a:pt x="1697" y="1525"/>
                  </a:lnTo>
                  <a:lnTo>
                    <a:pt x="1731" y="1501"/>
                  </a:lnTo>
                  <a:lnTo>
                    <a:pt x="1765" y="1479"/>
                  </a:lnTo>
                  <a:lnTo>
                    <a:pt x="1801" y="1459"/>
                  </a:lnTo>
                  <a:lnTo>
                    <a:pt x="1837" y="1439"/>
                  </a:lnTo>
                  <a:lnTo>
                    <a:pt x="1875" y="1423"/>
                  </a:lnTo>
                  <a:lnTo>
                    <a:pt x="1913" y="1408"/>
                  </a:lnTo>
                  <a:lnTo>
                    <a:pt x="1953" y="1394"/>
                  </a:lnTo>
                  <a:lnTo>
                    <a:pt x="1993" y="1383"/>
                  </a:lnTo>
                  <a:lnTo>
                    <a:pt x="2034" y="1373"/>
                  </a:lnTo>
                  <a:lnTo>
                    <a:pt x="2075" y="1365"/>
                  </a:lnTo>
                  <a:lnTo>
                    <a:pt x="2118" y="1360"/>
                  </a:lnTo>
                  <a:lnTo>
                    <a:pt x="2162" y="1357"/>
                  </a:lnTo>
                  <a:lnTo>
                    <a:pt x="2205" y="1356"/>
                  </a:lnTo>
                  <a:lnTo>
                    <a:pt x="2249" y="1357"/>
                  </a:lnTo>
                  <a:lnTo>
                    <a:pt x="2292" y="1360"/>
                  </a:lnTo>
                  <a:lnTo>
                    <a:pt x="2334" y="1365"/>
                  </a:lnTo>
                  <a:lnTo>
                    <a:pt x="2376" y="1373"/>
                  </a:lnTo>
                  <a:lnTo>
                    <a:pt x="2416" y="1383"/>
                  </a:lnTo>
                  <a:lnTo>
                    <a:pt x="2457" y="1394"/>
                  </a:lnTo>
                  <a:lnTo>
                    <a:pt x="2496" y="1408"/>
                  </a:lnTo>
                  <a:lnTo>
                    <a:pt x="2535" y="1423"/>
                  </a:lnTo>
                  <a:lnTo>
                    <a:pt x="2572" y="1439"/>
                  </a:lnTo>
                  <a:lnTo>
                    <a:pt x="2609" y="1459"/>
                  </a:lnTo>
                  <a:lnTo>
                    <a:pt x="2644" y="1479"/>
                  </a:lnTo>
                  <a:lnTo>
                    <a:pt x="2679" y="1501"/>
                  </a:lnTo>
                  <a:lnTo>
                    <a:pt x="2712" y="1525"/>
                  </a:lnTo>
                  <a:lnTo>
                    <a:pt x="2744" y="1550"/>
                  </a:lnTo>
                  <a:lnTo>
                    <a:pt x="2775" y="1576"/>
                  </a:lnTo>
                  <a:lnTo>
                    <a:pt x="2805" y="1605"/>
                  </a:lnTo>
                  <a:lnTo>
                    <a:pt x="2832" y="1634"/>
                  </a:lnTo>
                  <a:lnTo>
                    <a:pt x="2858" y="1665"/>
                  </a:lnTo>
                  <a:lnTo>
                    <a:pt x="2884" y="1697"/>
                  </a:lnTo>
                  <a:lnTo>
                    <a:pt x="2908" y="1729"/>
                  </a:lnTo>
                  <a:lnTo>
                    <a:pt x="2929" y="1764"/>
                  </a:lnTo>
                  <a:lnTo>
                    <a:pt x="2950" y="1799"/>
                  </a:lnTo>
                  <a:lnTo>
                    <a:pt x="2969" y="1836"/>
                  </a:lnTo>
                  <a:lnTo>
                    <a:pt x="2986" y="1874"/>
                  </a:lnTo>
                  <a:lnTo>
                    <a:pt x="3002" y="1912"/>
                  </a:lnTo>
                  <a:lnTo>
                    <a:pt x="3015" y="1952"/>
                  </a:lnTo>
                  <a:lnTo>
                    <a:pt x="3026" y="1992"/>
                  </a:lnTo>
                  <a:lnTo>
                    <a:pt x="3035" y="2033"/>
                  </a:lnTo>
                  <a:lnTo>
                    <a:pt x="3043" y="2074"/>
                  </a:lnTo>
                  <a:lnTo>
                    <a:pt x="3048" y="2117"/>
                  </a:lnTo>
                  <a:lnTo>
                    <a:pt x="3051" y="2161"/>
                  </a:lnTo>
                  <a:lnTo>
                    <a:pt x="3052" y="2204"/>
                  </a:lnTo>
                  <a:close/>
                </a:path>
              </a:pathLst>
            </a:custGeom>
            <a:solidFill>
              <a:srgbClr val="58566A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1" name="椭圆 120"/>
            <p:cNvSpPr/>
            <p:nvPr/>
          </p:nvSpPr>
          <p:spPr>
            <a:xfrm>
              <a:off x="3747852" y="1831998"/>
              <a:ext cx="2664296" cy="2664296"/>
            </a:xfrm>
            <a:prstGeom prst="ellipse">
              <a:avLst/>
            </a:prstGeom>
            <a:noFill/>
            <a:ln>
              <a:solidFill>
                <a:srgbClr val="5856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3855864" y="1849388"/>
              <a:ext cx="454036" cy="454036"/>
            </a:xfrm>
            <a:prstGeom prst="ellipse">
              <a:avLst/>
            </a:prstGeom>
            <a:solidFill>
              <a:srgbClr val="2BA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23" name="椭圆 122"/>
            <p:cNvSpPr/>
            <p:nvPr/>
          </p:nvSpPr>
          <p:spPr>
            <a:xfrm>
              <a:off x="5823133" y="1850472"/>
              <a:ext cx="454036" cy="454036"/>
            </a:xfrm>
            <a:prstGeom prst="ellipse">
              <a:avLst/>
            </a:prstGeom>
            <a:solidFill>
              <a:srgbClr val="5856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6298639" y="2937128"/>
              <a:ext cx="454036" cy="454036"/>
            </a:xfrm>
            <a:prstGeom prst="ellipse">
              <a:avLst/>
            </a:prstGeom>
            <a:solidFill>
              <a:srgbClr val="BF3B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</a:t>
              </a:r>
              <a:endParaRPr lang="zh-CN" altLang="en-US" dirty="0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386008" y="2937128"/>
              <a:ext cx="454036" cy="454036"/>
            </a:xfrm>
            <a:prstGeom prst="ellipse">
              <a:avLst/>
            </a:prstGeom>
            <a:solidFill>
              <a:srgbClr val="F39D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126" name="椭圆 125"/>
            <p:cNvSpPr/>
            <p:nvPr/>
          </p:nvSpPr>
          <p:spPr>
            <a:xfrm>
              <a:off x="3855864" y="4002870"/>
              <a:ext cx="454036" cy="454036"/>
            </a:xfrm>
            <a:prstGeom prst="ellipse">
              <a:avLst/>
            </a:prstGeom>
            <a:solidFill>
              <a:srgbClr val="327E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127" name="椭圆 126"/>
            <p:cNvSpPr/>
            <p:nvPr/>
          </p:nvSpPr>
          <p:spPr>
            <a:xfrm>
              <a:off x="5823133" y="4002870"/>
              <a:ext cx="454036" cy="454036"/>
            </a:xfrm>
            <a:prstGeom prst="ellipse">
              <a:avLst/>
            </a:prstGeom>
            <a:solidFill>
              <a:srgbClr val="96B5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F</a:t>
              </a:r>
              <a:endParaRPr lang="zh-CN" altLang="en-US" dirty="0"/>
            </a:p>
          </p:txBody>
        </p:sp>
        <p:sp>
          <p:nvSpPr>
            <p:cNvPr id="128" name="椭圆 127"/>
            <p:cNvSpPr/>
            <p:nvPr/>
          </p:nvSpPr>
          <p:spPr>
            <a:xfrm>
              <a:off x="687512" y="2004398"/>
              <a:ext cx="144016" cy="144016"/>
            </a:xfrm>
            <a:prstGeom prst="ellipse">
              <a:avLst/>
            </a:prstGeom>
            <a:solidFill>
              <a:srgbClr val="2BA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9" name="直接连接符 128"/>
            <p:cNvCxnSpPr>
              <a:stCxn id="128" idx="6"/>
              <a:endCxn id="122" idx="2"/>
            </p:cNvCxnSpPr>
            <p:nvPr/>
          </p:nvCxnSpPr>
          <p:spPr>
            <a:xfrm>
              <a:off x="831528" y="2076406"/>
              <a:ext cx="30243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椭圆 129"/>
            <p:cNvSpPr/>
            <p:nvPr/>
          </p:nvSpPr>
          <p:spPr>
            <a:xfrm>
              <a:off x="543496" y="3092138"/>
              <a:ext cx="144016" cy="144016"/>
            </a:xfrm>
            <a:prstGeom prst="ellipse">
              <a:avLst/>
            </a:prstGeom>
            <a:solidFill>
              <a:srgbClr val="F39D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/>
            <p:nvPr/>
          </p:nvSpPr>
          <p:spPr>
            <a:xfrm>
              <a:off x="669970" y="4142935"/>
              <a:ext cx="144016" cy="144016"/>
            </a:xfrm>
            <a:prstGeom prst="ellipse">
              <a:avLst/>
            </a:prstGeom>
            <a:solidFill>
              <a:srgbClr val="327E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/>
            <p:nvPr/>
          </p:nvSpPr>
          <p:spPr>
            <a:xfrm>
              <a:off x="9346014" y="2004398"/>
              <a:ext cx="144016" cy="144016"/>
            </a:xfrm>
            <a:prstGeom prst="ellipse">
              <a:avLst/>
            </a:prstGeom>
            <a:solidFill>
              <a:srgbClr val="5856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/>
            <p:nvPr/>
          </p:nvSpPr>
          <p:spPr>
            <a:xfrm>
              <a:off x="9490030" y="3092138"/>
              <a:ext cx="144016" cy="144016"/>
            </a:xfrm>
            <a:prstGeom prst="ellipse">
              <a:avLst/>
            </a:prstGeom>
            <a:solidFill>
              <a:srgbClr val="BF3D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/>
            <p:nvPr/>
          </p:nvSpPr>
          <p:spPr>
            <a:xfrm>
              <a:off x="9350814" y="4142935"/>
              <a:ext cx="144016" cy="144016"/>
            </a:xfrm>
            <a:prstGeom prst="ellipse">
              <a:avLst/>
            </a:prstGeom>
            <a:solidFill>
              <a:srgbClr val="96B5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5" name="直接连接符 134"/>
            <p:cNvCxnSpPr>
              <a:stCxn id="130" idx="6"/>
              <a:endCxn id="125" idx="2"/>
            </p:cNvCxnSpPr>
            <p:nvPr/>
          </p:nvCxnSpPr>
          <p:spPr>
            <a:xfrm>
              <a:off x="687512" y="3164146"/>
              <a:ext cx="269849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>
              <a:stCxn id="131" idx="6"/>
            </p:cNvCxnSpPr>
            <p:nvPr/>
          </p:nvCxnSpPr>
          <p:spPr>
            <a:xfrm>
              <a:off x="813986" y="4214943"/>
              <a:ext cx="3026058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>
              <a:stCxn id="123" idx="6"/>
              <a:endCxn id="132" idx="2"/>
            </p:cNvCxnSpPr>
            <p:nvPr/>
          </p:nvCxnSpPr>
          <p:spPr>
            <a:xfrm flipV="1">
              <a:off x="6277169" y="2076406"/>
              <a:ext cx="3068845" cy="1084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>
              <a:stCxn id="124" idx="6"/>
              <a:endCxn id="133" idx="2"/>
            </p:cNvCxnSpPr>
            <p:nvPr/>
          </p:nvCxnSpPr>
          <p:spPr>
            <a:xfrm>
              <a:off x="6752675" y="3164146"/>
              <a:ext cx="273735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>
              <a:stCxn id="127" idx="6"/>
            </p:cNvCxnSpPr>
            <p:nvPr/>
          </p:nvCxnSpPr>
          <p:spPr>
            <a:xfrm>
              <a:off x="6277169" y="4229888"/>
              <a:ext cx="306884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椭圆 139"/>
            <p:cNvSpPr/>
            <p:nvPr/>
          </p:nvSpPr>
          <p:spPr>
            <a:xfrm>
              <a:off x="4544199" y="2616957"/>
              <a:ext cx="144016" cy="144016"/>
            </a:xfrm>
            <a:prstGeom prst="ellipse">
              <a:avLst/>
            </a:prstGeom>
            <a:solidFill>
              <a:srgbClr val="2BA18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4442167" y="3101260"/>
              <a:ext cx="144016" cy="144016"/>
            </a:xfrm>
            <a:prstGeom prst="ellipse">
              <a:avLst/>
            </a:prstGeom>
            <a:solidFill>
              <a:srgbClr val="F39D3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/>
            <p:nvPr/>
          </p:nvSpPr>
          <p:spPr>
            <a:xfrm>
              <a:off x="4524902" y="3580797"/>
              <a:ext cx="144016" cy="144016"/>
            </a:xfrm>
            <a:prstGeom prst="ellipse">
              <a:avLst/>
            </a:prstGeom>
            <a:solidFill>
              <a:srgbClr val="327E99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/>
            <p:nvPr/>
          </p:nvSpPr>
          <p:spPr>
            <a:xfrm>
              <a:off x="5469035" y="2616957"/>
              <a:ext cx="144016" cy="144016"/>
            </a:xfrm>
            <a:prstGeom prst="ellipse">
              <a:avLst/>
            </a:prstGeom>
            <a:solidFill>
              <a:srgbClr val="58566A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/>
            <p:nvPr/>
          </p:nvSpPr>
          <p:spPr>
            <a:xfrm>
              <a:off x="5613051" y="3092138"/>
              <a:ext cx="144016" cy="144016"/>
            </a:xfrm>
            <a:prstGeom prst="ellipse">
              <a:avLst/>
            </a:prstGeom>
            <a:solidFill>
              <a:srgbClr val="BF3D38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/>
            <p:nvPr/>
          </p:nvSpPr>
          <p:spPr>
            <a:xfrm>
              <a:off x="5516127" y="3599228"/>
              <a:ext cx="144016" cy="144016"/>
            </a:xfrm>
            <a:prstGeom prst="ellipse">
              <a:avLst/>
            </a:prstGeom>
            <a:solidFill>
              <a:srgbClr val="96B55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6" name="文本框 145"/>
          <p:cNvSpPr txBox="1"/>
          <p:nvPr/>
        </p:nvSpPr>
        <p:spPr>
          <a:xfrm>
            <a:off x="869740" y="2183846"/>
            <a:ext cx="1715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47" name="文本框 146"/>
          <p:cNvSpPr txBox="1"/>
          <p:nvPr/>
        </p:nvSpPr>
        <p:spPr>
          <a:xfrm>
            <a:off x="838239" y="2624566"/>
            <a:ext cx="360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在这里添加内容描述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在这里添加内容描述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在这里添加内容描述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673764" y="3474132"/>
            <a:ext cx="1715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49" name="文本框 148"/>
          <p:cNvSpPr txBox="1"/>
          <p:nvPr/>
        </p:nvSpPr>
        <p:spPr>
          <a:xfrm>
            <a:off x="642263" y="3914852"/>
            <a:ext cx="360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在这里添加内容描述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在这里添加内容描述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在这里添加内容描述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813408" y="4734863"/>
            <a:ext cx="1715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51" name="文本框 150"/>
          <p:cNvSpPr txBox="1"/>
          <p:nvPr/>
        </p:nvSpPr>
        <p:spPr>
          <a:xfrm>
            <a:off x="781908" y="5175583"/>
            <a:ext cx="360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在这里添加内容描述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在这里添加内容描述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在这里添加内容描述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7712427" y="2148285"/>
            <a:ext cx="1715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53" name="文本框 152"/>
          <p:cNvSpPr txBox="1"/>
          <p:nvPr/>
        </p:nvSpPr>
        <p:spPr>
          <a:xfrm>
            <a:off x="7680924" y="2589005"/>
            <a:ext cx="360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在这里添加内容描述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在这里添加内容描述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在这里添加内容描述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8167829" y="3456922"/>
            <a:ext cx="1715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55" name="文本框 154"/>
          <p:cNvSpPr txBox="1"/>
          <p:nvPr/>
        </p:nvSpPr>
        <p:spPr>
          <a:xfrm>
            <a:off x="8136326" y="3897642"/>
            <a:ext cx="360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在这里添加内容描述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在这里添加内容描述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在这里添加内容描述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7682241" y="4797662"/>
            <a:ext cx="1715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7650738" y="5238382"/>
            <a:ext cx="3606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在这里添加内容描述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在这里添加内容描述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在这里添加内容描述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58411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49119ce5016739dab61cac34795482d972b77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130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lihongyi@nutstore.net</cp:lastModifiedBy>
  <cp:revision>11</cp:revision>
  <dcterms:created xsi:type="dcterms:W3CDTF">2015-07-15T07:19:39Z</dcterms:created>
  <dcterms:modified xsi:type="dcterms:W3CDTF">2018-12-21T07:33:47Z</dcterms:modified>
</cp:coreProperties>
</file>