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0" r:id="rId3"/>
    <p:sldId id="271" r:id="rId4"/>
    <p:sldId id="257" r:id="rId5"/>
    <p:sldId id="272"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3"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065" autoAdjust="0"/>
  </p:normalViewPr>
  <p:slideViewPr>
    <p:cSldViewPr snapToGrid="0">
      <p:cViewPr varScale="1">
        <p:scale>
          <a:sx n="94" d="100"/>
          <a:sy n="94" d="100"/>
        </p:scale>
        <p:origin x="152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5DDB-FBFA-4420-8199-41D8503C8672}" type="datetimeFigureOut">
              <a:rPr lang="zh-CN" altLang="en-US" smtClean="0"/>
              <a:t>2018/12/21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068113-E256-43C1-8A20-DEE7DDFF8067}" type="slidenum">
              <a:rPr lang="zh-CN" altLang="en-US" smtClean="0"/>
              <a:t>‹#›</a:t>
            </a:fld>
            <a:endParaRPr lang="zh-CN" altLang="en-US"/>
          </a:p>
        </p:txBody>
      </p:sp>
    </p:spTree>
    <p:extLst>
      <p:ext uri="{BB962C8B-B14F-4D97-AF65-F5344CB8AC3E}">
        <p14:creationId xmlns:p14="http://schemas.microsoft.com/office/powerpoint/2010/main" val="1327703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AE1D939-3E60-4063-B05E-56844F97CE60}" type="slidenum">
              <a:rPr lang="zh-CN" altLang="en-US" smtClean="0"/>
              <a:t>1</a:t>
            </a:fld>
            <a:endParaRPr lang="zh-CN" altLang="en-US"/>
          </a:p>
        </p:txBody>
      </p:sp>
    </p:spTree>
    <p:extLst>
      <p:ext uri="{BB962C8B-B14F-4D97-AF65-F5344CB8AC3E}">
        <p14:creationId xmlns:p14="http://schemas.microsoft.com/office/powerpoint/2010/main" val="3939576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AE1D939-3E60-4063-B05E-56844F97CE60}" type="slidenum">
              <a:rPr lang="zh-CN" altLang="en-US" smtClean="0"/>
              <a:t>11</a:t>
            </a:fld>
            <a:endParaRPr lang="zh-CN" altLang="en-US"/>
          </a:p>
        </p:txBody>
      </p:sp>
    </p:spTree>
    <p:extLst>
      <p:ext uri="{BB962C8B-B14F-4D97-AF65-F5344CB8AC3E}">
        <p14:creationId xmlns:p14="http://schemas.microsoft.com/office/powerpoint/2010/main" val="2747473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AE1D939-3E60-4063-B05E-56844F97CE60}" type="slidenum">
              <a:rPr lang="zh-CN" altLang="en-US" smtClean="0"/>
              <a:t>12</a:t>
            </a:fld>
            <a:endParaRPr lang="zh-CN" altLang="en-US"/>
          </a:p>
        </p:txBody>
      </p:sp>
    </p:spTree>
    <p:extLst>
      <p:ext uri="{BB962C8B-B14F-4D97-AF65-F5344CB8AC3E}">
        <p14:creationId xmlns:p14="http://schemas.microsoft.com/office/powerpoint/2010/main" val="1026535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AE1D939-3E60-4063-B05E-56844F97CE60}" type="slidenum">
              <a:rPr lang="zh-CN" altLang="en-US" smtClean="0"/>
              <a:t>13</a:t>
            </a:fld>
            <a:endParaRPr lang="zh-CN" altLang="en-US"/>
          </a:p>
        </p:txBody>
      </p:sp>
    </p:spTree>
    <p:extLst>
      <p:ext uri="{BB962C8B-B14F-4D97-AF65-F5344CB8AC3E}">
        <p14:creationId xmlns:p14="http://schemas.microsoft.com/office/powerpoint/2010/main" val="11076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AE1D939-3E60-4063-B05E-56844F97CE60}" type="slidenum">
              <a:rPr lang="zh-CN" altLang="en-US" smtClean="0"/>
              <a:t>14</a:t>
            </a:fld>
            <a:endParaRPr lang="zh-CN" altLang="en-US"/>
          </a:p>
        </p:txBody>
      </p:sp>
    </p:spTree>
    <p:extLst>
      <p:ext uri="{BB962C8B-B14F-4D97-AF65-F5344CB8AC3E}">
        <p14:creationId xmlns:p14="http://schemas.microsoft.com/office/powerpoint/2010/main" val="274200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AE1D939-3E60-4063-B05E-56844F97CE60}" type="slidenum">
              <a:rPr lang="zh-CN" altLang="en-US" smtClean="0"/>
              <a:t>15</a:t>
            </a:fld>
            <a:endParaRPr lang="zh-CN" altLang="en-US"/>
          </a:p>
        </p:txBody>
      </p:sp>
    </p:spTree>
    <p:extLst>
      <p:ext uri="{BB962C8B-B14F-4D97-AF65-F5344CB8AC3E}">
        <p14:creationId xmlns:p14="http://schemas.microsoft.com/office/powerpoint/2010/main" val="9897182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AE1D939-3E60-4063-B05E-56844F97CE60}" type="slidenum">
              <a:rPr lang="zh-CN" altLang="en-US" smtClean="0"/>
              <a:t>16</a:t>
            </a:fld>
            <a:endParaRPr lang="zh-CN" altLang="en-US"/>
          </a:p>
        </p:txBody>
      </p:sp>
    </p:spTree>
    <p:extLst>
      <p:ext uri="{BB962C8B-B14F-4D97-AF65-F5344CB8AC3E}">
        <p14:creationId xmlns:p14="http://schemas.microsoft.com/office/powerpoint/2010/main" val="2774750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AE1D939-3E60-4063-B05E-56844F97CE60}" type="slidenum">
              <a:rPr lang="zh-CN" altLang="en-US" smtClean="0"/>
              <a:t>17</a:t>
            </a:fld>
            <a:endParaRPr lang="zh-CN" altLang="en-US"/>
          </a:p>
        </p:txBody>
      </p:sp>
    </p:spTree>
    <p:extLst>
      <p:ext uri="{BB962C8B-B14F-4D97-AF65-F5344CB8AC3E}">
        <p14:creationId xmlns:p14="http://schemas.microsoft.com/office/powerpoint/2010/main" val="3676898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AE1D939-3E60-4063-B05E-56844F97CE60}" type="slidenum">
              <a:rPr lang="zh-CN" altLang="en-US" smtClean="0"/>
              <a:t>18</a:t>
            </a:fld>
            <a:endParaRPr lang="zh-CN" altLang="en-US"/>
          </a:p>
        </p:txBody>
      </p:sp>
    </p:spTree>
    <p:extLst>
      <p:ext uri="{BB962C8B-B14F-4D97-AF65-F5344CB8AC3E}">
        <p14:creationId xmlns:p14="http://schemas.microsoft.com/office/powerpoint/2010/main" val="2175871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AE1D939-3E60-4063-B05E-56844F97CE60}" type="slidenum">
              <a:rPr lang="zh-CN" altLang="en-US" smtClean="0"/>
              <a:t>2</a:t>
            </a:fld>
            <a:endParaRPr lang="zh-CN" altLang="en-US"/>
          </a:p>
        </p:txBody>
      </p:sp>
    </p:spTree>
    <p:extLst>
      <p:ext uri="{BB962C8B-B14F-4D97-AF65-F5344CB8AC3E}">
        <p14:creationId xmlns:p14="http://schemas.microsoft.com/office/powerpoint/2010/main" val="615145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AE1D939-3E60-4063-B05E-56844F97CE60}" type="slidenum">
              <a:rPr lang="zh-CN" altLang="en-US" smtClean="0"/>
              <a:t>3</a:t>
            </a:fld>
            <a:endParaRPr lang="zh-CN" altLang="en-US"/>
          </a:p>
        </p:txBody>
      </p:sp>
    </p:spTree>
    <p:extLst>
      <p:ext uri="{BB962C8B-B14F-4D97-AF65-F5344CB8AC3E}">
        <p14:creationId xmlns:p14="http://schemas.microsoft.com/office/powerpoint/2010/main" val="1204068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AE1D939-3E60-4063-B05E-56844F97CE60}" type="slidenum">
              <a:rPr lang="zh-CN" altLang="en-US" smtClean="0"/>
              <a:t>4</a:t>
            </a:fld>
            <a:endParaRPr lang="zh-CN" altLang="en-US"/>
          </a:p>
        </p:txBody>
      </p:sp>
    </p:spTree>
    <p:extLst>
      <p:ext uri="{BB962C8B-B14F-4D97-AF65-F5344CB8AC3E}">
        <p14:creationId xmlns:p14="http://schemas.microsoft.com/office/powerpoint/2010/main" val="366836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AE1D939-3E60-4063-B05E-56844F97CE60}" type="slidenum">
              <a:rPr lang="zh-CN" altLang="en-US" smtClean="0"/>
              <a:t>5</a:t>
            </a:fld>
            <a:endParaRPr lang="zh-CN" altLang="en-US"/>
          </a:p>
        </p:txBody>
      </p:sp>
    </p:spTree>
    <p:extLst>
      <p:ext uri="{BB962C8B-B14F-4D97-AF65-F5344CB8AC3E}">
        <p14:creationId xmlns:p14="http://schemas.microsoft.com/office/powerpoint/2010/main" val="4148068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en-US" dirty="0"/>
            </a:br>
            <a:endParaRPr lang="en-US" dirty="0"/>
          </a:p>
        </p:txBody>
      </p:sp>
      <p:sp>
        <p:nvSpPr>
          <p:cNvPr id="4" name="灯片编号占位符 3"/>
          <p:cNvSpPr>
            <a:spLocks noGrp="1"/>
          </p:cNvSpPr>
          <p:nvPr>
            <p:ph type="sldNum" sz="quarter" idx="10"/>
          </p:nvPr>
        </p:nvSpPr>
        <p:spPr/>
        <p:txBody>
          <a:bodyPr/>
          <a:lstStyle/>
          <a:p>
            <a:fld id="{4AE1D939-3E60-4063-B05E-56844F97CE60}" type="slidenum">
              <a:rPr lang="zh-CN" altLang="en-US" smtClean="0"/>
              <a:t>7</a:t>
            </a:fld>
            <a:endParaRPr lang="zh-CN" altLang="en-US"/>
          </a:p>
        </p:txBody>
      </p:sp>
    </p:spTree>
    <p:extLst>
      <p:ext uri="{BB962C8B-B14F-4D97-AF65-F5344CB8AC3E}">
        <p14:creationId xmlns:p14="http://schemas.microsoft.com/office/powerpoint/2010/main" val="119137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AE1D939-3E60-4063-B05E-56844F97CE60}" type="slidenum">
              <a:rPr lang="zh-CN" altLang="en-US" smtClean="0"/>
              <a:t>8</a:t>
            </a:fld>
            <a:endParaRPr lang="zh-CN" altLang="en-US"/>
          </a:p>
        </p:txBody>
      </p:sp>
    </p:spTree>
    <p:extLst>
      <p:ext uri="{BB962C8B-B14F-4D97-AF65-F5344CB8AC3E}">
        <p14:creationId xmlns:p14="http://schemas.microsoft.com/office/powerpoint/2010/main" val="2488499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AE1D939-3E60-4063-B05E-56844F97CE60}" type="slidenum">
              <a:rPr lang="zh-CN" altLang="en-US" smtClean="0"/>
              <a:t>9</a:t>
            </a:fld>
            <a:endParaRPr lang="zh-CN" altLang="en-US"/>
          </a:p>
        </p:txBody>
      </p:sp>
    </p:spTree>
    <p:extLst>
      <p:ext uri="{BB962C8B-B14F-4D97-AF65-F5344CB8AC3E}">
        <p14:creationId xmlns:p14="http://schemas.microsoft.com/office/powerpoint/2010/main" val="4222149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AE1D939-3E60-4063-B05E-56844F97CE60}" type="slidenum">
              <a:rPr lang="zh-CN" altLang="en-US" smtClean="0"/>
              <a:t>10</a:t>
            </a:fld>
            <a:endParaRPr lang="zh-CN" altLang="en-US"/>
          </a:p>
        </p:txBody>
      </p:sp>
    </p:spTree>
    <p:extLst>
      <p:ext uri="{BB962C8B-B14F-4D97-AF65-F5344CB8AC3E}">
        <p14:creationId xmlns:p14="http://schemas.microsoft.com/office/powerpoint/2010/main" val="353630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0AEA87E-FEA6-4C7D-8F0D-E57B79CDFB5A}" type="datetimeFigureOut">
              <a:rPr lang="zh-CN" altLang="en-US"/>
              <a:pPr>
                <a:defRPr/>
              </a:pPr>
              <a:t>2018/12/21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2575D70-F6BF-4F6A-854C-F4AEC3E1F4B4}" type="slidenum">
              <a:rPr lang="zh-CN" altLang="en-US"/>
              <a:pPr>
                <a:defRPr/>
              </a:pPr>
              <a:t>‹#›</a:t>
            </a:fld>
            <a:endParaRPr lang="zh-CN" altLang="en-US"/>
          </a:p>
        </p:txBody>
      </p:sp>
    </p:spTree>
    <p:extLst>
      <p:ext uri="{BB962C8B-B14F-4D97-AF65-F5344CB8AC3E}">
        <p14:creationId xmlns:p14="http://schemas.microsoft.com/office/powerpoint/2010/main" val="209115131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9A62B46D-F16A-4D08-97E6-AB9D52372157}" type="datetimeFigureOut">
              <a:rPr lang="zh-CN" altLang="en-US"/>
              <a:pPr>
                <a:defRPr/>
              </a:pPr>
              <a:t>2018/12/21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056F778B-CA2C-4E7E-AF23-AA6B8998B8C7}" type="slidenum">
              <a:rPr lang="zh-CN" altLang="en-US"/>
              <a:pPr>
                <a:defRPr/>
              </a:pPr>
              <a:t>‹#›</a:t>
            </a:fld>
            <a:endParaRPr lang="zh-CN" altLang="en-US"/>
          </a:p>
        </p:txBody>
      </p:sp>
    </p:spTree>
    <p:extLst>
      <p:ext uri="{BB962C8B-B14F-4D97-AF65-F5344CB8AC3E}">
        <p14:creationId xmlns:p14="http://schemas.microsoft.com/office/powerpoint/2010/main" val="3520618743"/>
      </p:ext>
    </p:extLst>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sz="4400" kern="1200">
          <a:solidFill>
            <a:schemeClr val="tx1">
              <a:lumMod val="50000"/>
              <a:lumOff val="50000"/>
            </a:schemeClr>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lnSpc>
          <a:spcPct val="150000"/>
        </a:lnSpc>
        <a:spcBef>
          <a:spcPct val="20000"/>
        </a:spcBef>
        <a:spcAft>
          <a:spcPct val="0"/>
        </a:spcAft>
        <a:buFont typeface="Arial" charset="0"/>
        <a:buChar char="•"/>
        <a:defRPr sz="2000" kern="1200">
          <a:solidFill>
            <a:schemeClr val="tx1">
              <a:lumMod val="50000"/>
              <a:lumOff val="50000"/>
            </a:schemeClr>
          </a:solidFill>
          <a:latin typeface="+mn-lt"/>
          <a:ea typeface="+mn-ea"/>
          <a:cs typeface="+mn-cs"/>
        </a:defRPr>
      </a:lvl1pPr>
      <a:lvl2pPr marL="742950" indent="-285750" algn="l" rtl="0" eaLnBrk="0" fontAlgn="base" hangingPunct="0">
        <a:lnSpc>
          <a:spcPct val="150000"/>
        </a:lnSpc>
        <a:spcBef>
          <a:spcPct val="20000"/>
        </a:spcBef>
        <a:spcAft>
          <a:spcPct val="0"/>
        </a:spcAft>
        <a:buFont typeface="Arial" charset="0"/>
        <a:buChar char="–"/>
        <a:defRPr sz="1800" kern="1200">
          <a:solidFill>
            <a:schemeClr val="tx1">
              <a:lumMod val="50000"/>
              <a:lumOff val="50000"/>
            </a:schemeClr>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charset="0"/>
        <a:buChar char="•"/>
        <a:defRPr sz="1600" kern="1200">
          <a:solidFill>
            <a:schemeClr val="tx1">
              <a:lumMod val="50000"/>
              <a:lumOff val="50000"/>
            </a:schemeClr>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charset="0"/>
        <a:buChar char="–"/>
        <a:defRPr sz="1400" kern="1200">
          <a:solidFill>
            <a:schemeClr val="tx1">
              <a:lumMod val="50000"/>
              <a:lumOff val="50000"/>
            </a:schemeClr>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charset="0"/>
        <a:buChar char="»"/>
        <a:defRPr sz="1400" kern="1200">
          <a:solidFill>
            <a:schemeClr val="tx1">
              <a:lumMod val="50000"/>
              <a:lumOff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04664"/>
            <a:ext cx="6413547" cy="3457369"/>
          </a:xfrm>
          <a:prstGeom prst="rect">
            <a:avLst/>
          </a:prstGeom>
        </p:spPr>
      </p:pic>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628" y="2118618"/>
            <a:ext cx="6413547" cy="3457369"/>
          </a:xfrm>
          <a:prstGeom prst="rect">
            <a:avLst/>
          </a:prstGeom>
        </p:spPr>
      </p:pic>
      <p:pic>
        <p:nvPicPr>
          <p:cNvPr id="17" name="图片 16"/>
          <p:cNvPicPr>
            <a:picLocks noChangeAspect="1"/>
          </p:cNvPicPr>
          <p:nvPr/>
        </p:nvPicPr>
        <p:blipFill rotWithShape="1">
          <a:blip r:embed="rId3">
            <a:extLst>
              <a:ext uri="{28A0092B-C50C-407E-A947-70E740481C1C}">
                <a14:useLocalDpi xmlns:a14="http://schemas.microsoft.com/office/drawing/2010/main" val="0"/>
              </a:ext>
            </a:extLst>
          </a:blip>
          <a:srcRect b="14185"/>
          <a:stretch/>
        </p:blipFill>
        <p:spPr>
          <a:xfrm>
            <a:off x="1686845" y="3891047"/>
            <a:ext cx="6413547" cy="2966953"/>
          </a:xfrm>
          <a:prstGeom prst="rect">
            <a:avLst/>
          </a:prstGeom>
        </p:spPr>
      </p:pic>
      <p:sp>
        <p:nvSpPr>
          <p:cNvPr id="18" name="TextBox 17"/>
          <p:cNvSpPr txBox="1"/>
          <p:nvPr/>
        </p:nvSpPr>
        <p:spPr>
          <a:xfrm flipH="1">
            <a:off x="379124" y="2546466"/>
            <a:ext cx="1448666"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a:t>
            </a:r>
            <a:r>
              <a:rPr kumimoji="0" lang="en-US" altLang="zh-CN" sz="16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  </a:t>
            </a:r>
            <a:r>
              <a:rPr kumimoji="0" lang="en-US" altLang="zh-CN"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text</a:t>
            </a:r>
            <a:endParaRPr kumimoji="0" lang="zh-CN" altLang="en-US"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19" name="TextBox 18"/>
          <p:cNvSpPr txBox="1"/>
          <p:nvPr/>
        </p:nvSpPr>
        <p:spPr>
          <a:xfrm rot="21594277" flipH="1">
            <a:off x="3924721" y="1846962"/>
            <a:ext cx="2568374"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75000"/>
                    <a:lumOff val="2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p>
        </p:txBody>
      </p:sp>
      <p:sp>
        <p:nvSpPr>
          <p:cNvPr id="20" name="TextBox 19"/>
          <p:cNvSpPr txBox="1"/>
          <p:nvPr/>
        </p:nvSpPr>
        <p:spPr>
          <a:xfrm flipH="1">
            <a:off x="522464" y="1884746"/>
            <a:ext cx="1161986" cy="83099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6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01</a:t>
            </a:r>
            <a:endParaRPr kumimoji="0" lang="zh-CN" altLang="en-US" sz="6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21" name="TextBox 20"/>
          <p:cNvSpPr txBox="1"/>
          <p:nvPr/>
        </p:nvSpPr>
        <p:spPr>
          <a:xfrm flipH="1">
            <a:off x="1179118" y="4234736"/>
            <a:ext cx="1448666"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a:t>
            </a:r>
            <a:r>
              <a:rPr kumimoji="0" lang="en-US" altLang="zh-CN" sz="16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  </a:t>
            </a:r>
            <a:r>
              <a:rPr kumimoji="0" lang="en-US" altLang="zh-CN"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text</a:t>
            </a:r>
            <a:endParaRPr kumimoji="0" lang="zh-CN" altLang="en-US"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22" name="TextBox 21"/>
          <p:cNvSpPr txBox="1"/>
          <p:nvPr/>
        </p:nvSpPr>
        <p:spPr>
          <a:xfrm flipH="1">
            <a:off x="1322458" y="3573016"/>
            <a:ext cx="1161986" cy="83099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6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02</a:t>
            </a:r>
            <a:endParaRPr kumimoji="0" lang="zh-CN" altLang="en-US" sz="6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23" name="TextBox 22"/>
          <p:cNvSpPr txBox="1"/>
          <p:nvPr/>
        </p:nvSpPr>
        <p:spPr>
          <a:xfrm flipH="1">
            <a:off x="2013663" y="6036243"/>
            <a:ext cx="1448666"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a:t>
            </a:r>
            <a:r>
              <a:rPr kumimoji="0" lang="en-US" altLang="zh-CN" sz="16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  </a:t>
            </a:r>
            <a:r>
              <a:rPr kumimoji="0" lang="en-US" altLang="zh-CN"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text</a:t>
            </a:r>
            <a:endParaRPr kumimoji="0" lang="zh-CN" altLang="en-US"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24" name="TextBox 23"/>
          <p:cNvSpPr txBox="1"/>
          <p:nvPr/>
        </p:nvSpPr>
        <p:spPr>
          <a:xfrm flipH="1">
            <a:off x="2157003" y="5374523"/>
            <a:ext cx="1161986" cy="83099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6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03</a:t>
            </a:r>
            <a:endParaRPr kumimoji="0" lang="zh-CN" altLang="en-US" sz="6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25" name="TextBox 24"/>
          <p:cNvSpPr txBox="1"/>
          <p:nvPr/>
        </p:nvSpPr>
        <p:spPr>
          <a:xfrm rot="21594277" flipH="1">
            <a:off x="4739137" y="3624883"/>
            <a:ext cx="2568374"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75000"/>
                    <a:lumOff val="2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p>
        </p:txBody>
      </p:sp>
      <p:sp>
        <p:nvSpPr>
          <p:cNvPr id="26" name="TextBox 25"/>
          <p:cNvSpPr txBox="1"/>
          <p:nvPr/>
        </p:nvSpPr>
        <p:spPr>
          <a:xfrm rot="21594277" flipH="1">
            <a:off x="4894409" y="5483852"/>
            <a:ext cx="3206085"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75000"/>
                    <a:lumOff val="2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p>
        </p:txBody>
      </p:sp>
      <p:sp>
        <p:nvSpPr>
          <p:cNvPr id="27" name="TextBox 26"/>
          <p:cNvSpPr txBox="1"/>
          <p:nvPr/>
        </p:nvSpPr>
        <p:spPr>
          <a:xfrm>
            <a:off x="4644008" y="260648"/>
            <a:ext cx="4392488" cy="1200329"/>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rgbClr val="0070C0"/>
                </a:solidFill>
                <a:effectLst/>
                <a:uLnTx/>
                <a:uFillTx/>
                <a:latin typeface="Arial Rounded MT Bold" pitchFamily="34" charset="0"/>
                <a:ea typeface="微软雅黑" pitchFamily="34" charset="-122"/>
                <a:cs typeface="Times New Roman" pitchFamily="18" charset="0"/>
              </a:rPr>
              <a:t>Click here to add your title</a:t>
            </a:r>
          </a:p>
        </p:txBody>
      </p:sp>
    </p:spTree>
    <p:extLst>
      <p:ext uri="{BB962C8B-B14F-4D97-AF65-F5344CB8AC3E}">
        <p14:creationId xmlns:p14="http://schemas.microsoft.com/office/powerpoint/2010/main" val="4417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cstate="print">
            <a:extLst>
              <a:ext uri="{28A0092B-C50C-407E-A947-70E740481C1C}">
                <a14:useLocalDpi xmlns:a14="http://schemas.microsoft.com/office/drawing/2010/main" val="0"/>
              </a:ext>
            </a:extLst>
          </a:blip>
          <a:srcRect l="50000" t="17778" b="27160"/>
          <a:stretch/>
        </p:blipFill>
        <p:spPr>
          <a:xfrm>
            <a:off x="-1" y="0"/>
            <a:ext cx="6257905" cy="6857999"/>
          </a:xfrm>
          <a:prstGeom prst="rect">
            <a:avLst/>
          </a:prstGeom>
        </p:spPr>
      </p:pic>
      <p:sp>
        <p:nvSpPr>
          <p:cNvPr id="11" name="TextBox 10"/>
          <p:cNvSpPr txBox="1"/>
          <p:nvPr/>
        </p:nvSpPr>
        <p:spPr>
          <a:xfrm rot="20189012">
            <a:off x="781593" y="2357974"/>
            <a:ext cx="1809859" cy="486287"/>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3600" b="1" i="0" u="none" strike="noStrike" kern="0" cap="none" spc="0" normalizeH="0" baseline="0">
                <a:ln w="18415" cmpd="sng">
                  <a:noFill/>
                  <a:prstDash val="solid"/>
                </a:ln>
                <a:solidFill>
                  <a:schemeClr val="accent6">
                    <a:lumMod val="50000"/>
                  </a:schemeClr>
                </a:solidFill>
                <a:effectLst>
                  <a:outerShdw dist="38100" dir="5400000" algn="t" rotWithShape="0">
                    <a:sysClr val="window" lastClr="FFFFFF">
                      <a:alpha val="40000"/>
                    </a:sysClr>
                  </a:outerShdw>
                </a:effectLst>
                <a:uLnTx/>
                <a:uFillTx/>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200" b="1" i="0" u="none" strike="noStrike" kern="0" cap="none" spc="0" normalizeH="0" baseline="0" noProof="0" dirty="0">
                <a:ln w="18415" cmpd="sng">
                  <a:noFill/>
                  <a:prstDash val="solid"/>
                </a:ln>
                <a:solidFill>
                  <a:srgbClr val="4BACC6">
                    <a:lumMod val="50000"/>
                  </a:srgbClr>
                </a:solidFill>
                <a:effectLst>
                  <a:outerShdw dist="38100" dir="5400000" algn="t" rotWithShape="0">
                    <a:sysClr val="window" lastClr="FFFFFF">
                      <a:alpha val="40000"/>
                    </a:sysClr>
                  </a:outerShdw>
                </a:effectLst>
                <a:uLnTx/>
                <a:uFillTx/>
                <a:latin typeface="Agency FB" pitchFamily="34" charset="0"/>
                <a:ea typeface="微软雅黑" pitchFamily="34" charset="-122"/>
              </a:rPr>
              <a:t>YOUR TEXT</a:t>
            </a:r>
            <a:endParaRPr kumimoji="0" lang="zh-CN" altLang="en-US" sz="3200" b="1" i="0" u="none" strike="noStrike" kern="0" cap="none" spc="0" normalizeH="0" baseline="0" noProof="0" dirty="0">
              <a:ln w="18415" cmpd="sng">
                <a:noFill/>
                <a:prstDash val="solid"/>
              </a:ln>
              <a:solidFill>
                <a:srgbClr val="4BACC6">
                  <a:lumMod val="50000"/>
                </a:srgbClr>
              </a:solidFill>
              <a:effectLst>
                <a:outerShdw dist="38100" dir="5400000" algn="t" rotWithShape="0">
                  <a:sysClr val="window" lastClr="FFFFFF">
                    <a:alpha val="40000"/>
                  </a:sysClr>
                </a:outerShdw>
              </a:effectLst>
              <a:uLnTx/>
              <a:uFillTx/>
              <a:latin typeface="Agency FB" pitchFamily="34" charset="0"/>
              <a:ea typeface="微软雅黑" pitchFamily="34" charset="-122"/>
            </a:endParaRPr>
          </a:p>
        </p:txBody>
      </p:sp>
      <p:sp>
        <p:nvSpPr>
          <p:cNvPr id="12" name="TextBox 11"/>
          <p:cNvSpPr txBox="1"/>
          <p:nvPr/>
        </p:nvSpPr>
        <p:spPr>
          <a:xfrm rot="20151790" flipH="1">
            <a:off x="1113058" y="2698137"/>
            <a:ext cx="1866133"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85000"/>
                    <a:lumOff val="1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13" name="TextBox 12"/>
          <p:cNvSpPr txBox="1"/>
          <p:nvPr/>
        </p:nvSpPr>
        <p:spPr>
          <a:xfrm rot="1322928">
            <a:off x="2804500" y="4722921"/>
            <a:ext cx="1809859" cy="486287"/>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4400" b="1" i="0" u="none" strike="noStrike" kern="0" cap="none" spc="0" normalizeH="0" baseline="0">
                <a:ln w="18415" cmpd="sng">
                  <a:noFill/>
                  <a:prstDash val="solid"/>
                </a:ln>
                <a:solidFill>
                  <a:srgbClr val="F79646">
                    <a:lumMod val="50000"/>
                  </a:srgbClr>
                </a:solidFill>
                <a:effectLst>
                  <a:outerShdw dist="38100" dir="5400000" algn="t" rotWithShape="0">
                    <a:sysClr val="window" lastClr="FFFFFF">
                      <a:alpha val="40000"/>
                    </a:sysClr>
                  </a:outerShdw>
                </a:effectLst>
                <a:uLnTx/>
                <a:uFillTx/>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200" b="1" i="0" u="none" strike="noStrike" kern="0" cap="none" spc="0" normalizeH="0" baseline="0" noProof="0" dirty="0">
                <a:ln w="18415" cmpd="sng">
                  <a:noFill/>
                  <a:prstDash val="solid"/>
                </a:ln>
                <a:solidFill>
                  <a:srgbClr val="F79646">
                    <a:lumMod val="50000"/>
                  </a:srgbClr>
                </a:solidFill>
                <a:effectLst>
                  <a:outerShdw dist="38100" dir="5400000" algn="t" rotWithShape="0">
                    <a:sysClr val="window" lastClr="FFFFFF">
                      <a:alpha val="40000"/>
                    </a:sysClr>
                  </a:outerShdw>
                </a:effectLst>
                <a:uLnTx/>
                <a:uFillTx/>
                <a:latin typeface="Agency FB" pitchFamily="34" charset="0"/>
                <a:ea typeface="微软雅黑" pitchFamily="34" charset="-122"/>
              </a:rPr>
              <a:t>YOUR TEXT</a:t>
            </a:r>
            <a:endParaRPr kumimoji="0" lang="zh-CN" altLang="en-US" sz="3200" b="1" i="0" u="none" strike="noStrike" kern="0" cap="none" spc="0" normalizeH="0" baseline="0" noProof="0" dirty="0">
              <a:ln w="18415" cmpd="sng">
                <a:noFill/>
                <a:prstDash val="solid"/>
              </a:ln>
              <a:solidFill>
                <a:srgbClr val="F79646">
                  <a:lumMod val="50000"/>
                </a:srgbClr>
              </a:solidFill>
              <a:effectLst>
                <a:outerShdw dist="38100" dir="5400000" algn="t" rotWithShape="0">
                  <a:sysClr val="window" lastClr="FFFFFF">
                    <a:alpha val="40000"/>
                  </a:sysClr>
                </a:outerShdw>
              </a:effectLst>
              <a:uLnTx/>
              <a:uFillTx/>
              <a:latin typeface="Agency FB" pitchFamily="34" charset="0"/>
              <a:ea typeface="微软雅黑" pitchFamily="34" charset="-122"/>
            </a:endParaRPr>
          </a:p>
        </p:txBody>
      </p:sp>
      <p:sp>
        <p:nvSpPr>
          <p:cNvPr id="14" name="TextBox 13"/>
          <p:cNvSpPr txBox="1"/>
          <p:nvPr/>
        </p:nvSpPr>
        <p:spPr>
          <a:xfrm rot="1285706" flipH="1">
            <a:off x="2627975" y="5198548"/>
            <a:ext cx="1866133"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85000"/>
                    <a:lumOff val="1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15" name="TextBox 14"/>
          <p:cNvSpPr txBox="1"/>
          <p:nvPr/>
        </p:nvSpPr>
        <p:spPr>
          <a:xfrm rot="20130950">
            <a:off x="3822867" y="1005360"/>
            <a:ext cx="1809859" cy="486287"/>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4400" b="1" i="0" u="none" strike="noStrike" kern="0" cap="none" spc="0" normalizeH="0" baseline="0">
                <a:ln w="18415" cmpd="sng">
                  <a:noFill/>
                  <a:prstDash val="solid"/>
                </a:ln>
                <a:solidFill>
                  <a:srgbClr val="967200"/>
                </a:solidFill>
                <a:effectLst>
                  <a:outerShdw dist="38100" dir="5400000" algn="t" rotWithShape="0">
                    <a:sysClr val="window" lastClr="FFFFFF">
                      <a:alpha val="40000"/>
                    </a:sysClr>
                  </a:outerShdw>
                </a:effectLst>
                <a:uLnTx/>
                <a:uFillTx/>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3200" b="1" i="0" u="none" strike="noStrike" kern="0" cap="none" spc="0" normalizeH="0" baseline="0" noProof="0" dirty="0">
                <a:ln w="18415" cmpd="sng">
                  <a:noFill/>
                  <a:prstDash val="solid"/>
                </a:ln>
                <a:solidFill>
                  <a:srgbClr val="967200"/>
                </a:solidFill>
                <a:effectLst>
                  <a:outerShdw dist="38100" dir="5400000" algn="t" rotWithShape="0">
                    <a:sysClr val="window" lastClr="FFFFFF">
                      <a:alpha val="40000"/>
                    </a:sysClr>
                  </a:outerShdw>
                </a:effectLst>
                <a:uLnTx/>
                <a:uFillTx/>
                <a:latin typeface="Agency FB" pitchFamily="34" charset="0"/>
                <a:ea typeface="微软雅黑" pitchFamily="34" charset="-122"/>
              </a:rPr>
              <a:t>YOUR TEXT</a:t>
            </a:r>
            <a:endParaRPr kumimoji="0" lang="zh-CN" altLang="en-US" sz="3200" b="1" i="0" u="none" strike="noStrike" kern="0" cap="none" spc="0" normalizeH="0" baseline="0" noProof="0" dirty="0">
              <a:ln w="18415" cmpd="sng">
                <a:noFill/>
                <a:prstDash val="solid"/>
              </a:ln>
              <a:solidFill>
                <a:srgbClr val="967200"/>
              </a:solidFill>
              <a:effectLst>
                <a:outerShdw dist="38100" dir="5400000" algn="t" rotWithShape="0">
                  <a:sysClr val="window" lastClr="FFFFFF">
                    <a:alpha val="40000"/>
                  </a:sysClr>
                </a:outerShdw>
              </a:effectLst>
              <a:uLnTx/>
              <a:uFillTx/>
              <a:latin typeface="Agency FB" pitchFamily="34" charset="0"/>
              <a:ea typeface="微软雅黑" pitchFamily="34" charset="-122"/>
            </a:endParaRPr>
          </a:p>
        </p:txBody>
      </p:sp>
      <p:sp>
        <p:nvSpPr>
          <p:cNvPr id="16" name="TextBox 15"/>
          <p:cNvSpPr txBox="1"/>
          <p:nvPr/>
        </p:nvSpPr>
        <p:spPr>
          <a:xfrm rot="20093728" flipH="1">
            <a:off x="4064491" y="1413721"/>
            <a:ext cx="1866133"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85000"/>
                    <a:lumOff val="1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17" name="TextBox 16"/>
          <p:cNvSpPr txBox="1"/>
          <p:nvPr/>
        </p:nvSpPr>
        <p:spPr>
          <a:xfrm rot="5400000">
            <a:off x="4048489" y="3049505"/>
            <a:ext cx="7128792" cy="830997"/>
          </a:xfrm>
          <a:prstGeom prst="rect">
            <a:avLst/>
          </a:prstGeom>
          <a:noFill/>
        </p:spPr>
        <p:txBody>
          <a:bodyPr wrap="square" rtlCol="0">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itchFamily="34" charset="-122"/>
                <a:cs typeface="Calibri"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800" b="1" i="0" u="none" strike="noStrike" kern="0" cap="none" spc="0" normalizeH="0" baseline="0" noProof="0" dirty="0">
                <a:ln>
                  <a:noFill/>
                </a:ln>
                <a:solidFill>
                  <a:sysClr val="windowText" lastClr="000000">
                    <a:lumMod val="65000"/>
                    <a:lumOff val="35000"/>
                  </a:sysClr>
                </a:solidFill>
                <a:effectLst/>
                <a:uLnTx/>
                <a:uFillTx/>
                <a:latin typeface="Agency FB" pitchFamily="34" charset="0"/>
                <a:ea typeface="微软雅黑" pitchFamily="34" charset="-122"/>
                <a:cs typeface="Calibri" pitchFamily="34" charset="0"/>
              </a:rPr>
              <a:t>Click here to add your title</a:t>
            </a:r>
            <a:endParaRPr kumimoji="0" lang="zh-CN" altLang="en-US" sz="4800" b="1" i="0" u="none" strike="noStrike" kern="0" cap="none" spc="0" normalizeH="0" baseline="0" noProof="0" dirty="0">
              <a:ln>
                <a:noFill/>
              </a:ln>
              <a:solidFill>
                <a:sysClr val="windowText" lastClr="000000">
                  <a:lumMod val="65000"/>
                  <a:lumOff val="35000"/>
                </a:sysClr>
              </a:solidFill>
              <a:effectLst/>
              <a:uLnTx/>
              <a:uFillTx/>
              <a:latin typeface="Agency FB" pitchFamily="34" charset="0"/>
              <a:ea typeface="微软雅黑" pitchFamily="34" charset="-122"/>
              <a:cs typeface="Calibri" pitchFamily="34" charset="0"/>
            </a:endParaRPr>
          </a:p>
        </p:txBody>
      </p:sp>
    </p:spTree>
    <p:extLst>
      <p:ext uri="{BB962C8B-B14F-4D97-AF65-F5344CB8AC3E}">
        <p14:creationId xmlns:p14="http://schemas.microsoft.com/office/powerpoint/2010/main" val="346135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19560"/>
          <a:stretch/>
        </p:blipFill>
        <p:spPr>
          <a:xfrm rot="20682642">
            <a:off x="4877064" y="2076423"/>
            <a:ext cx="3967038" cy="4176289"/>
          </a:xfrm>
          <a:prstGeom prst="rect">
            <a:avLst/>
          </a:prstGeom>
        </p:spPr>
      </p:pic>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19560"/>
          <a:stretch/>
        </p:blipFill>
        <p:spPr>
          <a:xfrm rot="20682642">
            <a:off x="2553830" y="2030990"/>
            <a:ext cx="3967038" cy="4176289"/>
          </a:xfrm>
          <a:prstGeom prst="rect">
            <a:avLst/>
          </a:prstGeom>
        </p:spPr>
      </p:pic>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17609"/>
          <a:stretch/>
        </p:blipFill>
        <p:spPr>
          <a:xfrm rot="20682642">
            <a:off x="267399" y="2140622"/>
            <a:ext cx="4063292" cy="4176289"/>
          </a:xfrm>
          <a:prstGeom prst="rect">
            <a:avLst/>
          </a:prstGeom>
        </p:spPr>
      </p:pic>
      <p:sp>
        <p:nvSpPr>
          <p:cNvPr id="5" name="TextBox 4"/>
          <p:cNvSpPr txBox="1"/>
          <p:nvPr/>
        </p:nvSpPr>
        <p:spPr>
          <a:xfrm rot="20682642" flipH="1">
            <a:off x="1244835" y="2935833"/>
            <a:ext cx="1278302" cy="533097"/>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4000" b="1" i="0" u="none" strike="noStrike" kern="0" cap="none" spc="0" normalizeH="0" baseline="0">
                <a:ln w="18415" cmpd="sng">
                  <a:noFill/>
                  <a:prstDash val="solid"/>
                </a:ln>
                <a:solidFill>
                  <a:schemeClr val="bg1"/>
                </a:solidFill>
                <a:uLnTx/>
                <a:uFillTx/>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000" b="1" i="0" u="none" strike="noStrike" kern="0" cap="none" spc="0" normalizeH="0" baseline="0" noProof="0" dirty="0">
                <a:ln w="18415" cmpd="sng">
                  <a:noFill/>
                  <a:prstDash val="solid"/>
                </a:ln>
                <a:solidFill>
                  <a:sysClr val="windowText" lastClr="000000">
                    <a:lumMod val="75000"/>
                    <a:lumOff val="25000"/>
                  </a:sysClr>
                </a:solidFill>
                <a:effectLst/>
                <a:uLnTx/>
                <a:uFillTx/>
                <a:latin typeface="Arial Rounded MT Bold" pitchFamily="34" charset="0"/>
                <a:ea typeface="微软雅黑" pitchFamily="34" charset="-122"/>
              </a:rPr>
              <a:t>01</a:t>
            </a:r>
            <a:endParaRPr kumimoji="0" lang="zh-CN" altLang="en-US" sz="4000" b="1" i="0" u="none" strike="noStrike" kern="0" cap="none" spc="0" normalizeH="0" baseline="0" noProof="0" dirty="0">
              <a:ln w="18415" cmpd="sng">
                <a:noFill/>
                <a:prstDash val="solid"/>
              </a:ln>
              <a:solidFill>
                <a:sysClr val="windowText" lastClr="000000">
                  <a:lumMod val="75000"/>
                  <a:lumOff val="25000"/>
                </a:sysClr>
              </a:solidFill>
              <a:effectLst/>
              <a:uLnTx/>
              <a:uFillTx/>
              <a:latin typeface="Arial Rounded MT Bold" pitchFamily="34" charset="0"/>
              <a:ea typeface="微软雅黑" pitchFamily="34" charset="-122"/>
            </a:endParaRPr>
          </a:p>
        </p:txBody>
      </p:sp>
      <p:sp>
        <p:nvSpPr>
          <p:cNvPr id="6" name="TextBox 5"/>
          <p:cNvSpPr txBox="1"/>
          <p:nvPr/>
        </p:nvSpPr>
        <p:spPr>
          <a:xfrm rot="20682642" flipH="1">
            <a:off x="1565122" y="3542696"/>
            <a:ext cx="1380055" cy="204821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75000"/>
                    <a:lumOff val="2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p>
        </p:txBody>
      </p:sp>
      <p:cxnSp>
        <p:nvCxnSpPr>
          <p:cNvPr id="7" name="直接连接符 6"/>
          <p:cNvCxnSpPr/>
          <p:nvPr/>
        </p:nvCxnSpPr>
        <p:spPr>
          <a:xfrm rot="20682642">
            <a:off x="1311689" y="3516187"/>
            <a:ext cx="1278302" cy="0"/>
          </a:xfrm>
          <a:prstGeom prst="line">
            <a:avLst/>
          </a:prstGeom>
          <a:noFill/>
          <a:ln w="28575" cap="flat" cmpd="sng" algn="ctr">
            <a:solidFill>
              <a:srgbClr val="EEECE1">
                <a:lumMod val="25000"/>
              </a:srgbClr>
            </a:solidFill>
            <a:prstDash val="solid"/>
          </a:ln>
          <a:effectLst/>
        </p:spPr>
      </p:cxnSp>
      <p:sp>
        <p:nvSpPr>
          <p:cNvPr id="8" name="TextBox 7"/>
          <p:cNvSpPr txBox="1"/>
          <p:nvPr/>
        </p:nvSpPr>
        <p:spPr>
          <a:xfrm rot="20682642" flipH="1">
            <a:off x="3452969" y="2898347"/>
            <a:ext cx="1278302" cy="533097"/>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4000" b="1" i="0" u="none" strike="noStrike" kern="0" cap="none" spc="0" normalizeH="0" baseline="0">
                <a:ln w="18415" cmpd="sng">
                  <a:noFill/>
                  <a:prstDash val="solid"/>
                </a:ln>
                <a:solidFill>
                  <a:schemeClr val="bg1"/>
                </a:solidFill>
                <a:uLnTx/>
                <a:uFillTx/>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000" b="1" i="0" u="none" strike="noStrike" kern="0" cap="none" spc="0" normalizeH="0" baseline="0" noProof="0" dirty="0">
                <a:ln w="18415" cmpd="sng">
                  <a:noFill/>
                  <a:prstDash val="solid"/>
                </a:ln>
                <a:solidFill>
                  <a:sysClr val="windowText" lastClr="000000">
                    <a:lumMod val="75000"/>
                    <a:lumOff val="25000"/>
                  </a:sysClr>
                </a:solidFill>
                <a:effectLst/>
                <a:uLnTx/>
                <a:uFillTx/>
                <a:latin typeface="Arial Rounded MT Bold" pitchFamily="34" charset="0"/>
                <a:ea typeface="微软雅黑" pitchFamily="34" charset="-122"/>
              </a:rPr>
              <a:t>02</a:t>
            </a:r>
            <a:endParaRPr kumimoji="0" lang="zh-CN" altLang="en-US" sz="4000" b="1" i="0" u="none" strike="noStrike" kern="0" cap="none" spc="0" normalizeH="0" baseline="0" noProof="0" dirty="0">
              <a:ln w="18415" cmpd="sng">
                <a:noFill/>
                <a:prstDash val="solid"/>
              </a:ln>
              <a:solidFill>
                <a:sysClr val="windowText" lastClr="000000">
                  <a:lumMod val="75000"/>
                  <a:lumOff val="25000"/>
                </a:sysClr>
              </a:solidFill>
              <a:effectLst/>
              <a:uLnTx/>
              <a:uFillTx/>
              <a:latin typeface="Arial Rounded MT Bold" pitchFamily="34" charset="0"/>
              <a:ea typeface="微软雅黑" pitchFamily="34" charset="-122"/>
            </a:endParaRPr>
          </a:p>
        </p:txBody>
      </p:sp>
      <p:sp>
        <p:nvSpPr>
          <p:cNvPr id="9" name="TextBox 8"/>
          <p:cNvSpPr txBox="1"/>
          <p:nvPr/>
        </p:nvSpPr>
        <p:spPr>
          <a:xfrm rot="20682642" flipH="1">
            <a:off x="3773256" y="3505211"/>
            <a:ext cx="1380055" cy="204821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75000"/>
                    <a:lumOff val="2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p>
        </p:txBody>
      </p:sp>
      <p:cxnSp>
        <p:nvCxnSpPr>
          <p:cNvPr id="10" name="直接连接符 9"/>
          <p:cNvCxnSpPr/>
          <p:nvPr/>
        </p:nvCxnSpPr>
        <p:spPr>
          <a:xfrm rot="20682642">
            <a:off x="3519822" y="3478701"/>
            <a:ext cx="1278302" cy="0"/>
          </a:xfrm>
          <a:prstGeom prst="line">
            <a:avLst/>
          </a:prstGeom>
          <a:noFill/>
          <a:ln w="28575" cap="flat" cmpd="sng" algn="ctr">
            <a:solidFill>
              <a:srgbClr val="EEECE1">
                <a:lumMod val="25000"/>
              </a:srgbClr>
            </a:solidFill>
            <a:prstDash val="solid"/>
          </a:ln>
          <a:effectLst/>
        </p:spPr>
      </p:cxnSp>
      <p:sp>
        <p:nvSpPr>
          <p:cNvPr id="11" name="TextBox 10"/>
          <p:cNvSpPr txBox="1"/>
          <p:nvPr/>
        </p:nvSpPr>
        <p:spPr>
          <a:xfrm rot="20682642" flipH="1">
            <a:off x="5761284" y="3007303"/>
            <a:ext cx="1278302" cy="533097"/>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4000" b="1" i="0" u="none" strike="noStrike" kern="0" cap="none" spc="0" normalizeH="0" baseline="0">
                <a:ln w="18415" cmpd="sng">
                  <a:noFill/>
                  <a:prstDash val="solid"/>
                </a:ln>
                <a:solidFill>
                  <a:schemeClr val="bg1"/>
                </a:solidFill>
                <a:uLnTx/>
                <a:uFillTx/>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000" b="1" i="0" u="none" strike="noStrike" kern="0" cap="none" spc="0" normalizeH="0" baseline="0" noProof="0" dirty="0">
                <a:ln w="18415" cmpd="sng">
                  <a:noFill/>
                  <a:prstDash val="solid"/>
                </a:ln>
                <a:solidFill>
                  <a:sysClr val="windowText" lastClr="000000">
                    <a:lumMod val="75000"/>
                    <a:lumOff val="25000"/>
                  </a:sysClr>
                </a:solidFill>
                <a:effectLst/>
                <a:uLnTx/>
                <a:uFillTx/>
                <a:latin typeface="Arial Rounded MT Bold" pitchFamily="34" charset="0"/>
                <a:ea typeface="微软雅黑" pitchFamily="34" charset="-122"/>
              </a:rPr>
              <a:t>03</a:t>
            </a:r>
            <a:endParaRPr kumimoji="0" lang="zh-CN" altLang="en-US" sz="4000" b="1" i="0" u="none" strike="noStrike" kern="0" cap="none" spc="0" normalizeH="0" baseline="0" noProof="0" dirty="0">
              <a:ln w="18415" cmpd="sng">
                <a:noFill/>
                <a:prstDash val="solid"/>
              </a:ln>
              <a:solidFill>
                <a:sysClr val="windowText" lastClr="000000">
                  <a:lumMod val="75000"/>
                  <a:lumOff val="25000"/>
                </a:sysClr>
              </a:solidFill>
              <a:effectLst/>
              <a:uLnTx/>
              <a:uFillTx/>
              <a:latin typeface="Arial Rounded MT Bold" pitchFamily="34" charset="0"/>
              <a:ea typeface="微软雅黑" pitchFamily="34" charset="-122"/>
            </a:endParaRPr>
          </a:p>
        </p:txBody>
      </p:sp>
      <p:sp>
        <p:nvSpPr>
          <p:cNvPr id="12" name="TextBox 11"/>
          <p:cNvSpPr txBox="1"/>
          <p:nvPr/>
        </p:nvSpPr>
        <p:spPr>
          <a:xfrm rot="20682642" flipH="1">
            <a:off x="6081571" y="3614166"/>
            <a:ext cx="1380055" cy="204821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75000"/>
                    <a:lumOff val="2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p>
        </p:txBody>
      </p:sp>
      <p:cxnSp>
        <p:nvCxnSpPr>
          <p:cNvPr id="13" name="直接连接符 12"/>
          <p:cNvCxnSpPr/>
          <p:nvPr/>
        </p:nvCxnSpPr>
        <p:spPr>
          <a:xfrm rot="20682642">
            <a:off x="5828137" y="3587657"/>
            <a:ext cx="1278302" cy="0"/>
          </a:xfrm>
          <a:prstGeom prst="line">
            <a:avLst/>
          </a:prstGeom>
          <a:noFill/>
          <a:ln w="28575" cap="flat" cmpd="sng" algn="ctr">
            <a:solidFill>
              <a:srgbClr val="EEECE1">
                <a:lumMod val="25000"/>
              </a:srgbClr>
            </a:solidFill>
            <a:prstDash val="solid"/>
          </a:ln>
          <a:effectLst/>
        </p:spPr>
      </p:cxnSp>
      <p:sp>
        <p:nvSpPr>
          <p:cNvPr id="14" name="TextBox 13"/>
          <p:cNvSpPr txBox="1"/>
          <p:nvPr/>
        </p:nvSpPr>
        <p:spPr>
          <a:xfrm rot="16200000">
            <a:off x="3887836" y="-1431451"/>
            <a:ext cx="1538883" cy="5355130"/>
          </a:xfrm>
          <a:prstGeom prst="rect">
            <a:avLst/>
          </a:prstGeom>
          <a:noFill/>
        </p:spPr>
        <p:txBody>
          <a:bodyPr vert="eaVert"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400" b="1" i="0" u="none" strike="noStrike" kern="0" cap="none" spc="0" normalizeH="0" baseline="0" noProof="0" dirty="0">
                <a:ln>
                  <a:noFill/>
                </a:ln>
                <a:solidFill>
                  <a:sysClr val="windowText" lastClr="000000">
                    <a:lumMod val="75000"/>
                    <a:lumOff val="25000"/>
                  </a:sysClr>
                </a:solidFill>
                <a:effectLst/>
                <a:uLnTx/>
                <a:uFillTx/>
                <a:latin typeface="Arial Rounded MT Bold" pitchFamily="34" charset="0"/>
              </a:rPr>
              <a:t>Click here to add your title</a:t>
            </a:r>
            <a:endParaRPr kumimoji="0" lang="zh-CN" altLang="en-US" sz="4400" b="1" i="0" u="none" strike="noStrike" kern="0" cap="none" spc="0" normalizeH="0" baseline="0" noProof="0" dirty="0">
              <a:ln>
                <a:noFill/>
              </a:ln>
              <a:solidFill>
                <a:sysClr val="windowText" lastClr="000000">
                  <a:lumMod val="75000"/>
                  <a:lumOff val="25000"/>
                </a:sysClr>
              </a:solidFill>
              <a:effectLst/>
              <a:uLnTx/>
              <a:uFillTx/>
              <a:latin typeface="Arial Rounded MT Bold" pitchFamily="34" charset="0"/>
            </a:endParaRPr>
          </a:p>
        </p:txBody>
      </p:sp>
    </p:spTree>
    <p:extLst>
      <p:ext uri="{BB962C8B-B14F-4D97-AF65-F5344CB8AC3E}">
        <p14:creationId xmlns:p14="http://schemas.microsoft.com/office/powerpoint/2010/main" val="3804998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0038" y="3987262"/>
            <a:ext cx="6308839" cy="1529970"/>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7847" y="548680"/>
            <a:ext cx="6321030" cy="1529970"/>
          </a:xfrm>
          <a:prstGeom prst="rect">
            <a:avLst/>
          </a:prstGeom>
        </p:spPr>
      </p:pic>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5656" y="2204864"/>
            <a:ext cx="6333221" cy="1529970"/>
          </a:xfrm>
          <a:prstGeom prst="rect">
            <a:avLst/>
          </a:prstGeom>
        </p:spPr>
      </p:pic>
      <p:sp>
        <p:nvSpPr>
          <p:cNvPr id="15" name="TextBox 14"/>
          <p:cNvSpPr txBox="1"/>
          <p:nvPr/>
        </p:nvSpPr>
        <p:spPr>
          <a:xfrm flipH="1">
            <a:off x="3123334" y="761224"/>
            <a:ext cx="1448666"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rgbClr val="F79646">
                    <a:lumMod val="75000"/>
                  </a:srgbClr>
                </a:solidFill>
                <a:effectLst/>
                <a:uLnTx/>
                <a:uFillTx/>
                <a:latin typeface="Arial Rounded MT Bold" pitchFamily="34" charset="0"/>
                <a:ea typeface="微软雅黑" pitchFamily="34" charset="-122"/>
                <a:cs typeface="Times New Roman" pitchFamily="18" charset="0"/>
              </a:rPr>
              <a:t>Your</a:t>
            </a:r>
            <a:r>
              <a:rPr kumimoji="0" lang="en-US" altLang="zh-CN" sz="1600" b="1" i="0" u="none" strike="noStrike" kern="0" cap="none" spc="0" normalizeH="0" baseline="0" noProof="0" dirty="0">
                <a:ln w="18415" cmpd="sng">
                  <a:noFill/>
                  <a:prstDash val="solid"/>
                </a:ln>
                <a:solidFill>
                  <a:srgbClr val="F79646">
                    <a:lumMod val="75000"/>
                  </a:srgbClr>
                </a:solidFill>
                <a:effectLst/>
                <a:uLnTx/>
                <a:uFillTx/>
                <a:latin typeface="Arial Rounded MT Bold" pitchFamily="34" charset="0"/>
                <a:ea typeface="微软雅黑" pitchFamily="34" charset="-122"/>
                <a:cs typeface="Times New Roman" pitchFamily="18" charset="0"/>
              </a:rPr>
              <a:t>  </a:t>
            </a:r>
            <a:r>
              <a:rPr kumimoji="0" lang="en-US" altLang="zh-CN" sz="2000" b="1" i="0" u="none" strike="noStrike" kern="0" cap="none" spc="0" normalizeH="0" baseline="0" noProof="0" dirty="0">
                <a:ln w="18415" cmpd="sng">
                  <a:noFill/>
                  <a:prstDash val="solid"/>
                </a:ln>
                <a:solidFill>
                  <a:srgbClr val="F79646">
                    <a:lumMod val="75000"/>
                  </a:srgbClr>
                </a:solidFill>
                <a:effectLst/>
                <a:uLnTx/>
                <a:uFillTx/>
                <a:latin typeface="Arial Rounded MT Bold" pitchFamily="34" charset="0"/>
                <a:ea typeface="微软雅黑" pitchFamily="34" charset="-122"/>
                <a:cs typeface="Times New Roman" pitchFamily="18" charset="0"/>
              </a:rPr>
              <a:t>text</a:t>
            </a:r>
            <a:endParaRPr kumimoji="0" lang="zh-CN" altLang="en-US" sz="2000" b="1" i="0" u="none" strike="noStrike" kern="0" cap="none" spc="0" normalizeH="0" baseline="0" noProof="0" dirty="0">
              <a:ln w="18415" cmpd="sng">
                <a:noFill/>
                <a:prstDash val="solid"/>
              </a:ln>
              <a:solidFill>
                <a:srgbClr val="F79646">
                  <a:lumMod val="75000"/>
                </a:srgbClr>
              </a:solidFill>
              <a:effectLst/>
              <a:uLnTx/>
              <a:uFillTx/>
              <a:latin typeface="Arial Rounded MT Bold" pitchFamily="34" charset="0"/>
              <a:ea typeface="微软雅黑" pitchFamily="34" charset="-122"/>
              <a:cs typeface="Times New Roman" pitchFamily="18" charset="0"/>
            </a:endParaRPr>
          </a:p>
        </p:txBody>
      </p:sp>
      <p:sp>
        <p:nvSpPr>
          <p:cNvPr id="16" name="TextBox 15"/>
          <p:cNvSpPr txBox="1"/>
          <p:nvPr/>
        </p:nvSpPr>
        <p:spPr>
          <a:xfrm rot="21594277" flipH="1">
            <a:off x="3131843" y="1102564"/>
            <a:ext cx="4319865"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75000"/>
                    <a:lumOff val="2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p>
        </p:txBody>
      </p:sp>
      <p:sp>
        <p:nvSpPr>
          <p:cNvPr id="17" name="TextBox 16"/>
          <p:cNvSpPr txBox="1"/>
          <p:nvPr/>
        </p:nvSpPr>
        <p:spPr>
          <a:xfrm flipH="1">
            <a:off x="3123334" y="2417408"/>
            <a:ext cx="1448666"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rgbClr val="4BACC6">
                    <a:lumMod val="50000"/>
                  </a:srgbClr>
                </a:solidFill>
                <a:effectLst/>
                <a:uLnTx/>
                <a:uFillTx/>
                <a:latin typeface="Arial Rounded MT Bold" pitchFamily="34" charset="0"/>
                <a:ea typeface="微软雅黑" pitchFamily="34" charset="-122"/>
                <a:cs typeface="Times New Roman" pitchFamily="18" charset="0"/>
              </a:rPr>
              <a:t>Your</a:t>
            </a:r>
            <a:r>
              <a:rPr kumimoji="0" lang="en-US" altLang="zh-CN" sz="1600" b="1" i="0" u="none" strike="noStrike" kern="0" cap="none" spc="0" normalizeH="0" baseline="0" noProof="0" dirty="0">
                <a:ln w="18415" cmpd="sng">
                  <a:noFill/>
                  <a:prstDash val="solid"/>
                </a:ln>
                <a:solidFill>
                  <a:srgbClr val="4BACC6">
                    <a:lumMod val="50000"/>
                  </a:srgbClr>
                </a:solidFill>
                <a:effectLst/>
                <a:uLnTx/>
                <a:uFillTx/>
                <a:latin typeface="Arial Rounded MT Bold" pitchFamily="34" charset="0"/>
                <a:ea typeface="微软雅黑" pitchFamily="34" charset="-122"/>
                <a:cs typeface="Times New Roman" pitchFamily="18" charset="0"/>
              </a:rPr>
              <a:t>  </a:t>
            </a:r>
            <a:r>
              <a:rPr kumimoji="0" lang="en-US" altLang="zh-CN" sz="2000" b="1" i="0" u="none" strike="noStrike" kern="0" cap="none" spc="0" normalizeH="0" baseline="0" noProof="0" dirty="0">
                <a:ln w="18415" cmpd="sng">
                  <a:noFill/>
                  <a:prstDash val="solid"/>
                </a:ln>
                <a:solidFill>
                  <a:srgbClr val="4BACC6">
                    <a:lumMod val="50000"/>
                  </a:srgbClr>
                </a:solidFill>
                <a:effectLst/>
                <a:uLnTx/>
                <a:uFillTx/>
                <a:latin typeface="Arial Rounded MT Bold" pitchFamily="34" charset="0"/>
                <a:ea typeface="微软雅黑" pitchFamily="34" charset="-122"/>
                <a:cs typeface="Times New Roman" pitchFamily="18" charset="0"/>
              </a:rPr>
              <a:t>text</a:t>
            </a:r>
            <a:endParaRPr kumimoji="0" lang="zh-CN" altLang="en-US" sz="2000" b="1" i="0" u="none" strike="noStrike" kern="0" cap="none" spc="0" normalizeH="0" baseline="0" noProof="0" dirty="0">
              <a:ln w="18415" cmpd="sng">
                <a:noFill/>
                <a:prstDash val="solid"/>
              </a:ln>
              <a:solidFill>
                <a:srgbClr val="4BACC6">
                  <a:lumMod val="50000"/>
                </a:srgbClr>
              </a:solidFill>
              <a:effectLst/>
              <a:uLnTx/>
              <a:uFillTx/>
              <a:latin typeface="Arial Rounded MT Bold" pitchFamily="34" charset="0"/>
              <a:ea typeface="微软雅黑" pitchFamily="34" charset="-122"/>
              <a:cs typeface="Times New Roman" pitchFamily="18" charset="0"/>
            </a:endParaRPr>
          </a:p>
        </p:txBody>
      </p:sp>
      <p:sp>
        <p:nvSpPr>
          <p:cNvPr id="18" name="TextBox 17"/>
          <p:cNvSpPr txBox="1"/>
          <p:nvPr/>
        </p:nvSpPr>
        <p:spPr>
          <a:xfrm rot="21594277" flipH="1">
            <a:off x="3131843" y="2758748"/>
            <a:ext cx="4319865"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75000"/>
                    <a:lumOff val="2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p>
        </p:txBody>
      </p:sp>
      <p:sp>
        <p:nvSpPr>
          <p:cNvPr id="19" name="TextBox 18"/>
          <p:cNvSpPr txBox="1"/>
          <p:nvPr/>
        </p:nvSpPr>
        <p:spPr>
          <a:xfrm flipH="1">
            <a:off x="3123334" y="4149080"/>
            <a:ext cx="1448666"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rgbClr val="C0504D">
                    <a:lumMod val="50000"/>
                  </a:srgbClr>
                </a:solidFill>
                <a:effectLst/>
                <a:uLnTx/>
                <a:uFillTx/>
                <a:latin typeface="Arial Rounded MT Bold" pitchFamily="34" charset="0"/>
                <a:ea typeface="微软雅黑" pitchFamily="34" charset="-122"/>
                <a:cs typeface="Times New Roman" pitchFamily="18" charset="0"/>
              </a:rPr>
              <a:t>Your</a:t>
            </a:r>
            <a:r>
              <a:rPr kumimoji="0" lang="en-US" altLang="zh-CN" sz="1600" b="1" i="0" u="none" strike="noStrike" kern="0" cap="none" spc="0" normalizeH="0" baseline="0" noProof="0" dirty="0">
                <a:ln w="18415" cmpd="sng">
                  <a:noFill/>
                  <a:prstDash val="solid"/>
                </a:ln>
                <a:solidFill>
                  <a:srgbClr val="C0504D">
                    <a:lumMod val="50000"/>
                  </a:srgbClr>
                </a:solidFill>
                <a:effectLst/>
                <a:uLnTx/>
                <a:uFillTx/>
                <a:latin typeface="Arial Rounded MT Bold" pitchFamily="34" charset="0"/>
                <a:ea typeface="微软雅黑" pitchFamily="34" charset="-122"/>
                <a:cs typeface="Times New Roman" pitchFamily="18" charset="0"/>
              </a:rPr>
              <a:t>  </a:t>
            </a:r>
            <a:r>
              <a:rPr kumimoji="0" lang="en-US" altLang="zh-CN" sz="2000" b="1" i="0" u="none" strike="noStrike" kern="0" cap="none" spc="0" normalizeH="0" baseline="0" noProof="0" dirty="0">
                <a:ln w="18415" cmpd="sng">
                  <a:noFill/>
                  <a:prstDash val="solid"/>
                </a:ln>
                <a:solidFill>
                  <a:srgbClr val="C0504D">
                    <a:lumMod val="50000"/>
                  </a:srgbClr>
                </a:solidFill>
                <a:effectLst/>
                <a:uLnTx/>
                <a:uFillTx/>
                <a:latin typeface="Arial Rounded MT Bold" pitchFamily="34" charset="0"/>
                <a:ea typeface="微软雅黑" pitchFamily="34" charset="-122"/>
                <a:cs typeface="Times New Roman" pitchFamily="18" charset="0"/>
              </a:rPr>
              <a:t>text</a:t>
            </a:r>
            <a:endParaRPr kumimoji="0" lang="zh-CN" altLang="en-US" sz="2000" b="1" i="0" u="none" strike="noStrike" kern="0" cap="none" spc="0" normalizeH="0" baseline="0" noProof="0" dirty="0">
              <a:ln w="18415" cmpd="sng">
                <a:noFill/>
                <a:prstDash val="solid"/>
              </a:ln>
              <a:solidFill>
                <a:srgbClr val="C0504D">
                  <a:lumMod val="50000"/>
                </a:srgbClr>
              </a:solidFill>
              <a:effectLst/>
              <a:uLnTx/>
              <a:uFillTx/>
              <a:latin typeface="Arial Rounded MT Bold" pitchFamily="34" charset="0"/>
              <a:ea typeface="微软雅黑" pitchFamily="34" charset="-122"/>
              <a:cs typeface="Times New Roman" pitchFamily="18" charset="0"/>
            </a:endParaRPr>
          </a:p>
        </p:txBody>
      </p:sp>
      <p:sp>
        <p:nvSpPr>
          <p:cNvPr id="20" name="TextBox 19"/>
          <p:cNvSpPr txBox="1"/>
          <p:nvPr/>
        </p:nvSpPr>
        <p:spPr>
          <a:xfrm rot="21594277" flipH="1">
            <a:off x="3131843" y="4490420"/>
            <a:ext cx="4319865"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75000"/>
                    <a:lumOff val="2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p>
        </p:txBody>
      </p:sp>
      <p:sp>
        <p:nvSpPr>
          <p:cNvPr id="21" name="TextBox 20"/>
          <p:cNvSpPr txBox="1"/>
          <p:nvPr/>
        </p:nvSpPr>
        <p:spPr>
          <a:xfrm>
            <a:off x="827584" y="5661248"/>
            <a:ext cx="7698760" cy="769441"/>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400" b="1" i="0" u="none" strike="noStrike" kern="0" cap="none" spc="0" normalizeH="0" baseline="0" noProof="0" dirty="0">
                <a:ln w="18415" cmpd="sng">
                  <a:noFill/>
                  <a:prstDash val="solid"/>
                </a:ln>
                <a:solidFill>
                  <a:sysClr val="windowText" lastClr="000000">
                    <a:lumMod val="75000"/>
                    <a:lumOff val="25000"/>
                  </a:sysClr>
                </a:solidFill>
                <a:effectLst/>
                <a:uLnTx/>
                <a:uFillTx/>
                <a:latin typeface="Arial Rounded MT Bold" pitchFamily="34" charset="0"/>
                <a:ea typeface="微软雅黑" pitchFamily="34" charset="-122"/>
                <a:cs typeface="Times New Roman" pitchFamily="18" charset="0"/>
              </a:rPr>
              <a:t>Click here to add your title</a:t>
            </a:r>
          </a:p>
        </p:txBody>
      </p:sp>
    </p:spTree>
    <p:extLst>
      <p:ext uri="{BB962C8B-B14F-4D97-AF65-F5344CB8AC3E}">
        <p14:creationId xmlns:p14="http://schemas.microsoft.com/office/powerpoint/2010/main" val="1824314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332656"/>
            <a:ext cx="7266132" cy="5112568"/>
          </a:xfrm>
          <a:prstGeom prst="rect">
            <a:avLst/>
          </a:prstGeom>
        </p:spPr>
      </p:pic>
      <p:sp>
        <p:nvSpPr>
          <p:cNvPr id="11" name="TextBox 10"/>
          <p:cNvSpPr txBox="1"/>
          <p:nvPr/>
        </p:nvSpPr>
        <p:spPr>
          <a:xfrm flipH="1">
            <a:off x="1115616" y="1268760"/>
            <a:ext cx="2016301" cy="43704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a:t>
            </a:r>
            <a:r>
              <a:rPr kumimoji="0" lang="en-US" altLang="zh-CN"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  </a:t>
            </a:r>
            <a:r>
              <a:rPr kumimoji="0" lang="en-US" altLang="zh-CN" sz="2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text</a:t>
            </a:r>
            <a:endParaRPr kumimoji="0" lang="zh-CN" altLang="en-US" sz="2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12" name="TextBox 11"/>
          <p:cNvSpPr txBox="1"/>
          <p:nvPr/>
        </p:nvSpPr>
        <p:spPr>
          <a:xfrm rot="21594277" flipH="1">
            <a:off x="1404372" y="2045472"/>
            <a:ext cx="1725419" cy="2462213"/>
          </a:xfrm>
          <a:prstGeom prst="rect">
            <a:avLst/>
          </a:prstGeom>
          <a:noFill/>
        </p:spPr>
        <p:txBody>
          <a:bodyPr wrap="square" rtlCol="0">
            <a:spAutoFit/>
          </a:bodyPr>
          <a:lstStyle/>
          <a:p>
            <a:pPr>
              <a:defRPr/>
            </a:pPr>
            <a:r>
              <a:rPr kumimoji="0" lang="en-US" altLang="zh-CN" sz="1400" b="0" i="0" u="none" strike="noStrike" kern="0" cap="none" spc="0" normalizeH="0" baseline="0" noProof="0" dirty="0">
                <a:ln>
                  <a:noFill/>
                </a:ln>
                <a:solidFill>
                  <a:sysClr val="windowText" lastClr="000000">
                    <a:lumMod val="75000"/>
                    <a:lumOff val="2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r>
              <a:rPr lang="en-US" altLang="zh-CN" sz="1400" kern="0" dirty="0">
                <a:solidFill>
                  <a:sysClr val="windowText" lastClr="000000">
                    <a:lumMod val="75000"/>
                    <a:lumOff val="25000"/>
                  </a:sysClr>
                </a:solidFill>
                <a:latin typeface="Arial" pitchFamily="34" charset="0"/>
                <a:ea typeface="微软雅黑" pitchFamily="34" charset="-122"/>
                <a:cs typeface="Arial" pitchFamily="34" charset="0"/>
              </a:rPr>
              <a:t>Click here to add your text. Click here to add your text. Click here to add your text. </a:t>
            </a:r>
          </a:p>
        </p:txBody>
      </p:sp>
      <p:sp>
        <p:nvSpPr>
          <p:cNvPr id="13" name="TextBox 12"/>
          <p:cNvSpPr txBox="1"/>
          <p:nvPr/>
        </p:nvSpPr>
        <p:spPr>
          <a:xfrm flipH="1">
            <a:off x="3419795" y="1412776"/>
            <a:ext cx="2016301" cy="43704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a:t>
            </a:r>
            <a:r>
              <a:rPr kumimoji="0" lang="en-US" altLang="zh-CN"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  </a:t>
            </a:r>
            <a:r>
              <a:rPr kumimoji="0" lang="en-US" altLang="zh-CN" sz="2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text</a:t>
            </a:r>
            <a:endParaRPr kumimoji="0" lang="zh-CN" altLang="en-US" sz="2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14" name="TextBox 13"/>
          <p:cNvSpPr txBox="1"/>
          <p:nvPr/>
        </p:nvSpPr>
        <p:spPr>
          <a:xfrm rot="21594277" flipH="1">
            <a:off x="3637945" y="2189488"/>
            <a:ext cx="1725419" cy="2462213"/>
          </a:xfrm>
          <a:prstGeom prst="rect">
            <a:avLst/>
          </a:prstGeom>
          <a:noFill/>
        </p:spPr>
        <p:txBody>
          <a:bodyPr wrap="square" rtlCol="0">
            <a:spAutoFit/>
          </a:bodyPr>
          <a:lstStyle/>
          <a:p>
            <a:pPr>
              <a:defRPr/>
            </a:pPr>
            <a:r>
              <a:rPr kumimoji="0" lang="en-US" altLang="zh-CN" sz="1400" b="0" i="0" u="none" strike="noStrike" kern="0" cap="none" spc="0" normalizeH="0" baseline="0" noProof="0" dirty="0">
                <a:ln>
                  <a:noFill/>
                </a:ln>
                <a:solidFill>
                  <a:sysClr val="windowText" lastClr="000000">
                    <a:lumMod val="75000"/>
                    <a:lumOff val="2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r>
              <a:rPr lang="en-US" altLang="zh-CN" sz="1400" kern="0" dirty="0">
                <a:solidFill>
                  <a:sysClr val="windowText" lastClr="000000">
                    <a:lumMod val="75000"/>
                    <a:lumOff val="25000"/>
                  </a:sysClr>
                </a:solidFill>
                <a:latin typeface="Arial" pitchFamily="34" charset="0"/>
                <a:ea typeface="微软雅黑" pitchFamily="34" charset="-122"/>
                <a:cs typeface="Arial" pitchFamily="34" charset="0"/>
              </a:rPr>
              <a:t>Click here to add your text. Click here to add your text. Click here to add your text. </a:t>
            </a:r>
          </a:p>
        </p:txBody>
      </p:sp>
      <p:sp>
        <p:nvSpPr>
          <p:cNvPr id="15" name="TextBox 14"/>
          <p:cNvSpPr txBox="1"/>
          <p:nvPr/>
        </p:nvSpPr>
        <p:spPr>
          <a:xfrm flipH="1">
            <a:off x="5868067" y="1556792"/>
            <a:ext cx="2016301" cy="43704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a:t>
            </a:r>
            <a:r>
              <a:rPr kumimoji="0" lang="en-US" altLang="zh-CN" sz="20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  </a:t>
            </a:r>
            <a:r>
              <a:rPr kumimoji="0" lang="en-US" altLang="zh-CN" sz="2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text</a:t>
            </a:r>
            <a:endParaRPr kumimoji="0" lang="zh-CN" altLang="en-US" sz="2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16" name="TextBox 15"/>
          <p:cNvSpPr txBox="1"/>
          <p:nvPr/>
        </p:nvSpPr>
        <p:spPr>
          <a:xfrm rot="21594277" flipH="1">
            <a:off x="6086217" y="2333504"/>
            <a:ext cx="1725419" cy="2462213"/>
          </a:xfrm>
          <a:prstGeom prst="rect">
            <a:avLst/>
          </a:prstGeom>
          <a:noFill/>
        </p:spPr>
        <p:txBody>
          <a:bodyPr wrap="square" rtlCol="0">
            <a:spAutoFit/>
          </a:bodyPr>
          <a:lstStyle/>
          <a:p>
            <a:pPr>
              <a:defRPr/>
            </a:pPr>
            <a:r>
              <a:rPr kumimoji="0" lang="en-US" altLang="zh-CN" sz="1400" b="0" i="0" u="none" strike="noStrike" kern="0" cap="none" spc="0" normalizeH="0" baseline="0" noProof="0" dirty="0">
                <a:ln>
                  <a:noFill/>
                </a:ln>
                <a:solidFill>
                  <a:sysClr val="windowText" lastClr="000000">
                    <a:lumMod val="75000"/>
                    <a:lumOff val="2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r>
              <a:rPr lang="en-US" altLang="zh-CN" sz="1400" kern="0" dirty="0">
                <a:solidFill>
                  <a:sysClr val="windowText" lastClr="000000">
                    <a:lumMod val="75000"/>
                    <a:lumOff val="25000"/>
                  </a:sysClr>
                </a:solidFill>
                <a:latin typeface="Arial" pitchFamily="34" charset="0"/>
                <a:ea typeface="微软雅黑" pitchFamily="34" charset="-122"/>
                <a:cs typeface="Arial" pitchFamily="34" charset="0"/>
              </a:rPr>
              <a:t>Click here to add your text. Click here to add your text. Click here to add your text. </a:t>
            </a:r>
          </a:p>
        </p:txBody>
      </p:sp>
      <p:sp>
        <p:nvSpPr>
          <p:cNvPr id="17" name="TextBox 16"/>
          <p:cNvSpPr txBox="1"/>
          <p:nvPr/>
        </p:nvSpPr>
        <p:spPr>
          <a:xfrm>
            <a:off x="1220290" y="5661248"/>
            <a:ext cx="6768751" cy="707886"/>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1" i="0" u="none" strike="noStrike" kern="0" cap="none" spc="0" normalizeH="0" baseline="0" noProof="0" dirty="0">
                <a:ln w="18415" cmpd="sng">
                  <a:noFill/>
                  <a:prstDash val="solid"/>
                </a:ln>
                <a:solidFill>
                  <a:sysClr val="windowText" lastClr="000000">
                    <a:lumMod val="65000"/>
                    <a:lumOff val="35000"/>
                  </a:sysClr>
                </a:solidFill>
                <a:effectLst/>
                <a:uLnTx/>
                <a:uFillTx/>
                <a:latin typeface="Arial Rounded MT Bold" pitchFamily="34" charset="0"/>
                <a:ea typeface="微软雅黑" pitchFamily="34" charset="-122"/>
                <a:cs typeface="Times New Roman" pitchFamily="18" charset="0"/>
              </a:rPr>
              <a:t>Click here to add your title</a:t>
            </a:r>
          </a:p>
        </p:txBody>
      </p:sp>
    </p:spTree>
    <p:extLst>
      <p:ext uri="{BB962C8B-B14F-4D97-AF65-F5344CB8AC3E}">
        <p14:creationId xmlns:p14="http://schemas.microsoft.com/office/powerpoint/2010/main" val="4213865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平行四边形 44"/>
          <p:cNvSpPr/>
          <p:nvPr/>
        </p:nvSpPr>
        <p:spPr>
          <a:xfrm rot="1201828">
            <a:off x="28531" y="4325468"/>
            <a:ext cx="8786630" cy="1162279"/>
          </a:xfrm>
          <a:prstGeom prst="parallelogram">
            <a:avLst>
              <a:gd name="adj" fmla="val 69466"/>
            </a:avLst>
          </a:prstGeom>
          <a:pattFill prst="lgCheck">
            <a:fgClr>
              <a:srgbClr val="343434"/>
            </a:fgClr>
            <a:bgClr>
              <a:sysClr val="windowText" lastClr="000000">
                <a:lumMod val="85000"/>
                <a:lumOff val="15000"/>
              </a:sysClr>
            </a:bgClr>
          </a:pattFill>
          <a:ln w="25400" cap="flat" cmpd="sng" algn="ctr">
            <a:noFill/>
            <a:prstDash val="solid"/>
          </a:ln>
          <a:effectLst>
            <a:innerShdw blurRad="317500">
              <a:prstClr val="black"/>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46" name="组合 45"/>
          <p:cNvGrpSpPr/>
          <p:nvPr/>
        </p:nvGrpSpPr>
        <p:grpSpPr>
          <a:xfrm>
            <a:off x="1331638" y="1447142"/>
            <a:ext cx="1016995" cy="3364219"/>
            <a:chOff x="2699792" y="745526"/>
            <a:chExt cx="1008113" cy="3065982"/>
          </a:xfrm>
        </p:grpSpPr>
        <p:sp>
          <p:nvSpPr>
            <p:cNvPr id="47" name="五边形 5"/>
            <p:cNvSpPr/>
            <p:nvPr/>
          </p:nvSpPr>
          <p:spPr>
            <a:xfrm rot="16200000">
              <a:off x="1716377" y="1748120"/>
              <a:ext cx="2974943" cy="1008112"/>
            </a:xfrm>
            <a:custGeom>
              <a:avLst/>
              <a:gdLst/>
              <a:ahLst/>
              <a:cxnLst/>
              <a:rect l="l" t="t" r="r" b="b"/>
              <a:pathLst>
                <a:path w="2974943" h="1008112">
                  <a:moveTo>
                    <a:pt x="2974943" y="504056"/>
                  </a:moveTo>
                  <a:lnTo>
                    <a:pt x="2581245" y="1008112"/>
                  </a:lnTo>
                  <a:lnTo>
                    <a:pt x="0" y="1008112"/>
                  </a:lnTo>
                  <a:lnTo>
                    <a:pt x="367530" y="0"/>
                  </a:lnTo>
                  <a:lnTo>
                    <a:pt x="2581245" y="0"/>
                  </a:lnTo>
                  <a:close/>
                </a:path>
              </a:pathLst>
            </a:custGeom>
            <a:solidFill>
              <a:srgbClr val="EDD9C9"/>
            </a:solidFill>
            <a:ln w="25400" cap="flat" cmpd="sng" algn="ctr">
              <a:noFill/>
              <a:prstDash val="solid"/>
            </a:ln>
            <a:effectLst>
              <a:outerShdw blurRad="190500" dist="38100" algn="l" rotWithShape="0">
                <a:prstClr val="black">
                  <a:alpha val="49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8" name="直角三角形 8"/>
            <p:cNvSpPr/>
            <p:nvPr/>
          </p:nvSpPr>
          <p:spPr>
            <a:xfrm>
              <a:off x="2699792" y="1124744"/>
              <a:ext cx="497158" cy="2435372"/>
            </a:xfrm>
            <a:custGeom>
              <a:avLst/>
              <a:gdLst/>
              <a:ahLst/>
              <a:cxnLst/>
              <a:rect l="l" t="t" r="r" b="b"/>
              <a:pathLst>
                <a:path w="497158" h="2435372">
                  <a:moveTo>
                    <a:pt x="0" y="0"/>
                  </a:moveTo>
                  <a:lnTo>
                    <a:pt x="497158" y="2435372"/>
                  </a:lnTo>
                  <a:lnTo>
                    <a:pt x="0" y="2254122"/>
                  </a:lnTo>
                  <a:close/>
                </a:path>
              </a:pathLst>
            </a:custGeom>
            <a:solidFill>
              <a:srgbClr val="FFFFFF">
                <a:alpha val="27843"/>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9" name="直角三角形 48"/>
            <p:cNvSpPr/>
            <p:nvPr/>
          </p:nvSpPr>
          <p:spPr>
            <a:xfrm rot="20543602" flipV="1">
              <a:off x="3241315" y="989609"/>
              <a:ext cx="288452" cy="2821899"/>
            </a:xfrm>
            <a:prstGeom prst="rtTriangle">
              <a:avLst/>
            </a:prstGeom>
            <a:solidFill>
              <a:srgbClr val="FFFFFF">
                <a:alpha val="32157"/>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0" name="五边形 6"/>
            <p:cNvSpPr/>
            <p:nvPr/>
          </p:nvSpPr>
          <p:spPr>
            <a:xfrm rot="16200000">
              <a:off x="2934990" y="510328"/>
              <a:ext cx="537715" cy="1008112"/>
            </a:xfrm>
            <a:custGeom>
              <a:avLst/>
              <a:gdLst/>
              <a:ahLst/>
              <a:cxnLst/>
              <a:rect l="l" t="t" r="r" b="b"/>
              <a:pathLst>
                <a:path w="537715" h="1008112">
                  <a:moveTo>
                    <a:pt x="537715" y="504056"/>
                  </a:moveTo>
                  <a:lnTo>
                    <a:pt x="144017" y="1008112"/>
                  </a:lnTo>
                  <a:lnTo>
                    <a:pt x="0" y="1008112"/>
                  </a:lnTo>
                  <a:lnTo>
                    <a:pt x="393698" y="504056"/>
                  </a:lnTo>
                  <a:lnTo>
                    <a:pt x="0" y="0"/>
                  </a:lnTo>
                  <a:lnTo>
                    <a:pt x="144017" y="0"/>
                  </a:lnTo>
                  <a:close/>
                </a:path>
              </a:pathLst>
            </a:custGeom>
            <a:solidFill>
              <a:sysClr val="windowText" lastClr="000000">
                <a:lumMod val="75000"/>
                <a:lumOff val="25000"/>
              </a:sysClr>
            </a:solidFill>
            <a:ln w="25400" cap="flat" cmpd="sng" algn="ctr">
              <a:noFill/>
              <a:prstDash val="solid"/>
            </a:ln>
            <a:effectLst>
              <a:outerShdw blurRad="50800" dist="63500" dir="5400000" algn="t" rotWithShape="0">
                <a:prstClr val="black">
                  <a:alpha val="19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51" name="组合 50"/>
          <p:cNvGrpSpPr/>
          <p:nvPr/>
        </p:nvGrpSpPr>
        <p:grpSpPr>
          <a:xfrm>
            <a:off x="2601630" y="1937705"/>
            <a:ext cx="1016995" cy="3364219"/>
            <a:chOff x="2699792" y="745526"/>
            <a:chExt cx="1008113" cy="3065982"/>
          </a:xfrm>
        </p:grpSpPr>
        <p:sp>
          <p:nvSpPr>
            <p:cNvPr id="52" name="五边形 5"/>
            <p:cNvSpPr/>
            <p:nvPr/>
          </p:nvSpPr>
          <p:spPr>
            <a:xfrm rot="16200000">
              <a:off x="1716377" y="1748120"/>
              <a:ext cx="2974943" cy="1008112"/>
            </a:xfrm>
            <a:custGeom>
              <a:avLst/>
              <a:gdLst/>
              <a:ahLst/>
              <a:cxnLst/>
              <a:rect l="l" t="t" r="r" b="b"/>
              <a:pathLst>
                <a:path w="2974943" h="1008112">
                  <a:moveTo>
                    <a:pt x="2974943" y="504056"/>
                  </a:moveTo>
                  <a:lnTo>
                    <a:pt x="2581245" y="1008112"/>
                  </a:lnTo>
                  <a:lnTo>
                    <a:pt x="0" y="1008112"/>
                  </a:lnTo>
                  <a:lnTo>
                    <a:pt x="367530" y="0"/>
                  </a:lnTo>
                  <a:lnTo>
                    <a:pt x="2581245" y="0"/>
                  </a:lnTo>
                  <a:close/>
                </a:path>
              </a:pathLst>
            </a:custGeom>
            <a:solidFill>
              <a:srgbClr val="EDD9C9"/>
            </a:solidFill>
            <a:ln w="25400" cap="flat" cmpd="sng" algn="ctr">
              <a:noFill/>
              <a:prstDash val="solid"/>
            </a:ln>
            <a:effectLst>
              <a:outerShdw blurRad="190500" dist="38100" algn="l" rotWithShape="0">
                <a:prstClr val="black">
                  <a:alpha val="49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3" name="直角三角形 8"/>
            <p:cNvSpPr/>
            <p:nvPr/>
          </p:nvSpPr>
          <p:spPr>
            <a:xfrm>
              <a:off x="2699792" y="1124744"/>
              <a:ext cx="497158" cy="2435372"/>
            </a:xfrm>
            <a:custGeom>
              <a:avLst/>
              <a:gdLst/>
              <a:ahLst/>
              <a:cxnLst/>
              <a:rect l="l" t="t" r="r" b="b"/>
              <a:pathLst>
                <a:path w="497158" h="2435372">
                  <a:moveTo>
                    <a:pt x="0" y="0"/>
                  </a:moveTo>
                  <a:lnTo>
                    <a:pt x="497158" y="2435372"/>
                  </a:lnTo>
                  <a:lnTo>
                    <a:pt x="0" y="2254122"/>
                  </a:lnTo>
                  <a:close/>
                </a:path>
              </a:pathLst>
            </a:custGeom>
            <a:solidFill>
              <a:srgbClr val="FFFFFF">
                <a:alpha val="27843"/>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4" name="直角三角形 53"/>
            <p:cNvSpPr/>
            <p:nvPr/>
          </p:nvSpPr>
          <p:spPr>
            <a:xfrm rot="20543602" flipV="1">
              <a:off x="3241315" y="989609"/>
              <a:ext cx="288452" cy="2821899"/>
            </a:xfrm>
            <a:prstGeom prst="rtTriangle">
              <a:avLst/>
            </a:prstGeom>
            <a:solidFill>
              <a:srgbClr val="FFFFFF">
                <a:alpha val="32157"/>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5" name="五边形 6"/>
            <p:cNvSpPr/>
            <p:nvPr/>
          </p:nvSpPr>
          <p:spPr>
            <a:xfrm rot="16200000">
              <a:off x="2934990" y="510328"/>
              <a:ext cx="537715" cy="1008112"/>
            </a:xfrm>
            <a:custGeom>
              <a:avLst/>
              <a:gdLst/>
              <a:ahLst/>
              <a:cxnLst/>
              <a:rect l="l" t="t" r="r" b="b"/>
              <a:pathLst>
                <a:path w="537715" h="1008112">
                  <a:moveTo>
                    <a:pt x="537715" y="504056"/>
                  </a:moveTo>
                  <a:lnTo>
                    <a:pt x="144017" y="1008112"/>
                  </a:lnTo>
                  <a:lnTo>
                    <a:pt x="0" y="1008112"/>
                  </a:lnTo>
                  <a:lnTo>
                    <a:pt x="393698" y="504056"/>
                  </a:lnTo>
                  <a:lnTo>
                    <a:pt x="0" y="0"/>
                  </a:lnTo>
                  <a:lnTo>
                    <a:pt x="144017" y="0"/>
                  </a:lnTo>
                  <a:close/>
                </a:path>
              </a:pathLst>
            </a:custGeom>
            <a:solidFill>
              <a:sysClr val="windowText" lastClr="000000">
                <a:lumMod val="75000"/>
                <a:lumOff val="25000"/>
              </a:sysClr>
            </a:solidFill>
            <a:ln w="25400" cap="flat" cmpd="sng" algn="ctr">
              <a:noFill/>
              <a:prstDash val="solid"/>
            </a:ln>
            <a:effectLst>
              <a:outerShdw blurRad="50800" dist="63500" dir="5400000" algn="t" rotWithShape="0">
                <a:prstClr val="black">
                  <a:alpha val="19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56" name="组合 55"/>
          <p:cNvGrpSpPr/>
          <p:nvPr/>
        </p:nvGrpSpPr>
        <p:grpSpPr>
          <a:xfrm>
            <a:off x="3874122" y="2441471"/>
            <a:ext cx="1016995" cy="3364219"/>
            <a:chOff x="2699792" y="745526"/>
            <a:chExt cx="1008113" cy="3065982"/>
          </a:xfrm>
        </p:grpSpPr>
        <p:sp>
          <p:nvSpPr>
            <p:cNvPr id="57" name="五边形 5"/>
            <p:cNvSpPr/>
            <p:nvPr/>
          </p:nvSpPr>
          <p:spPr>
            <a:xfrm rot="16200000">
              <a:off x="1716377" y="1748120"/>
              <a:ext cx="2974943" cy="1008112"/>
            </a:xfrm>
            <a:custGeom>
              <a:avLst/>
              <a:gdLst/>
              <a:ahLst/>
              <a:cxnLst/>
              <a:rect l="l" t="t" r="r" b="b"/>
              <a:pathLst>
                <a:path w="2974943" h="1008112">
                  <a:moveTo>
                    <a:pt x="2974943" y="504056"/>
                  </a:moveTo>
                  <a:lnTo>
                    <a:pt x="2581245" y="1008112"/>
                  </a:lnTo>
                  <a:lnTo>
                    <a:pt x="0" y="1008112"/>
                  </a:lnTo>
                  <a:lnTo>
                    <a:pt x="367530" y="0"/>
                  </a:lnTo>
                  <a:lnTo>
                    <a:pt x="2581245" y="0"/>
                  </a:lnTo>
                  <a:close/>
                </a:path>
              </a:pathLst>
            </a:custGeom>
            <a:solidFill>
              <a:srgbClr val="EDD9C9"/>
            </a:solidFill>
            <a:ln w="25400" cap="flat" cmpd="sng" algn="ctr">
              <a:noFill/>
              <a:prstDash val="solid"/>
            </a:ln>
            <a:effectLst>
              <a:outerShdw blurRad="190500" dist="38100" algn="l" rotWithShape="0">
                <a:prstClr val="black">
                  <a:alpha val="49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8" name="直角三角形 8"/>
            <p:cNvSpPr/>
            <p:nvPr/>
          </p:nvSpPr>
          <p:spPr>
            <a:xfrm>
              <a:off x="2699792" y="1124744"/>
              <a:ext cx="497158" cy="2435372"/>
            </a:xfrm>
            <a:custGeom>
              <a:avLst/>
              <a:gdLst/>
              <a:ahLst/>
              <a:cxnLst/>
              <a:rect l="l" t="t" r="r" b="b"/>
              <a:pathLst>
                <a:path w="497158" h="2435372">
                  <a:moveTo>
                    <a:pt x="0" y="0"/>
                  </a:moveTo>
                  <a:lnTo>
                    <a:pt x="497158" y="2435372"/>
                  </a:lnTo>
                  <a:lnTo>
                    <a:pt x="0" y="2254122"/>
                  </a:lnTo>
                  <a:close/>
                </a:path>
              </a:pathLst>
            </a:custGeom>
            <a:solidFill>
              <a:srgbClr val="FFFFFF">
                <a:alpha val="27843"/>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9" name="直角三角形 58"/>
            <p:cNvSpPr/>
            <p:nvPr/>
          </p:nvSpPr>
          <p:spPr>
            <a:xfrm rot="20543602" flipV="1">
              <a:off x="3241315" y="989609"/>
              <a:ext cx="288452" cy="2821899"/>
            </a:xfrm>
            <a:prstGeom prst="rtTriangle">
              <a:avLst/>
            </a:prstGeom>
            <a:solidFill>
              <a:srgbClr val="FFFFFF">
                <a:alpha val="32157"/>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0" name="五边形 6"/>
            <p:cNvSpPr/>
            <p:nvPr/>
          </p:nvSpPr>
          <p:spPr>
            <a:xfrm rot="16200000">
              <a:off x="2934990" y="510328"/>
              <a:ext cx="537715" cy="1008112"/>
            </a:xfrm>
            <a:custGeom>
              <a:avLst/>
              <a:gdLst/>
              <a:ahLst/>
              <a:cxnLst/>
              <a:rect l="l" t="t" r="r" b="b"/>
              <a:pathLst>
                <a:path w="537715" h="1008112">
                  <a:moveTo>
                    <a:pt x="537715" y="504056"/>
                  </a:moveTo>
                  <a:lnTo>
                    <a:pt x="144017" y="1008112"/>
                  </a:lnTo>
                  <a:lnTo>
                    <a:pt x="0" y="1008112"/>
                  </a:lnTo>
                  <a:lnTo>
                    <a:pt x="393698" y="504056"/>
                  </a:lnTo>
                  <a:lnTo>
                    <a:pt x="0" y="0"/>
                  </a:lnTo>
                  <a:lnTo>
                    <a:pt x="144017" y="0"/>
                  </a:lnTo>
                  <a:close/>
                </a:path>
              </a:pathLst>
            </a:custGeom>
            <a:solidFill>
              <a:sysClr val="windowText" lastClr="000000">
                <a:lumMod val="75000"/>
                <a:lumOff val="25000"/>
              </a:sysClr>
            </a:solidFill>
            <a:ln w="25400" cap="flat" cmpd="sng" algn="ctr">
              <a:noFill/>
              <a:prstDash val="solid"/>
            </a:ln>
            <a:effectLst>
              <a:outerShdw blurRad="50800" dist="63500" dir="5400000" algn="t" rotWithShape="0">
                <a:prstClr val="black">
                  <a:alpha val="19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61" name="TextBox 60"/>
          <p:cNvSpPr txBox="1"/>
          <p:nvPr/>
        </p:nvSpPr>
        <p:spPr>
          <a:xfrm flipH="1">
            <a:off x="1339879" y="1879190"/>
            <a:ext cx="974718" cy="856196"/>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4000" b="1" i="0" u="none" strike="noStrike" kern="0" cap="none" spc="0" normalizeH="0" baseline="0">
                <a:ln w="18415" cmpd="sng">
                  <a:noFill/>
                  <a:prstDash val="solid"/>
                </a:ln>
                <a:solidFill>
                  <a:schemeClr val="bg1"/>
                </a:solidFill>
                <a:uLnTx/>
                <a:uFillTx/>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6000" b="1" i="0" u="none" strike="noStrike" kern="0" cap="none" spc="0" normalizeH="0" baseline="0" noProof="0" dirty="0">
                <a:ln w="18415" cmpd="sng">
                  <a:noFill/>
                  <a:prstDash val="solid"/>
                </a:ln>
                <a:solidFill>
                  <a:srgbClr val="CF716F"/>
                </a:solidFill>
                <a:uLnTx/>
                <a:uFillTx/>
                <a:latin typeface="Baskerville Old Face" pitchFamily="18" charset="0"/>
              </a:rPr>
              <a:t>A</a:t>
            </a:r>
            <a:endParaRPr kumimoji="0" lang="zh-CN" altLang="en-US" sz="6000" b="1" i="0" u="none" strike="noStrike" kern="0" cap="none" spc="0" normalizeH="0" baseline="0" noProof="0" dirty="0">
              <a:ln w="18415" cmpd="sng">
                <a:noFill/>
                <a:prstDash val="solid"/>
              </a:ln>
              <a:solidFill>
                <a:srgbClr val="CF716F"/>
              </a:solidFill>
              <a:uLnTx/>
              <a:uFillTx/>
              <a:latin typeface="Baskerville Old Face" pitchFamily="18" charset="0"/>
            </a:endParaRPr>
          </a:p>
        </p:txBody>
      </p:sp>
      <p:sp>
        <p:nvSpPr>
          <p:cNvPr id="62" name="TextBox 61"/>
          <p:cNvSpPr txBox="1"/>
          <p:nvPr/>
        </p:nvSpPr>
        <p:spPr>
          <a:xfrm>
            <a:off x="1339879" y="2731015"/>
            <a:ext cx="980818" cy="138499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75000"/>
                    <a:lumOff val="25000"/>
                  </a:sysClr>
                </a:solidFill>
                <a:effectLst/>
                <a:uLnTx/>
                <a:uFillTx/>
                <a:latin typeface="Arial" pitchFamily="34" charset="0"/>
                <a:ea typeface="微软雅黑" pitchFamily="34" charset="-122"/>
                <a:cs typeface="Arial" pitchFamily="34" charset="0"/>
              </a:rPr>
              <a:t>Click here to add your text. Click here to add your text. </a:t>
            </a:r>
          </a:p>
        </p:txBody>
      </p:sp>
      <p:cxnSp>
        <p:nvCxnSpPr>
          <p:cNvPr id="63" name="直接连接符 62"/>
          <p:cNvCxnSpPr/>
          <p:nvPr/>
        </p:nvCxnSpPr>
        <p:spPr>
          <a:xfrm>
            <a:off x="1369150" y="2575024"/>
            <a:ext cx="898149" cy="0"/>
          </a:xfrm>
          <a:prstGeom prst="line">
            <a:avLst/>
          </a:prstGeom>
          <a:noFill/>
          <a:ln w="19050" cap="flat" cmpd="sng" algn="ctr">
            <a:solidFill>
              <a:srgbClr val="CF716F"/>
            </a:solidFill>
            <a:prstDash val="solid"/>
          </a:ln>
          <a:effectLst/>
        </p:spPr>
      </p:cxnSp>
      <p:sp>
        <p:nvSpPr>
          <p:cNvPr id="64" name="TextBox 63"/>
          <p:cNvSpPr txBox="1"/>
          <p:nvPr/>
        </p:nvSpPr>
        <p:spPr>
          <a:xfrm flipH="1">
            <a:off x="2576735" y="2474203"/>
            <a:ext cx="974718" cy="856196"/>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4000" b="1" i="0" u="none" strike="noStrike" kern="0" cap="none" spc="0" normalizeH="0" baseline="0">
                <a:ln w="18415" cmpd="sng">
                  <a:noFill/>
                  <a:prstDash val="solid"/>
                </a:ln>
                <a:solidFill>
                  <a:schemeClr val="bg1"/>
                </a:solidFill>
                <a:uLnTx/>
                <a:uFillTx/>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6000" b="1" i="0" u="none" strike="noStrike" kern="0" cap="none" spc="0" normalizeH="0" baseline="0" noProof="0" dirty="0">
                <a:ln w="18415" cmpd="sng">
                  <a:noFill/>
                  <a:prstDash val="solid"/>
                </a:ln>
                <a:solidFill>
                  <a:srgbClr val="64B7CE"/>
                </a:solidFill>
                <a:uLnTx/>
                <a:uFillTx/>
                <a:latin typeface="Baskerville Old Face" pitchFamily="18" charset="0"/>
              </a:rPr>
              <a:t>B</a:t>
            </a:r>
            <a:endParaRPr kumimoji="0" lang="zh-CN" altLang="en-US" sz="6000" b="1" i="0" u="none" strike="noStrike" kern="0" cap="none" spc="0" normalizeH="0" baseline="0" noProof="0" dirty="0">
              <a:ln w="18415" cmpd="sng">
                <a:noFill/>
                <a:prstDash val="solid"/>
              </a:ln>
              <a:solidFill>
                <a:srgbClr val="64B7CE"/>
              </a:solidFill>
              <a:uLnTx/>
              <a:uFillTx/>
              <a:latin typeface="Baskerville Old Face" pitchFamily="18" charset="0"/>
            </a:endParaRPr>
          </a:p>
        </p:txBody>
      </p:sp>
      <p:cxnSp>
        <p:nvCxnSpPr>
          <p:cNvPr id="65" name="直接连接符 64"/>
          <p:cNvCxnSpPr/>
          <p:nvPr/>
        </p:nvCxnSpPr>
        <p:spPr>
          <a:xfrm>
            <a:off x="2606006" y="3170037"/>
            <a:ext cx="898149" cy="0"/>
          </a:xfrm>
          <a:prstGeom prst="line">
            <a:avLst/>
          </a:prstGeom>
          <a:noFill/>
          <a:ln w="19050" cap="flat" cmpd="sng" algn="ctr">
            <a:solidFill>
              <a:srgbClr val="64B7CE"/>
            </a:solidFill>
            <a:prstDash val="solid"/>
          </a:ln>
          <a:effectLst/>
        </p:spPr>
      </p:cxnSp>
      <p:sp>
        <p:nvSpPr>
          <p:cNvPr id="66" name="TextBox 65"/>
          <p:cNvSpPr txBox="1"/>
          <p:nvPr/>
        </p:nvSpPr>
        <p:spPr>
          <a:xfrm flipH="1">
            <a:off x="3881150" y="2927381"/>
            <a:ext cx="974718" cy="856196"/>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4000" b="1" i="0" u="none" strike="noStrike" kern="0" cap="none" spc="0" normalizeH="0" baseline="0">
                <a:ln w="18415" cmpd="sng">
                  <a:noFill/>
                  <a:prstDash val="solid"/>
                </a:ln>
                <a:solidFill>
                  <a:schemeClr val="bg1"/>
                </a:solidFill>
                <a:uLnTx/>
                <a:uFillTx/>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6000" b="1" i="0" u="none" strike="noStrike" kern="0" cap="none" spc="0" normalizeH="0" baseline="0" noProof="0" dirty="0">
                <a:ln w="18415" cmpd="sng">
                  <a:noFill/>
                  <a:prstDash val="solid"/>
                </a:ln>
                <a:solidFill>
                  <a:srgbClr val="CF716F"/>
                </a:solidFill>
                <a:uLnTx/>
                <a:uFillTx/>
                <a:latin typeface="Baskerville Old Face" pitchFamily="18" charset="0"/>
              </a:rPr>
              <a:t>C</a:t>
            </a:r>
            <a:endParaRPr kumimoji="0" lang="zh-CN" altLang="en-US" sz="6000" b="1" i="0" u="none" strike="noStrike" kern="0" cap="none" spc="0" normalizeH="0" baseline="0" noProof="0" dirty="0">
              <a:ln w="18415" cmpd="sng">
                <a:noFill/>
                <a:prstDash val="solid"/>
              </a:ln>
              <a:solidFill>
                <a:srgbClr val="CF716F"/>
              </a:solidFill>
              <a:uLnTx/>
              <a:uFillTx/>
              <a:latin typeface="Baskerville Old Face" pitchFamily="18" charset="0"/>
            </a:endParaRPr>
          </a:p>
        </p:txBody>
      </p:sp>
      <p:cxnSp>
        <p:nvCxnSpPr>
          <p:cNvPr id="67" name="直接连接符 66"/>
          <p:cNvCxnSpPr/>
          <p:nvPr/>
        </p:nvCxnSpPr>
        <p:spPr>
          <a:xfrm>
            <a:off x="3910421" y="3623215"/>
            <a:ext cx="898149" cy="0"/>
          </a:xfrm>
          <a:prstGeom prst="line">
            <a:avLst/>
          </a:prstGeom>
          <a:noFill/>
          <a:ln w="19050" cap="flat" cmpd="sng" algn="ctr">
            <a:solidFill>
              <a:srgbClr val="CF716F"/>
            </a:solidFill>
            <a:prstDash val="solid"/>
          </a:ln>
          <a:effectLst/>
        </p:spPr>
      </p:cxnSp>
      <p:sp>
        <p:nvSpPr>
          <p:cNvPr id="68" name="TextBox 67"/>
          <p:cNvSpPr txBox="1"/>
          <p:nvPr/>
        </p:nvSpPr>
        <p:spPr>
          <a:xfrm>
            <a:off x="2603951" y="3314633"/>
            <a:ext cx="980818" cy="138499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75000"/>
                    <a:lumOff val="2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69" name="TextBox 68"/>
          <p:cNvSpPr txBox="1"/>
          <p:nvPr/>
        </p:nvSpPr>
        <p:spPr>
          <a:xfrm>
            <a:off x="3880993" y="3788448"/>
            <a:ext cx="980818" cy="138499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75000"/>
                    <a:lumOff val="2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70" name="TextBox 69"/>
          <p:cNvSpPr txBox="1"/>
          <p:nvPr/>
        </p:nvSpPr>
        <p:spPr>
          <a:xfrm rot="16200000">
            <a:off x="5096721" y="-929123"/>
            <a:ext cx="1661993" cy="4752529"/>
          </a:xfrm>
          <a:prstGeom prst="rect">
            <a:avLst/>
          </a:prstGeom>
          <a:noFill/>
        </p:spPr>
        <p:txBody>
          <a:bodyPr vert="eaVert"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800" b="1" i="0" u="none" strike="noStrike" kern="0" cap="none" spc="0" normalizeH="0" baseline="0" noProof="0" dirty="0">
                <a:ln>
                  <a:noFill/>
                </a:ln>
                <a:solidFill>
                  <a:sysClr val="windowText" lastClr="000000">
                    <a:lumMod val="85000"/>
                    <a:lumOff val="15000"/>
                  </a:sysClr>
                </a:solidFill>
                <a:effectLst/>
                <a:uLnTx/>
                <a:uFillTx/>
                <a:latin typeface="Baskerville Old Face" pitchFamily="18" charset="0"/>
              </a:rPr>
              <a:t>Click here to add your title</a:t>
            </a:r>
            <a:endParaRPr kumimoji="0" lang="zh-CN" altLang="en-US" sz="4800" b="1" i="0" u="none" strike="noStrike" kern="0" cap="none" spc="0" normalizeH="0" baseline="0" noProof="0" dirty="0">
              <a:ln>
                <a:noFill/>
              </a:ln>
              <a:solidFill>
                <a:sysClr val="windowText" lastClr="000000">
                  <a:lumMod val="85000"/>
                  <a:lumOff val="15000"/>
                </a:sysClr>
              </a:solidFill>
              <a:effectLst/>
              <a:uLnTx/>
              <a:uFillTx/>
              <a:latin typeface="Baskerville Old Face" pitchFamily="18" charset="0"/>
            </a:endParaRPr>
          </a:p>
        </p:txBody>
      </p:sp>
      <p:grpSp>
        <p:nvGrpSpPr>
          <p:cNvPr id="71" name="组合 70"/>
          <p:cNvGrpSpPr/>
          <p:nvPr/>
        </p:nvGrpSpPr>
        <p:grpSpPr>
          <a:xfrm>
            <a:off x="5143865" y="2885919"/>
            <a:ext cx="1016995" cy="3364219"/>
            <a:chOff x="2699792" y="745526"/>
            <a:chExt cx="1008113" cy="3065982"/>
          </a:xfrm>
        </p:grpSpPr>
        <p:sp>
          <p:nvSpPr>
            <p:cNvPr id="72" name="五边形 5"/>
            <p:cNvSpPr/>
            <p:nvPr/>
          </p:nvSpPr>
          <p:spPr>
            <a:xfrm rot="16200000">
              <a:off x="1716377" y="1748120"/>
              <a:ext cx="2974943" cy="1008112"/>
            </a:xfrm>
            <a:custGeom>
              <a:avLst/>
              <a:gdLst/>
              <a:ahLst/>
              <a:cxnLst/>
              <a:rect l="l" t="t" r="r" b="b"/>
              <a:pathLst>
                <a:path w="2974943" h="1008112">
                  <a:moveTo>
                    <a:pt x="2974943" y="504056"/>
                  </a:moveTo>
                  <a:lnTo>
                    <a:pt x="2581245" y="1008112"/>
                  </a:lnTo>
                  <a:lnTo>
                    <a:pt x="0" y="1008112"/>
                  </a:lnTo>
                  <a:lnTo>
                    <a:pt x="367530" y="0"/>
                  </a:lnTo>
                  <a:lnTo>
                    <a:pt x="2581245" y="0"/>
                  </a:lnTo>
                  <a:close/>
                </a:path>
              </a:pathLst>
            </a:custGeom>
            <a:solidFill>
              <a:srgbClr val="EDD9C9"/>
            </a:solidFill>
            <a:ln w="25400" cap="flat" cmpd="sng" algn="ctr">
              <a:noFill/>
              <a:prstDash val="solid"/>
            </a:ln>
            <a:effectLst>
              <a:outerShdw blurRad="190500" dist="38100" algn="l" rotWithShape="0">
                <a:prstClr val="black">
                  <a:alpha val="49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3" name="直角三角形 8"/>
            <p:cNvSpPr/>
            <p:nvPr/>
          </p:nvSpPr>
          <p:spPr>
            <a:xfrm>
              <a:off x="2699792" y="1124744"/>
              <a:ext cx="497158" cy="2435372"/>
            </a:xfrm>
            <a:custGeom>
              <a:avLst/>
              <a:gdLst/>
              <a:ahLst/>
              <a:cxnLst/>
              <a:rect l="l" t="t" r="r" b="b"/>
              <a:pathLst>
                <a:path w="497158" h="2435372">
                  <a:moveTo>
                    <a:pt x="0" y="0"/>
                  </a:moveTo>
                  <a:lnTo>
                    <a:pt x="497158" y="2435372"/>
                  </a:lnTo>
                  <a:lnTo>
                    <a:pt x="0" y="2254122"/>
                  </a:lnTo>
                  <a:close/>
                </a:path>
              </a:pathLst>
            </a:custGeom>
            <a:solidFill>
              <a:srgbClr val="FFFFFF">
                <a:alpha val="27843"/>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4" name="直角三角形 73"/>
            <p:cNvSpPr/>
            <p:nvPr/>
          </p:nvSpPr>
          <p:spPr>
            <a:xfrm rot="20543602" flipV="1">
              <a:off x="3241315" y="989609"/>
              <a:ext cx="288452" cy="2821899"/>
            </a:xfrm>
            <a:prstGeom prst="rtTriangle">
              <a:avLst/>
            </a:prstGeom>
            <a:solidFill>
              <a:srgbClr val="FFFFFF">
                <a:alpha val="32157"/>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5" name="五边形 6"/>
            <p:cNvSpPr/>
            <p:nvPr/>
          </p:nvSpPr>
          <p:spPr>
            <a:xfrm rot="16200000">
              <a:off x="2934990" y="510328"/>
              <a:ext cx="537715" cy="1008112"/>
            </a:xfrm>
            <a:custGeom>
              <a:avLst/>
              <a:gdLst/>
              <a:ahLst/>
              <a:cxnLst/>
              <a:rect l="l" t="t" r="r" b="b"/>
              <a:pathLst>
                <a:path w="537715" h="1008112">
                  <a:moveTo>
                    <a:pt x="537715" y="504056"/>
                  </a:moveTo>
                  <a:lnTo>
                    <a:pt x="144017" y="1008112"/>
                  </a:lnTo>
                  <a:lnTo>
                    <a:pt x="0" y="1008112"/>
                  </a:lnTo>
                  <a:lnTo>
                    <a:pt x="393698" y="504056"/>
                  </a:lnTo>
                  <a:lnTo>
                    <a:pt x="0" y="0"/>
                  </a:lnTo>
                  <a:lnTo>
                    <a:pt x="144017" y="0"/>
                  </a:lnTo>
                  <a:close/>
                </a:path>
              </a:pathLst>
            </a:custGeom>
            <a:solidFill>
              <a:sysClr val="windowText" lastClr="000000">
                <a:lumMod val="75000"/>
                <a:lumOff val="25000"/>
              </a:sysClr>
            </a:solidFill>
            <a:ln w="25400" cap="flat" cmpd="sng" algn="ctr">
              <a:noFill/>
              <a:prstDash val="solid"/>
            </a:ln>
            <a:effectLst>
              <a:outerShdw blurRad="50800" dist="63500" dir="5400000" algn="t" rotWithShape="0">
                <a:prstClr val="black">
                  <a:alpha val="19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76" name="TextBox 75"/>
          <p:cNvSpPr txBox="1"/>
          <p:nvPr/>
        </p:nvSpPr>
        <p:spPr>
          <a:xfrm>
            <a:off x="5150736" y="4232896"/>
            <a:ext cx="980818" cy="138499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75000"/>
                    <a:lumOff val="2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77" name="TextBox 76"/>
          <p:cNvSpPr txBox="1"/>
          <p:nvPr/>
        </p:nvSpPr>
        <p:spPr>
          <a:xfrm flipH="1">
            <a:off x="5156393" y="3376123"/>
            <a:ext cx="974718" cy="856196"/>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4000" b="1" i="0" u="none" strike="noStrike" kern="0" cap="none" spc="0" normalizeH="0" baseline="0">
                <a:ln w="18415" cmpd="sng">
                  <a:noFill/>
                  <a:prstDash val="solid"/>
                </a:ln>
                <a:solidFill>
                  <a:schemeClr val="bg1"/>
                </a:solidFill>
                <a:uLnTx/>
                <a:uFillTx/>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6000" b="1" i="0" u="none" strike="noStrike" kern="0" cap="none" spc="0" normalizeH="0" baseline="0" noProof="0" dirty="0">
                <a:ln w="18415" cmpd="sng">
                  <a:noFill/>
                  <a:prstDash val="solid"/>
                </a:ln>
                <a:solidFill>
                  <a:srgbClr val="64B7CE"/>
                </a:solidFill>
                <a:uLnTx/>
                <a:uFillTx/>
                <a:latin typeface="Baskerville Old Face" pitchFamily="18" charset="0"/>
              </a:rPr>
              <a:t>D</a:t>
            </a:r>
            <a:endParaRPr kumimoji="0" lang="zh-CN" altLang="en-US" sz="6000" b="1" i="0" u="none" strike="noStrike" kern="0" cap="none" spc="0" normalizeH="0" baseline="0" noProof="0" dirty="0">
              <a:ln w="18415" cmpd="sng">
                <a:noFill/>
                <a:prstDash val="solid"/>
              </a:ln>
              <a:solidFill>
                <a:srgbClr val="64B7CE"/>
              </a:solidFill>
              <a:uLnTx/>
              <a:uFillTx/>
              <a:latin typeface="Baskerville Old Face" pitchFamily="18" charset="0"/>
            </a:endParaRPr>
          </a:p>
        </p:txBody>
      </p:sp>
      <p:cxnSp>
        <p:nvCxnSpPr>
          <p:cNvPr id="78" name="直接连接符 77"/>
          <p:cNvCxnSpPr/>
          <p:nvPr/>
        </p:nvCxnSpPr>
        <p:spPr>
          <a:xfrm>
            <a:off x="5185421" y="4050896"/>
            <a:ext cx="898149" cy="0"/>
          </a:xfrm>
          <a:prstGeom prst="line">
            <a:avLst/>
          </a:prstGeom>
          <a:noFill/>
          <a:ln w="19050" cap="flat" cmpd="sng" algn="ctr">
            <a:solidFill>
              <a:srgbClr val="64B7CE"/>
            </a:solidFill>
            <a:prstDash val="solid"/>
          </a:ln>
          <a:effectLst/>
        </p:spPr>
      </p:cxnSp>
      <p:grpSp>
        <p:nvGrpSpPr>
          <p:cNvPr id="79" name="组合 78"/>
          <p:cNvGrpSpPr/>
          <p:nvPr/>
        </p:nvGrpSpPr>
        <p:grpSpPr>
          <a:xfrm>
            <a:off x="6418417" y="3377149"/>
            <a:ext cx="1016995" cy="3364219"/>
            <a:chOff x="2699792" y="745526"/>
            <a:chExt cx="1008113" cy="3065982"/>
          </a:xfrm>
        </p:grpSpPr>
        <p:sp>
          <p:nvSpPr>
            <p:cNvPr id="80" name="五边形 5"/>
            <p:cNvSpPr/>
            <p:nvPr/>
          </p:nvSpPr>
          <p:spPr>
            <a:xfrm rot="16200000">
              <a:off x="1716377" y="1748120"/>
              <a:ext cx="2974943" cy="1008112"/>
            </a:xfrm>
            <a:custGeom>
              <a:avLst/>
              <a:gdLst/>
              <a:ahLst/>
              <a:cxnLst/>
              <a:rect l="l" t="t" r="r" b="b"/>
              <a:pathLst>
                <a:path w="2974943" h="1008112">
                  <a:moveTo>
                    <a:pt x="2974943" y="504056"/>
                  </a:moveTo>
                  <a:lnTo>
                    <a:pt x="2581245" y="1008112"/>
                  </a:lnTo>
                  <a:lnTo>
                    <a:pt x="0" y="1008112"/>
                  </a:lnTo>
                  <a:lnTo>
                    <a:pt x="367530" y="0"/>
                  </a:lnTo>
                  <a:lnTo>
                    <a:pt x="2581245" y="0"/>
                  </a:lnTo>
                  <a:close/>
                </a:path>
              </a:pathLst>
            </a:custGeom>
            <a:solidFill>
              <a:srgbClr val="EDD9C9"/>
            </a:solidFill>
            <a:ln w="25400" cap="flat" cmpd="sng" algn="ctr">
              <a:noFill/>
              <a:prstDash val="solid"/>
            </a:ln>
            <a:effectLst>
              <a:outerShdw blurRad="190500" dist="38100" algn="l" rotWithShape="0">
                <a:prstClr val="black">
                  <a:alpha val="49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1" name="直角三角形 8"/>
            <p:cNvSpPr/>
            <p:nvPr/>
          </p:nvSpPr>
          <p:spPr>
            <a:xfrm>
              <a:off x="2699792" y="1124744"/>
              <a:ext cx="497158" cy="2435372"/>
            </a:xfrm>
            <a:custGeom>
              <a:avLst/>
              <a:gdLst/>
              <a:ahLst/>
              <a:cxnLst/>
              <a:rect l="l" t="t" r="r" b="b"/>
              <a:pathLst>
                <a:path w="497158" h="2435372">
                  <a:moveTo>
                    <a:pt x="0" y="0"/>
                  </a:moveTo>
                  <a:lnTo>
                    <a:pt x="497158" y="2435372"/>
                  </a:lnTo>
                  <a:lnTo>
                    <a:pt x="0" y="2254122"/>
                  </a:lnTo>
                  <a:close/>
                </a:path>
              </a:pathLst>
            </a:custGeom>
            <a:solidFill>
              <a:srgbClr val="FFFFFF">
                <a:alpha val="27843"/>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2" name="直角三角形 81"/>
            <p:cNvSpPr/>
            <p:nvPr/>
          </p:nvSpPr>
          <p:spPr>
            <a:xfrm rot="20543602" flipV="1">
              <a:off x="3241315" y="989609"/>
              <a:ext cx="288452" cy="2821899"/>
            </a:xfrm>
            <a:prstGeom prst="rtTriangle">
              <a:avLst/>
            </a:prstGeom>
            <a:solidFill>
              <a:srgbClr val="FFFFFF">
                <a:alpha val="32157"/>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3" name="五边形 6"/>
            <p:cNvSpPr/>
            <p:nvPr/>
          </p:nvSpPr>
          <p:spPr>
            <a:xfrm rot="16200000">
              <a:off x="2934990" y="510328"/>
              <a:ext cx="537715" cy="1008112"/>
            </a:xfrm>
            <a:custGeom>
              <a:avLst/>
              <a:gdLst/>
              <a:ahLst/>
              <a:cxnLst/>
              <a:rect l="l" t="t" r="r" b="b"/>
              <a:pathLst>
                <a:path w="537715" h="1008112">
                  <a:moveTo>
                    <a:pt x="537715" y="504056"/>
                  </a:moveTo>
                  <a:lnTo>
                    <a:pt x="144017" y="1008112"/>
                  </a:lnTo>
                  <a:lnTo>
                    <a:pt x="0" y="1008112"/>
                  </a:lnTo>
                  <a:lnTo>
                    <a:pt x="393698" y="504056"/>
                  </a:lnTo>
                  <a:lnTo>
                    <a:pt x="0" y="0"/>
                  </a:lnTo>
                  <a:lnTo>
                    <a:pt x="144017" y="0"/>
                  </a:lnTo>
                  <a:close/>
                </a:path>
              </a:pathLst>
            </a:custGeom>
            <a:solidFill>
              <a:sysClr val="windowText" lastClr="000000">
                <a:lumMod val="75000"/>
                <a:lumOff val="25000"/>
              </a:sysClr>
            </a:solidFill>
            <a:ln w="25400" cap="flat" cmpd="sng" algn="ctr">
              <a:noFill/>
              <a:prstDash val="solid"/>
            </a:ln>
            <a:effectLst>
              <a:outerShdw blurRad="50800" dist="63500" dir="5400000" algn="t" rotWithShape="0">
                <a:prstClr val="black">
                  <a:alpha val="19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84" name="TextBox 83"/>
          <p:cNvSpPr txBox="1"/>
          <p:nvPr/>
        </p:nvSpPr>
        <p:spPr>
          <a:xfrm>
            <a:off x="6425288" y="4724126"/>
            <a:ext cx="980818" cy="138499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75000"/>
                    <a:lumOff val="25000"/>
                  </a:sysClr>
                </a:solidFill>
                <a:effectLst/>
                <a:uLnTx/>
                <a:uFillTx/>
                <a:latin typeface="Arial" pitchFamily="34" charset="0"/>
                <a:ea typeface="微软雅黑" pitchFamily="34" charset="-122"/>
                <a:cs typeface="Arial" pitchFamily="34" charset="0"/>
              </a:rPr>
              <a:t>Click here to add your text. Click here to add your text. </a:t>
            </a:r>
          </a:p>
        </p:txBody>
      </p:sp>
      <p:sp>
        <p:nvSpPr>
          <p:cNvPr id="85" name="TextBox 84"/>
          <p:cNvSpPr txBox="1"/>
          <p:nvPr/>
        </p:nvSpPr>
        <p:spPr>
          <a:xfrm flipH="1">
            <a:off x="6430945" y="3867353"/>
            <a:ext cx="974718" cy="856196"/>
          </a:xfrm>
          <a:prstGeom prst="rect">
            <a:avLst/>
          </a:prstGeom>
          <a:noFill/>
        </p:spPr>
        <p:txBody>
          <a:bodyPr wrap="square" rtlCol="0">
            <a:spAutoFit/>
          </a:bodyPr>
          <a:lstStyle>
            <a:defPPr>
              <a:defRPr lang="en-US"/>
            </a:defPPr>
            <a:lvl1pPr marR="0" lvl="0" indent="0" algn="ctr" fontAlgn="auto">
              <a:lnSpc>
                <a:spcPct val="80000"/>
              </a:lnSpc>
              <a:spcBef>
                <a:spcPts val="0"/>
              </a:spcBef>
              <a:spcAft>
                <a:spcPts val="0"/>
              </a:spcAft>
              <a:buClrTx/>
              <a:buSzTx/>
              <a:buFontTx/>
              <a:buNone/>
              <a:tabLst/>
              <a:defRPr kumimoji="0" sz="6000" b="1" i="0" u="none" strike="noStrike" kern="0" cap="none" spc="0" normalizeH="0" baseline="0">
                <a:ln w="18415" cmpd="sng">
                  <a:noFill/>
                  <a:prstDash val="solid"/>
                </a:ln>
                <a:solidFill>
                  <a:srgbClr val="CF716F"/>
                </a:solidFill>
                <a:uLnTx/>
                <a:uFillTx/>
                <a:latin typeface="Baskerville Old Face" pitchFamily="18"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6000" b="1" i="0" u="none" strike="noStrike" kern="0" cap="none" spc="0" normalizeH="0" baseline="0" noProof="0" dirty="0">
                <a:ln w="18415" cmpd="sng">
                  <a:noFill/>
                  <a:prstDash val="solid"/>
                </a:ln>
                <a:solidFill>
                  <a:srgbClr val="CF716F"/>
                </a:solidFill>
                <a:effectLst/>
                <a:uLnTx/>
                <a:uFillTx/>
                <a:latin typeface="Baskerville Old Face" pitchFamily="18" charset="0"/>
                <a:ea typeface="微软雅黑" pitchFamily="34" charset="-122"/>
              </a:rPr>
              <a:t>E</a:t>
            </a:r>
            <a:endParaRPr kumimoji="0" lang="zh-CN" altLang="en-US" sz="6000" b="1" i="0" u="none" strike="noStrike" kern="0" cap="none" spc="0" normalizeH="0" baseline="0" noProof="0" dirty="0">
              <a:ln w="18415" cmpd="sng">
                <a:noFill/>
                <a:prstDash val="solid"/>
              </a:ln>
              <a:solidFill>
                <a:srgbClr val="CF716F"/>
              </a:solidFill>
              <a:effectLst/>
              <a:uLnTx/>
              <a:uFillTx/>
              <a:latin typeface="Baskerville Old Face" pitchFamily="18" charset="0"/>
              <a:ea typeface="微软雅黑" pitchFamily="34" charset="-122"/>
            </a:endParaRPr>
          </a:p>
        </p:txBody>
      </p:sp>
      <p:cxnSp>
        <p:nvCxnSpPr>
          <p:cNvPr id="86" name="直接连接符 85"/>
          <p:cNvCxnSpPr/>
          <p:nvPr/>
        </p:nvCxnSpPr>
        <p:spPr>
          <a:xfrm>
            <a:off x="6459973" y="4542126"/>
            <a:ext cx="898149" cy="0"/>
          </a:xfrm>
          <a:prstGeom prst="line">
            <a:avLst/>
          </a:prstGeom>
          <a:noFill/>
          <a:ln w="19050" cap="flat" cmpd="sng" algn="ctr">
            <a:solidFill>
              <a:srgbClr val="CF716F"/>
            </a:solidFill>
            <a:prstDash val="solid"/>
          </a:ln>
          <a:effectLst/>
        </p:spPr>
      </p:cxnSp>
      <p:sp>
        <p:nvSpPr>
          <p:cNvPr id="87" name="平行四边形 86"/>
          <p:cNvSpPr/>
          <p:nvPr/>
        </p:nvSpPr>
        <p:spPr>
          <a:xfrm rot="1201828">
            <a:off x="-81649" y="4989780"/>
            <a:ext cx="8213495" cy="398422"/>
          </a:xfrm>
          <a:prstGeom prst="parallelogram">
            <a:avLst>
              <a:gd name="adj" fmla="val 69466"/>
            </a:avLst>
          </a:prstGeom>
          <a:gradFill flip="none" rotWithShape="1">
            <a:gsLst>
              <a:gs pos="0">
                <a:sysClr val="windowText" lastClr="000000">
                  <a:lumMod val="75000"/>
                  <a:lumOff val="25000"/>
                  <a:shade val="30000"/>
                  <a:satMod val="115000"/>
                </a:sysClr>
              </a:gs>
              <a:gs pos="40000">
                <a:sysClr val="windowText" lastClr="000000">
                  <a:lumMod val="75000"/>
                  <a:lumOff val="25000"/>
                  <a:shade val="100000"/>
                  <a:satMod val="115000"/>
                  <a:alpha val="0"/>
                </a:sysClr>
              </a:gs>
            </a:gsLst>
            <a:lin ang="162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Tree>
    <p:extLst>
      <p:ext uri="{BB962C8B-B14F-4D97-AF65-F5344CB8AC3E}">
        <p14:creationId xmlns:p14="http://schemas.microsoft.com/office/powerpoint/2010/main" val="1036309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2812312" y="2090137"/>
            <a:ext cx="2274781" cy="2274781"/>
            <a:chOff x="2806433" y="620688"/>
            <a:chExt cx="2342963" cy="2342963"/>
          </a:xfrm>
        </p:grpSpPr>
        <p:sp>
          <p:nvSpPr>
            <p:cNvPr id="31" name="椭圆 30"/>
            <p:cNvSpPr/>
            <p:nvPr/>
          </p:nvSpPr>
          <p:spPr>
            <a:xfrm>
              <a:off x="2806433" y="620688"/>
              <a:ext cx="2342963" cy="2342963"/>
            </a:xfrm>
            <a:prstGeom prst="ellipse">
              <a:avLst/>
            </a:prstGeom>
            <a:solidFill>
              <a:srgbClr val="C4BD97">
                <a:alpha val="32941"/>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2" name="椭圆 31"/>
            <p:cNvSpPr/>
            <p:nvPr/>
          </p:nvSpPr>
          <p:spPr>
            <a:xfrm>
              <a:off x="3056001" y="824209"/>
              <a:ext cx="1876039" cy="1876039"/>
            </a:xfrm>
            <a:prstGeom prst="ellipse">
              <a:avLst/>
            </a:prstGeom>
            <a:solidFill>
              <a:srgbClr val="C4BD97">
                <a:alpha val="32941"/>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33" name="组合 32"/>
          <p:cNvGrpSpPr/>
          <p:nvPr/>
        </p:nvGrpSpPr>
        <p:grpSpPr>
          <a:xfrm>
            <a:off x="4076203" y="3170443"/>
            <a:ext cx="2274781" cy="2274781"/>
            <a:chOff x="2806433" y="620688"/>
            <a:chExt cx="2342963" cy="2342963"/>
          </a:xfrm>
        </p:grpSpPr>
        <p:sp>
          <p:nvSpPr>
            <p:cNvPr id="34" name="椭圆 33"/>
            <p:cNvSpPr/>
            <p:nvPr/>
          </p:nvSpPr>
          <p:spPr>
            <a:xfrm>
              <a:off x="2806433" y="620688"/>
              <a:ext cx="2342963" cy="2342963"/>
            </a:xfrm>
            <a:prstGeom prst="ellipse">
              <a:avLst/>
            </a:prstGeom>
            <a:solidFill>
              <a:srgbClr val="C4BD97">
                <a:alpha val="32941"/>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5" name="椭圆 34"/>
            <p:cNvSpPr/>
            <p:nvPr/>
          </p:nvSpPr>
          <p:spPr>
            <a:xfrm>
              <a:off x="3056001" y="824209"/>
              <a:ext cx="1876039" cy="1876039"/>
            </a:xfrm>
            <a:prstGeom prst="ellipse">
              <a:avLst/>
            </a:prstGeom>
            <a:solidFill>
              <a:srgbClr val="C4BD97">
                <a:alpha val="32941"/>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36" name="组合 35"/>
          <p:cNvGrpSpPr/>
          <p:nvPr/>
        </p:nvGrpSpPr>
        <p:grpSpPr>
          <a:xfrm>
            <a:off x="3458109" y="545190"/>
            <a:ext cx="2274781" cy="2274781"/>
            <a:chOff x="2806433" y="620688"/>
            <a:chExt cx="2342963" cy="2342963"/>
          </a:xfrm>
        </p:grpSpPr>
        <p:sp>
          <p:nvSpPr>
            <p:cNvPr id="37" name="椭圆 36"/>
            <p:cNvSpPr/>
            <p:nvPr/>
          </p:nvSpPr>
          <p:spPr>
            <a:xfrm>
              <a:off x="2806433" y="620688"/>
              <a:ext cx="2342963" cy="2342963"/>
            </a:xfrm>
            <a:prstGeom prst="ellipse">
              <a:avLst/>
            </a:prstGeom>
            <a:solidFill>
              <a:srgbClr val="C4BD97">
                <a:alpha val="32941"/>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8" name="椭圆 37"/>
            <p:cNvSpPr/>
            <p:nvPr/>
          </p:nvSpPr>
          <p:spPr>
            <a:xfrm>
              <a:off x="3056001" y="824209"/>
              <a:ext cx="1876039" cy="1876039"/>
            </a:xfrm>
            <a:prstGeom prst="ellipse">
              <a:avLst/>
            </a:prstGeom>
            <a:solidFill>
              <a:srgbClr val="C4BD97">
                <a:alpha val="32941"/>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pic>
        <p:nvPicPr>
          <p:cNvPr id="39" name="图片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2067" y="2420319"/>
            <a:ext cx="1747947" cy="1209764"/>
          </a:xfrm>
          <a:prstGeom prst="rect">
            <a:avLst/>
          </a:prstGeom>
        </p:spPr>
      </p:pic>
      <p:pic>
        <p:nvPicPr>
          <p:cNvPr id="40" name="图片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5188" y="3752161"/>
            <a:ext cx="1743347" cy="1209764"/>
          </a:xfrm>
          <a:prstGeom prst="rect">
            <a:avLst/>
          </a:prstGeom>
        </p:spPr>
      </p:pic>
      <p:pic>
        <p:nvPicPr>
          <p:cNvPr id="41" name="图片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14151" y="1057275"/>
            <a:ext cx="1646751" cy="1209764"/>
          </a:xfrm>
          <a:prstGeom prst="rect">
            <a:avLst/>
          </a:prstGeom>
        </p:spPr>
      </p:pic>
      <p:sp>
        <p:nvSpPr>
          <p:cNvPr id="42" name="任意多边形 41"/>
          <p:cNvSpPr/>
          <p:nvPr/>
        </p:nvSpPr>
        <p:spPr>
          <a:xfrm>
            <a:off x="5696705" y="2230061"/>
            <a:ext cx="2479866" cy="454642"/>
          </a:xfrm>
          <a:custGeom>
            <a:avLst/>
            <a:gdLst>
              <a:gd name="connsiteX0" fmla="*/ 0 w 2789695"/>
              <a:gd name="connsiteY0" fmla="*/ 0 h 511444"/>
              <a:gd name="connsiteX1" fmla="*/ 0 w 2789695"/>
              <a:gd name="connsiteY1" fmla="*/ 511444 h 511444"/>
              <a:gd name="connsiteX2" fmla="*/ 2789695 w 2789695"/>
              <a:gd name="connsiteY2" fmla="*/ 511444 h 511444"/>
            </a:gdLst>
            <a:ahLst/>
            <a:cxnLst>
              <a:cxn ang="0">
                <a:pos x="connsiteX0" y="connsiteY0"/>
              </a:cxn>
              <a:cxn ang="0">
                <a:pos x="connsiteX1" y="connsiteY1"/>
              </a:cxn>
              <a:cxn ang="0">
                <a:pos x="connsiteX2" y="connsiteY2"/>
              </a:cxn>
            </a:cxnLst>
            <a:rect l="l" t="t" r="r" b="b"/>
            <a:pathLst>
              <a:path w="2789695" h="511444">
                <a:moveTo>
                  <a:pt x="0" y="0"/>
                </a:moveTo>
                <a:lnTo>
                  <a:pt x="0" y="511444"/>
                </a:lnTo>
                <a:lnTo>
                  <a:pt x="2789695" y="511444"/>
                </a:lnTo>
              </a:path>
            </a:pathLst>
          </a:custGeom>
          <a:noFill/>
          <a:ln w="25400" cap="flat" cmpd="sng" algn="ctr">
            <a:solidFill>
              <a:srgbClr val="C4BD97">
                <a:alpha val="74902"/>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3" name="椭圆 42"/>
          <p:cNvSpPr/>
          <p:nvPr/>
        </p:nvSpPr>
        <p:spPr>
          <a:xfrm>
            <a:off x="5570460" y="2081446"/>
            <a:ext cx="218921" cy="218921"/>
          </a:xfrm>
          <a:prstGeom prst="ellipse">
            <a:avLst/>
          </a:prstGeom>
          <a:solidFill>
            <a:srgbClr val="C4BD9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4" name="椭圆 43"/>
          <p:cNvSpPr/>
          <p:nvPr/>
        </p:nvSpPr>
        <p:spPr>
          <a:xfrm>
            <a:off x="8108441" y="2593800"/>
            <a:ext cx="159787" cy="159787"/>
          </a:xfrm>
          <a:prstGeom prst="ellipse">
            <a:avLst/>
          </a:prstGeom>
          <a:solidFill>
            <a:srgbClr val="C4BD9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5" name="TextBox 44"/>
          <p:cNvSpPr txBox="1"/>
          <p:nvPr/>
        </p:nvSpPr>
        <p:spPr>
          <a:xfrm>
            <a:off x="5771041" y="1332283"/>
            <a:ext cx="2560818" cy="43704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rgbClr val="A47146"/>
                </a:solidFill>
                <a:effectLst>
                  <a:outerShdw dist="25400" dir="5400000" algn="t" rotWithShape="0">
                    <a:sysClr val="window" lastClr="FFFFFF">
                      <a:alpha val="29000"/>
                    </a:sysClr>
                  </a:outerShdw>
                </a:effectLst>
                <a:uLnTx/>
                <a:uFillTx/>
                <a:latin typeface="Adidas Unity" pitchFamily="2" charset="0"/>
                <a:ea typeface="微软雅黑" pitchFamily="34" charset="-122"/>
                <a:cs typeface="Times New Roman" pitchFamily="18" charset="0"/>
              </a:rPr>
              <a:t>Your text</a:t>
            </a:r>
            <a:endParaRPr kumimoji="0" lang="zh-CN" altLang="en-US" sz="2800" b="1" i="0" u="none" strike="noStrike" kern="0" cap="none" spc="0" normalizeH="0" baseline="0" noProof="0" dirty="0">
              <a:ln w="18415" cmpd="sng">
                <a:noFill/>
                <a:prstDash val="solid"/>
              </a:ln>
              <a:solidFill>
                <a:srgbClr val="A47146"/>
              </a:solidFill>
              <a:effectLst>
                <a:outerShdw dist="25400" dir="5400000" algn="t" rotWithShape="0">
                  <a:sysClr val="window" lastClr="FFFFFF">
                    <a:alpha val="29000"/>
                  </a:sysClr>
                </a:outerShdw>
              </a:effectLst>
              <a:uLnTx/>
              <a:uFillTx/>
              <a:latin typeface="Adidas Unity" pitchFamily="2" charset="0"/>
              <a:ea typeface="微软雅黑" pitchFamily="34" charset="-122"/>
              <a:cs typeface="Times New Roman" pitchFamily="18" charset="0"/>
            </a:endParaRPr>
          </a:p>
        </p:txBody>
      </p:sp>
      <p:sp>
        <p:nvSpPr>
          <p:cNvPr id="46" name="TextBox 45"/>
          <p:cNvSpPr txBox="1"/>
          <p:nvPr/>
        </p:nvSpPr>
        <p:spPr>
          <a:xfrm>
            <a:off x="5789381" y="1841334"/>
            <a:ext cx="2478847" cy="738664"/>
          </a:xfrm>
          <a:prstGeom prst="rect">
            <a:avLst/>
          </a:prstGeom>
          <a:noFill/>
        </p:spPr>
        <p:txBody>
          <a:bodyPr wrap="square" rtlCol="0">
            <a:spAutoFit/>
          </a:bodyPr>
          <a:lstStyle/>
          <a:p>
            <a:pPr>
              <a:defRPr/>
            </a:pPr>
            <a:r>
              <a:rPr kumimoji="0" lang="en-US" altLang="zh-CN" sz="1400" b="0" i="0" u="none" strike="noStrike" kern="0" cap="none" spc="0" normalizeH="0" baseline="0" noProof="0" dirty="0">
                <a:ln>
                  <a:noFill/>
                </a:ln>
                <a:solidFill>
                  <a:sysClr val="windowText" lastClr="000000">
                    <a:lumMod val="75000"/>
                    <a:lumOff val="2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endParaRPr lang="en-US" altLang="zh-CN" sz="1400" kern="0" dirty="0">
              <a:solidFill>
                <a:sysClr val="windowText" lastClr="000000">
                  <a:lumMod val="75000"/>
                  <a:lumOff val="25000"/>
                </a:sysClr>
              </a:solidFill>
              <a:latin typeface="Arial" pitchFamily="34" charset="0"/>
              <a:ea typeface="微软雅黑" pitchFamily="34" charset="-122"/>
              <a:cs typeface="Arial" pitchFamily="34" charset="0"/>
            </a:endParaRPr>
          </a:p>
        </p:txBody>
      </p:sp>
      <p:sp>
        <p:nvSpPr>
          <p:cNvPr id="47" name="任意多边形 46"/>
          <p:cNvSpPr/>
          <p:nvPr/>
        </p:nvSpPr>
        <p:spPr>
          <a:xfrm>
            <a:off x="6401342" y="4569915"/>
            <a:ext cx="2479866" cy="454642"/>
          </a:xfrm>
          <a:custGeom>
            <a:avLst/>
            <a:gdLst>
              <a:gd name="connsiteX0" fmla="*/ 0 w 2789695"/>
              <a:gd name="connsiteY0" fmla="*/ 0 h 511444"/>
              <a:gd name="connsiteX1" fmla="*/ 0 w 2789695"/>
              <a:gd name="connsiteY1" fmla="*/ 511444 h 511444"/>
              <a:gd name="connsiteX2" fmla="*/ 2789695 w 2789695"/>
              <a:gd name="connsiteY2" fmla="*/ 511444 h 511444"/>
            </a:gdLst>
            <a:ahLst/>
            <a:cxnLst>
              <a:cxn ang="0">
                <a:pos x="connsiteX0" y="connsiteY0"/>
              </a:cxn>
              <a:cxn ang="0">
                <a:pos x="connsiteX1" y="connsiteY1"/>
              </a:cxn>
              <a:cxn ang="0">
                <a:pos x="connsiteX2" y="connsiteY2"/>
              </a:cxn>
            </a:cxnLst>
            <a:rect l="l" t="t" r="r" b="b"/>
            <a:pathLst>
              <a:path w="2789695" h="511444">
                <a:moveTo>
                  <a:pt x="0" y="0"/>
                </a:moveTo>
                <a:lnTo>
                  <a:pt x="0" y="511444"/>
                </a:lnTo>
                <a:lnTo>
                  <a:pt x="2789695" y="511444"/>
                </a:lnTo>
              </a:path>
            </a:pathLst>
          </a:custGeom>
          <a:noFill/>
          <a:ln w="25400" cap="flat" cmpd="sng" algn="ctr">
            <a:solidFill>
              <a:srgbClr val="C4BD97">
                <a:alpha val="74902"/>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8" name="椭圆 47"/>
          <p:cNvSpPr/>
          <p:nvPr/>
        </p:nvSpPr>
        <p:spPr>
          <a:xfrm>
            <a:off x="6275097" y="4421300"/>
            <a:ext cx="218921" cy="218921"/>
          </a:xfrm>
          <a:prstGeom prst="ellipse">
            <a:avLst/>
          </a:prstGeom>
          <a:solidFill>
            <a:srgbClr val="C4BD9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9" name="椭圆 48"/>
          <p:cNvSpPr/>
          <p:nvPr/>
        </p:nvSpPr>
        <p:spPr>
          <a:xfrm>
            <a:off x="8813078" y="4933654"/>
            <a:ext cx="159787" cy="159787"/>
          </a:xfrm>
          <a:prstGeom prst="ellipse">
            <a:avLst/>
          </a:prstGeom>
          <a:solidFill>
            <a:srgbClr val="C4BD9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0" name="TextBox 49"/>
          <p:cNvSpPr txBox="1"/>
          <p:nvPr/>
        </p:nvSpPr>
        <p:spPr>
          <a:xfrm>
            <a:off x="6475678" y="3672137"/>
            <a:ext cx="2560818" cy="43704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rgbClr val="A47146"/>
                </a:solidFill>
                <a:effectLst>
                  <a:outerShdw dist="25400" dir="5400000" algn="t" rotWithShape="0">
                    <a:sysClr val="window" lastClr="FFFFFF">
                      <a:alpha val="29000"/>
                    </a:sysClr>
                  </a:outerShdw>
                </a:effectLst>
                <a:uLnTx/>
                <a:uFillTx/>
                <a:latin typeface="Adidas Unity" pitchFamily="2" charset="0"/>
                <a:ea typeface="微软雅黑" pitchFamily="34" charset="-122"/>
                <a:cs typeface="Times New Roman" pitchFamily="18" charset="0"/>
              </a:rPr>
              <a:t>Your text</a:t>
            </a:r>
            <a:endParaRPr kumimoji="0" lang="zh-CN" altLang="en-US" sz="2800" b="1" i="0" u="none" strike="noStrike" kern="0" cap="none" spc="0" normalizeH="0" baseline="0" noProof="0" dirty="0">
              <a:ln w="18415" cmpd="sng">
                <a:noFill/>
                <a:prstDash val="solid"/>
              </a:ln>
              <a:solidFill>
                <a:srgbClr val="A47146"/>
              </a:solidFill>
              <a:effectLst>
                <a:outerShdw dist="25400" dir="5400000" algn="t" rotWithShape="0">
                  <a:sysClr val="window" lastClr="FFFFFF">
                    <a:alpha val="29000"/>
                  </a:sysClr>
                </a:outerShdw>
              </a:effectLst>
              <a:uLnTx/>
              <a:uFillTx/>
              <a:latin typeface="Adidas Unity" pitchFamily="2" charset="0"/>
              <a:ea typeface="微软雅黑" pitchFamily="34" charset="-122"/>
              <a:cs typeface="Times New Roman" pitchFamily="18" charset="0"/>
            </a:endParaRPr>
          </a:p>
        </p:txBody>
      </p:sp>
      <p:sp>
        <p:nvSpPr>
          <p:cNvPr id="51" name="TextBox 50"/>
          <p:cNvSpPr txBox="1"/>
          <p:nvPr/>
        </p:nvSpPr>
        <p:spPr>
          <a:xfrm>
            <a:off x="6494018" y="4181188"/>
            <a:ext cx="2478847" cy="738664"/>
          </a:xfrm>
          <a:prstGeom prst="rect">
            <a:avLst/>
          </a:prstGeom>
          <a:noFill/>
        </p:spPr>
        <p:txBody>
          <a:bodyPr wrap="square" rtlCol="0">
            <a:spAutoFit/>
          </a:bodyPr>
          <a:lstStyle/>
          <a:p>
            <a:pPr>
              <a:defRPr/>
            </a:pPr>
            <a:r>
              <a:rPr kumimoji="0" lang="en-US" altLang="zh-CN" sz="1400" b="0" i="0" u="none" strike="noStrike" kern="0" cap="none" spc="0" normalizeH="0" baseline="0" noProof="0" dirty="0">
                <a:ln>
                  <a:noFill/>
                </a:ln>
                <a:solidFill>
                  <a:sysClr val="windowText" lastClr="000000">
                    <a:lumMod val="75000"/>
                    <a:lumOff val="2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endParaRPr lang="en-US" altLang="zh-CN" sz="1400" kern="0" dirty="0">
              <a:solidFill>
                <a:sysClr val="windowText" lastClr="000000">
                  <a:lumMod val="75000"/>
                  <a:lumOff val="25000"/>
                </a:sysClr>
              </a:solidFill>
              <a:latin typeface="Arial" pitchFamily="34" charset="0"/>
              <a:ea typeface="微软雅黑" pitchFamily="34" charset="-122"/>
              <a:cs typeface="Arial" pitchFamily="34" charset="0"/>
            </a:endParaRPr>
          </a:p>
        </p:txBody>
      </p:sp>
      <p:sp>
        <p:nvSpPr>
          <p:cNvPr id="52" name="任意多边形 51"/>
          <p:cNvSpPr/>
          <p:nvPr/>
        </p:nvSpPr>
        <p:spPr>
          <a:xfrm flipH="1">
            <a:off x="338847" y="3641534"/>
            <a:ext cx="2479866" cy="454642"/>
          </a:xfrm>
          <a:custGeom>
            <a:avLst/>
            <a:gdLst>
              <a:gd name="connsiteX0" fmla="*/ 0 w 2789695"/>
              <a:gd name="connsiteY0" fmla="*/ 0 h 511444"/>
              <a:gd name="connsiteX1" fmla="*/ 0 w 2789695"/>
              <a:gd name="connsiteY1" fmla="*/ 511444 h 511444"/>
              <a:gd name="connsiteX2" fmla="*/ 2789695 w 2789695"/>
              <a:gd name="connsiteY2" fmla="*/ 511444 h 511444"/>
            </a:gdLst>
            <a:ahLst/>
            <a:cxnLst>
              <a:cxn ang="0">
                <a:pos x="connsiteX0" y="connsiteY0"/>
              </a:cxn>
              <a:cxn ang="0">
                <a:pos x="connsiteX1" y="connsiteY1"/>
              </a:cxn>
              <a:cxn ang="0">
                <a:pos x="connsiteX2" y="connsiteY2"/>
              </a:cxn>
            </a:cxnLst>
            <a:rect l="l" t="t" r="r" b="b"/>
            <a:pathLst>
              <a:path w="2789695" h="511444">
                <a:moveTo>
                  <a:pt x="0" y="0"/>
                </a:moveTo>
                <a:lnTo>
                  <a:pt x="0" y="511444"/>
                </a:lnTo>
                <a:lnTo>
                  <a:pt x="2789695" y="511444"/>
                </a:lnTo>
              </a:path>
            </a:pathLst>
          </a:custGeom>
          <a:noFill/>
          <a:ln w="25400" cap="flat" cmpd="sng" algn="ctr">
            <a:solidFill>
              <a:srgbClr val="C4BD97">
                <a:alpha val="74902"/>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3" name="椭圆 52"/>
          <p:cNvSpPr/>
          <p:nvPr/>
        </p:nvSpPr>
        <p:spPr>
          <a:xfrm>
            <a:off x="2709252" y="3520622"/>
            <a:ext cx="218921" cy="218921"/>
          </a:xfrm>
          <a:prstGeom prst="ellipse">
            <a:avLst/>
          </a:prstGeom>
          <a:solidFill>
            <a:srgbClr val="C4BD9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4" name="椭圆 53"/>
          <p:cNvSpPr/>
          <p:nvPr/>
        </p:nvSpPr>
        <p:spPr>
          <a:xfrm>
            <a:off x="210654" y="4016282"/>
            <a:ext cx="159787" cy="159787"/>
          </a:xfrm>
          <a:prstGeom prst="ellipse">
            <a:avLst/>
          </a:prstGeom>
          <a:solidFill>
            <a:srgbClr val="C4BD9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5" name="TextBox 54"/>
          <p:cNvSpPr txBox="1"/>
          <p:nvPr/>
        </p:nvSpPr>
        <p:spPr>
          <a:xfrm>
            <a:off x="401911" y="2777438"/>
            <a:ext cx="2560818" cy="43704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rgbClr val="A47146"/>
                </a:solidFill>
                <a:effectLst>
                  <a:outerShdw dist="25400" dir="5400000" algn="t" rotWithShape="0">
                    <a:sysClr val="window" lastClr="FFFFFF">
                      <a:alpha val="29000"/>
                    </a:sysClr>
                  </a:outerShdw>
                </a:effectLst>
                <a:uLnTx/>
                <a:uFillTx/>
                <a:latin typeface="Adidas Unity" pitchFamily="2" charset="0"/>
                <a:ea typeface="微软雅黑" pitchFamily="34" charset="-122"/>
                <a:cs typeface="Times New Roman" pitchFamily="18" charset="0"/>
              </a:rPr>
              <a:t>Your text</a:t>
            </a:r>
            <a:endParaRPr kumimoji="0" lang="zh-CN" altLang="en-US" sz="2800" b="1" i="0" u="none" strike="noStrike" kern="0" cap="none" spc="0" normalizeH="0" baseline="0" noProof="0" dirty="0">
              <a:ln w="18415" cmpd="sng">
                <a:noFill/>
                <a:prstDash val="solid"/>
              </a:ln>
              <a:solidFill>
                <a:srgbClr val="A47146"/>
              </a:solidFill>
              <a:effectLst>
                <a:outerShdw dist="25400" dir="5400000" algn="t" rotWithShape="0">
                  <a:sysClr val="window" lastClr="FFFFFF">
                    <a:alpha val="29000"/>
                  </a:sysClr>
                </a:outerShdw>
              </a:effectLst>
              <a:uLnTx/>
              <a:uFillTx/>
              <a:latin typeface="Adidas Unity" pitchFamily="2" charset="0"/>
              <a:ea typeface="微软雅黑" pitchFamily="34" charset="-122"/>
              <a:cs typeface="Times New Roman" pitchFamily="18" charset="0"/>
            </a:endParaRPr>
          </a:p>
        </p:txBody>
      </p:sp>
      <p:sp>
        <p:nvSpPr>
          <p:cNvPr id="56" name="TextBox 55"/>
          <p:cNvSpPr txBox="1"/>
          <p:nvPr/>
        </p:nvSpPr>
        <p:spPr>
          <a:xfrm>
            <a:off x="420251" y="3286489"/>
            <a:ext cx="2478847" cy="738664"/>
          </a:xfrm>
          <a:prstGeom prst="rect">
            <a:avLst/>
          </a:prstGeom>
          <a:noFill/>
        </p:spPr>
        <p:txBody>
          <a:bodyPr wrap="square" rtlCol="0">
            <a:spAutoFit/>
          </a:bodyPr>
          <a:lstStyle/>
          <a:p>
            <a:pPr>
              <a:defRPr/>
            </a:pPr>
            <a:r>
              <a:rPr kumimoji="0" lang="en-US" altLang="zh-CN" sz="1400" b="0" i="0" u="none" strike="noStrike" kern="0" cap="none" spc="0" normalizeH="0" baseline="0" noProof="0" dirty="0">
                <a:ln>
                  <a:noFill/>
                </a:ln>
                <a:solidFill>
                  <a:sysClr val="windowText" lastClr="000000">
                    <a:lumMod val="75000"/>
                    <a:lumOff val="2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endParaRPr lang="en-US" altLang="zh-CN" sz="1400" kern="0" dirty="0">
              <a:solidFill>
                <a:sysClr val="windowText" lastClr="000000">
                  <a:lumMod val="75000"/>
                  <a:lumOff val="25000"/>
                </a:sysClr>
              </a:solidFill>
              <a:latin typeface="Arial" pitchFamily="34" charset="0"/>
              <a:ea typeface="微软雅黑" pitchFamily="34" charset="-122"/>
              <a:cs typeface="Arial" pitchFamily="34" charset="0"/>
            </a:endParaRPr>
          </a:p>
        </p:txBody>
      </p:sp>
      <p:sp>
        <p:nvSpPr>
          <p:cNvPr id="57" name="TextBox 56"/>
          <p:cNvSpPr txBox="1"/>
          <p:nvPr/>
        </p:nvSpPr>
        <p:spPr>
          <a:xfrm>
            <a:off x="755576" y="5589240"/>
            <a:ext cx="7560840" cy="707886"/>
          </a:xfrm>
          <a:prstGeom prst="rect">
            <a:avLst/>
          </a:prstGeom>
          <a:noFill/>
        </p:spPr>
        <p:txBody>
          <a:bodyPr wrap="square" rtlCol="0">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itchFamily="34" charset="-122"/>
                <a:cs typeface="Calibri"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1" i="0" u="none" strike="noStrike" kern="0" cap="none" spc="0" normalizeH="0" baseline="0" noProof="0" dirty="0">
                <a:ln>
                  <a:noFill/>
                </a:ln>
                <a:uLnTx/>
                <a:uFillTx/>
                <a:latin typeface="Adidas Unity" pitchFamily="2" charset="0"/>
                <a:ea typeface="微软雅黑" pitchFamily="34" charset="-122"/>
                <a:cs typeface="Calibri" pitchFamily="34" charset="0"/>
              </a:rPr>
              <a:t>Click here to add your title</a:t>
            </a:r>
            <a:endParaRPr kumimoji="0" lang="zh-CN" altLang="en-US" sz="4000" b="1" i="0" u="none" strike="noStrike" kern="0" cap="none" spc="0" normalizeH="0" baseline="0" noProof="0" dirty="0">
              <a:ln>
                <a:noFill/>
              </a:ln>
              <a:uLnTx/>
              <a:uFillTx/>
              <a:latin typeface="Adidas Unity" pitchFamily="2" charset="0"/>
              <a:ea typeface="微软雅黑" pitchFamily="34" charset="-122"/>
              <a:cs typeface="Calibri" pitchFamily="34" charset="0"/>
            </a:endParaRPr>
          </a:p>
        </p:txBody>
      </p:sp>
    </p:spTree>
    <p:extLst>
      <p:ext uri="{BB962C8B-B14F-4D97-AF65-F5344CB8AC3E}">
        <p14:creationId xmlns:p14="http://schemas.microsoft.com/office/powerpoint/2010/main" val="1038881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375" y="188640"/>
            <a:ext cx="6840760" cy="3635796"/>
          </a:xfrm>
          <a:prstGeom prst="rect">
            <a:avLst/>
          </a:prstGeom>
        </p:spPr>
      </p:pic>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375" y="3181215"/>
            <a:ext cx="6840760" cy="3635796"/>
          </a:xfrm>
          <a:prstGeom prst="rect">
            <a:avLst/>
          </a:prstGeom>
        </p:spPr>
      </p:pic>
      <p:sp>
        <p:nvSpPr>
          <p:cNvPr id="15" name="TextBox 14"/>
          <p:cNvSpPr txBox="1"/>
          <p:nvPr/>
        </p:nvSpPr>
        <p:spPr>
          <a:xfrm rot="21283640">
            <a:off x="5778894" y="2137223"/>
            <a:ext cx="1007231" cy="437043"/>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4400" b="1" i="0" u="none" strike="noStrike" kern="0" cap="none" spc="0" normalizeH="0" baseline="0">
                <a:ln w="18415" cmpd="sng">
                  <a:noFill/>
                  <a:prstDash val="solid"/>
                </a:ln>
                <a:solidFill>
                  <a:schemeClr val="bg1"/>
                </a:solidFill>
                <a:effectLst>
                  <a:reflection blurRad="6350" stA="29000" endPos="34000" dir="5400000" sy="-100000" algn="bl" rotWithShape="0"/>
                </a:effectLst>
                <a:uLnTx/>
                <a:uFillTx/>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ysClr val="window" lastClr="FFFFFF"/>
                </a:solidFill>
                <a:effectLst/>
                <a:uLnTx/>
                <a:uFillTx/>
                <a:latin typeface="Agency FB" pitchFamily="34" charset="0"/>
                <a:ea typeface="微软雅黑" pitchFamily="34" charset="-122"/>
              </a:rPr>
              <a:t>TEXT</a:t>
            </a:r>
            <a:endParaRPr kumimoji="0" lang="zh-CN" altLang="en-US" sz="2800" b="1" i="0" u="none" strike="noStrike" kern="0" cap="none" spc="0" normalizeH="0" baseline="0" noProof="0" dirty="0">
              <a:ln w="18415" cmpd="sng">
                <a:noFill/>
                <a:prstDash val="solid"/>
              </a:ln>
              <a:solidFill>
                <a:sysClr val="window" lastClr="FFFFFF"/>
              </a:solidFill>
              <a:effectLst/>
              <a:uLnTx/>
              <a:uFillTx/>
              <a:latin typeface="Agency FB" pitchFamily="34" charset="0"/>
              <a:ea typeface="微软雅黑" pitchFamily="34" charset="-122"/>
            </a:endParaRPr>
          </a:p>
        </p:txBody>
      </p:sp>
      <p:sp>
        <p:nvSpPr>
          <p:cNvPr id="16" name="TextBox 15"/>
          <p:cNvSpPr txBox="1"/>
          <p:nvPr/>
        </p:nvSpPr>
        <p:spPr>
          <a:xfrm rot="21283640">
            <a:off x="5796987" y="5123417"/>
            <a:ext cx="1007231" cy="437043"/>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4400" b="1" i="0" u="none" strike="noStrike" kern="0" cap="none" spc="0" normalizeH="0" baseline="0">
                <a:ln w="18415" cmpd="sng">
                  <a:noFill/>
                  <a:prstDash val="solid"/>
                </a:ln>
                <a:solidFill>
                  <a:schemeClr val="bg1"/>
                </a:solidFill>
                <a:effectLst>
                  <a:reflection blurRad="6350" stA="29000" endPos="34000" dir="5400000" sy="-100000" algn="bl" rotWithShape="0"/>
                </a:effectLst>
                <a:uLnTx/>
                <a:uFillTx/>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ysClr val="window" lastClr="FFFFFF"/>
                </a:solidFill>
                <a:effectLst/>
                <a:uLnTx/>
                <a:uFillTx/>
                <a:latin typeface="Agency FB" pitchFamily="34" charset="0"/>
                <a:ea typeface="微软雅黑" pitchFamily="34" charset="-122"/>
              </a:rPr>
              <a:t>TEXT</a:t>
            </a:r>
            <a:endParaRPr kumimoji="0" lang="zh-CN" altLang="en-US" sz="2800" b="1" i="0" u="none" strike="noStrike" kern="0" cap="none" spc="0" normalizeH="0" baseline="0" noProof="0" dirty="0">
              <a:ln w="18415" cmpd="sng">
                <a:noFill/>
                <a:prstDash val="solid"/>
              </a:ln>
              <a:solidFill>
                <a:sysClr val="window" lastClr="FFFFFF"/>
              </a:solidFill>
              <a:effectLst/>
              <a:uLnTx/>
              <a:uFillTx/>
              <a:latin typeface="Agency FB" pitchFamily="34" charset="0"/>
              <a:ea typeface="微软雅黑" pitchFamily="34" charset="-122"/>
            </a:endParaRPr>
          </a:p>
        </p:txBody>
      </p:sp>
      <p:sp>
        <p:nvSpPr>
          <p:cNvPr id="17" name="TextBox 16"/>
          <p:cNvSpPr txBox="1"/>
          <p:nvPr/>
        </p:nvSpPr>
        <p:spPr>
          <a:xfrm>
            <a:off x="688194" y="2230888"/>
            <a:ext cx="1007231" cy="437043"/>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4400" b="1" i="0" u="none" strike="noStrike" kern="0" cap="none" spc="0" normalizeH="0" baseline="0">
                <a:ln w="18415" cmpd="sng">
                  <a:noFill/>
                  <a:prstDash val="solid"/>
                </a:ln>
                <a:solidFill>
                  <a:schemeClr val="bg1"/>
                </a:solidFill>
                <a:effectLst>
                  <a:reflection blurRad="6350" stA="29000" endPos="34000" dir="5400000" sy="-100000" algn="bl" rotWithShape="0"/>
                </a:effectLst>
                <a:uLnTx/>
                <a:uFillTx/>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ysClr val="window" lastClr="FFFFFF"/>
                </a:solidFill>
                <a:effectLst/>
                <a:uLnTx/>
                <a:uFillTx/>
                <a:latin typeface="Agency FB" pitchFamily="34" charset="0"/>
                <a:ea typeface="微软雅黑" pitchFamily="34" charset="-122"/>
              </a:rPr>
              <a:t>20%</a:t>
            </a:r>
            <a:endParaRPr kumimoji="0" lang="zh-CN" altLang="en-US" sz="2800" b="1" i="0" u="none" strike="noStrike" kern="0" cap="none" spc="0" normalizeH="0" baseline="0" noProof="0" dirty="0">
              <a:ln w="18415" cmpd="sng">
                <a:noFill/>
                <a:prstDash val="solid"/>
              </a:ln>
              <a:solidFill>
                <a:sysClr val="window" lastClr="FFFFFF"/>
              </a:solidFill>
              <a:effectLst/>
              <a:uLnTx/>
              <a:uFillTx/>
              <a:latin typeface="Agency FB" pitchFamily="34" charset="0"/>
              <a:ea typeface="微软雅黑" pitchFamily="34" charset="-122"/>
            </a:endParaRPr>
          </a:p>
        </p:txBody>
      </p:sp>
      <p:sp>
        <p:nvSpPr>
          <p:cNvPr id="18" name="TextBox 17"/>
          <p:cNvSpPr txBox="1"/>
          <p:nvPr/>
        </p:nvSpPr>
        <p:spPr>
          <a:xfrm>
            <a:off x="688194" y="5255224"/>
            <a:ext cx="1007231" cy="437043"/>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4400" b="1" i="0" u="none" strike="noStrike" kern="0" cap="none" spc="0" normalizeH="0" baseline="0">
                <a:ln w="18415" cmpd="sng">
                  <a:noFill/>
                  <a:prstDash val="solid"/>
                </a:ln>
                <a:solidFill>
                  <a:schemeClr val="bg1"/>
                </a:solidFill>
                <a:effectLst>
                  <a:reflection blurRad="6350" stA="29000" endPos="34000" dir="5400000" sy="-100000" algn="bl" rotWithShape="0"/>
                </a:effectLst>
                <a:uLnTx/>
                <a:uFillTx/>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ysClr val="window" lastClr="FFFFFF"/>
                </a:solidFill>
                <a:effectLst/>
                <a:uLnTx/>
                <a:uFillTx/>
                <a:latin typeface="Agency FB" pitchFamily="34" charset="0"/>
                <a:ea typeface="微软雅黑" pitchFamily="34" charset="-122"/>
              </a:rPr>
              <a:t>80%</a:t>
            </a:r>
            <a:endParaRPr kumimoji="0" lang="zh-CN" altLang="en-US" sz="2800" b="1" i="0" u="none" strike="noStrike" kern="0" cap="none" spc="0" normalizeH="0" baseline="0" noProof="0" dirty="0">
              <a:ln w="18415" cmpd="sng">
                <a:noFill/>
                <a:prstDash val="solid"/>
              </a:ln>
              <a:solidFill>
                <a:sysClr val="window" lastClr="FFFFFF"/>
              </a:solidFill>
              <a:effectLst/>
              <a:uLnTx/>
              <a:uFillTx/>
              <a:latin typeface="Agency FB" pitchFamily="34" charset="0"/>
              <a:ea typeface="微软雅黑" pitchFamily="34" charset="-122"/>
            </a:endParaRPr>
          </a:p>
        </p:txBody>
      </p:sp>
      <p:sp>
        <p:nvSpPr>
          <p:cNvPr id="19" name="TextBox 18"/>
          <p:cNvSpPr txBox="1"/>
          <p:nvPr/>
        </p:nvSpPr>
        <p:spPr>
          <a:xfrm flipH="1">
            <a:off x="1962161" y="1033233"/>
            <a:ext cx="23586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rgbClr val="C0504D">
                    <a:lumMod val="75000"/>
                  </a:srgbClr>
                </a:solidFill>
                <a:effectLst/>
                <a:uLnTx/>
                <a:uFillTx/>
                <a:latin typeface="Agency FB" pitchFamily="34" charset="0"/>
                <a:ea typeface="微软雅黑" pitchFamily="34" charset="-122"/>
                <a:cs typeface="Times New Roman" pitchFamily="18" charset="0"/>
              </a:rPr>
              <a:t>Your</a:t>
            </a:r>
            <a:r>
              <a:rPr kumimoji="0" lang="en-US" altLang="zh-CN" sz="2800" b="1" i="0" u="none" strike="noStrike" kern="0" cap="none" spc="0" normalizeH="0" baseline="0" noProof="0" dirty="0">
                <a:ln w="18415" cmpd="sng">
                  <a:noFill/>
                  <a:prstDash val="solid"/>
                </a:ln>
                <a:solidFill>
                  <a:srgbClr val="C0504D">
                    <a:lumMod val="75000"/>
                  </a:srgbClr>
                </a:solidFill>
                <a:effectLst/>
                <a:uLnTx/>
                <a:uFillTx/>
                <a:latin typeface="Agency FB" pitchFamily="34" charset="0"/>
                <a:ea typeface="微软雅黑" pitchFamily="34" charset="-122"/>
                <a:cs typeface="Times New Roman" pitchFamily="18" charset="0"/>
              </a:rPr>
              <a:t>  </a:t>
            </a:r>
            <a:r>
              <a:rPr kumimoji="0" lang="en-US" altLang="zh-CN" sz="3600" b="1" i="0" u="none" strike="noStrike" kern="0" cap="none" spc="0" normalizeH="0" baseline="0" noProof="0" dirty="0">
                <a:ln w="18415" cmpd="sng">
                  <a:noFill/>
                  <a:prstDash val="solid"/>
                </a:ln>
                <a:solidFill>
                  <a:srgbClr val="C0504D">
                    <a:lumMod val="75000"/>
                  </a:srgbClr>
                </a:solidFill>
                <a:effectLst/>
                <a:uLnTx/>
                <a:uFillTx/>
                <a:latin typeface="Agency FB" pitchFamily="34" charset="0"/>
                <a:ea typeface="微软雅黑" pitchFamily="34" charset="-122"/>
                <a:cs typeface="Times New Roman" pitchFamily="18" charset="0"/>
              </a:rPr>
              <a:t>text</a:t>
            </a:r>
            <a:endParaRPr kumimoji="0" lang="zh-CN" altLang="en-US" sz="3600" b="1" i="0" u="none" strike="noStrike" kern="0" cap="none" spc="0" normalizeH="0" baseline="0" noProof="0" dirty="0">
              <a:ln w="18415" cmpd="sng">
                <a:noFill/>
                <a:prstDash val="solid"/>
              </a:ln>
              <a:solidFill>
                <a:srgbClr val="C0504D">
                  <a:lumMod val="75000"/>
                </a:srgbClr>
              </a:solidFill>
              <a:effectLst/>
              <a:uLnTx/>
              <a:uFillTx/>
              <a:latin typeface="Agency FB" pitchFamily="34" charset="0"/>
              <a:ea typeface="微软雅黑" pitchFamily="34" charset="-122"/>
              <a:cs typeface="Times New Roman" pitchFamily="18" charset="0"/>
            </a:endParaRPr>
          </a:p>
        </p:txBody>
      </p:sp>
      <p:sp>
        <p:nvSpPr>
          <p:cNvPr id="20" name="TextBox 19"/>
          <p:cNvSpPr txBox="1"/>
          <p:nvPr/>
        </p:nvSpPr>
        <p:spPr>
          <a:xfrm rot="21594277" flipH="1">
            <a:off x="2017139" y="1518799"/>
            <a:ext cx="3599885" cy="1384995"/>
          </a:xfrm>
          <a:prstGeom prst="rect">
            <a:avLst/>
          </a:prstGeom>
          <a:noFill/>
        </p:spPr>
        <p:txBody>
          <a:bodyPr wrap="square" rtlCol="0">
            <a:spAutoFit/>
          </a:bodyPr>
          <a:lstStyle/>
          <a:p>
            <a:pPr>
              <a:defRPr/>
            </a:pPr>
            <a:r>
              <a:rPr kumimoji="0" lang="en-US" altLang="zh-CN" sz="1400" b="0" i="0" u="none" strike="noStrike" kern="0" cap="none" spc="0" normalizeH="0" baseline="0" noProof="0" dirty="0">
                <a:ln>
                  <a:noFill/>
                </a:ln>
                <a:solidFill>
                  <a:sysClr val="windowText" lastClr="000000">
                    <a:lumMod val="75000"/>
                    <a:lumOff val="2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r>
              <a:rPr lang="en-US" altLang="zh-CN" sz="1400" kern="0" dirty="0">
                <a:solidFill>
                  <a:sysClr val="windowText" lastClr="000000">
                    <a:lumMod val="75000"/>
                    <a:lumOff val="25000"/>
                  </a:sysClr>
                </a:solidFill>
                <a:latin typeface="Arial" pitchFamily="34" charset="0"/>
                <a:ea typeface="微软雅黑" pitchFamily="34" charset="-122"/>
                <a:cs typeface="Arial" pitchFamily="34" charset="0"/>
              </a:rPr>
              <a:t>Click here to add your text. Click here to add your text. Click here to add your text. Click here to add your text. </a:t>
            </a:r>
          </a:p>
        </p:txBody>
      </p:sp>
      <p:sp>
        <p:nvSpPr>
          <p:cNvPr id="21" name="TextBox 20"/>
          <p:cNvSpPr txBox="1"/>
          <p:nvPr/>
        </p:nvSpPr>
        <p:spPr>
          <a:xfrm flipH="1">
            <a:off x="1962161" y="3962726"/>
            <a:ext cx="23586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rgbClr val="C0504D">
                    <a:lumMod val="75000"/>
                  </a:srgbClr>
                </a:solidFill>
                <a:effectLst/>
                <a:uLnTx/>
                <a:uFillTx/>
                <a:latin typeface="Agency FB" pitchFamily="34" charset="0"/>
                <a:ea typeface="微软雅黑" pitchFamily="34" charset="-122"/>
                <a:cs typeface="Times New Roman" pitchFamily="18" charset="0"/>
              </a:rPr>
              <a:t>Your</a:t>
            </a:r>
            <a:r>
              <a:rPr kumimoji="0" lang="en-US" altLang="zh-CN" sz="2800" b="1" i="0" u="none" strike="noStrike" kern="0" cap="none" spc="0" normalizeH="0" baseline="0" noProof="0" dirty="0">
                <a:ln w="18415" cmpd="sng">
                  <a:noFill/>
                  <a:prstDash val="solid"/>
                </a:ln>
                <a:solidFill>
                  <a:srgbClr val="C0504D">
                    <a:lumMod val="75000"/>
                  </a:srgbClr>
                </a:solidFill>
                <a:effectLst/>
                <a:uLnTx/>
                <a:uFillTx/>
                <a:latin typeface="Agency FB" pitchFamily="34" charset="0"/>
                <a:ea typeface="微软雅黑" pitchFamily="34" charset="-122"/>
                <a:cs typeface="Times New Roman" pitchFamily="18" charset="0"/>
              </a:rPr>
              <a:t>  </a:t>
            </a:r>
            <a:r>
              <a:rPr kumimoji="0" lang="en-US" altLang="zh-CN" sz="3600" b="1" i="0" u="none" strike="noStrike" kern="0" cap="none" spc="0" normalizeH="0" baseline="0" noProof="0" dirty="0">
                <a:ln w="18415" cmpd="sng">
                  <a:noFill/>
                  <a:prstDash val="solid"/>
                </a:ln>
                <a:solidFill>
                  <a:srgbClr val="C0504D">
                    <a:lumMod val="75000"/>
                  </a:srgbClr>
                </a:solidFill>
                <a:effectLst/>
                <a:uLnTx/>
                <a:uFillTx/>
                <a:latin typeface="Agency FB" pitchFamily="34" charset="0"/>
                <a:ea typeface="微软雅黑" pitchFamily="34" charset="-122"/>
                <a:cs typeface="Times New Roman" pitchFamily="18" charset="0"/>
              </a:rPr>
              <a:t>text</a:t>
            </a:r>
            <a:endParaRPr kumimoji="0" lang="zh-CN" altLang="en-US" sz="3600" b="1" i="0" u="none" strike="noStrike" kern="0" cap="none" spc="0" normalizeH="0" baseline="0" noProof="0" dirty="0">
              <a:ln w="18415" cmpd="sng">
                <a:noFill/>
                <a:prstDash val="solid"/>
              </a:ln>
              <a:solidFill>
                <a:srgbClr val="C0504D">
                  <a:lumMod val="75000"/>
                </a:srgbClr>
              </a:solidFill>
              <a:effectLst/>
              <a:uLnTx/>
              <a:uFillTx/>
              <a:latin typeface="Agency FB" pitchFamily="34" charset="0"/>
              <a:ea typeface="微软雅黑" pitchFamily="34" charset="-122"/>
              <a:cs typeface="Times New Roman" pitchFamily="18" charset="0"/>
            </a:endParaRPr>
          </a:p>
        </p:txBody>
      </p:sp>
      <p:sp>
        <p:nvSpPr>
          <p:cNvPr id="22" name="TextBox 21"/>
          <p:cNvSpPr txBox="1"/>
          <p:nvPr/>
        </p:nvSpPr>
        <p:spPr>
          <a:xfrm rot="21594277" flipH="1">
            <a:off x="2017139" y="4448292"/>
            <a:ext cx="3599885" cy="1384995"/>
          </a:xfrm>
          <a:prstGeom prst="rect">
            <a:avLst/>
          </a:prstGeom>
          <a:noFill/>
        </p:spPr>
        <p:txBody>
          <a:bodyPr wrap="square" rtlCol="0">
            <a:spAutoFit/>
          </a:bodyPr>
          <a:lstStyle/>
          <a:p>
            <a:pPr>
              <a:defRPr/>
            </a:pPr>
            <a:r>
              <a:rPr kumimoji="0" lang="en-US" altLang="zh-CN" sz="1400" b="0" i="0" u="none" strike="noStrike" kern="0" cap="none" spc="0" normalizeH="0" baseline="0" noProof="0" dirty="0">
                <a:ln>
                  <a:noFill/>
                </a:ln>
                <a:solidFill>
                  <a:sysClr val="windowText" lastClr="000000">
                    <a:lumMod val="75000"/>
                    <a:lumOff val="2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r>
              <a:rPr lang="en-US" altLang="zh-CN" sz="1400" kern="0" dirty="0">
                <a:solidFill>
                  <a:sysClr val="windowText" lastClr="000000">
                    <a:lumMod val="75000"/>
                    <a:lumOff val="25000"/>
                  </a:sysClr>
                </a:solidFill>
                <a:latin typeface="Arial" pitchFamily="34" charset="0"/>
                <a:ea typeface="微软雅黑" pitchFamily="34" charset="-122"/>
                <a:cs typeface="Arial" pitchFamily="34" charset="0"/>
              </a:rPr>
              <a:t>Click here to add your text. Click here to add your text. Click here to add your text. Click here to add your text. </a:t>
            </a:r>
          </a:p>
        </p:txBody>
      </p:sp>
      <p:sp>
        <p:nvSpPr>
          <p:cNvPr id="23" name="TextBox 22"/>
          <p:cNvSpPr txBox="1"/>
          <p:nvPr/>
        </p:nvSpPr>
        <p:spPr>
          <a:xfrm rot="5400000">
            <a:off x="4734423" y="3015360"/>
            <a:ext cx="6336704" cy="683264"/>
          </a:xfrm>
          <a:prstGeom prst="rect">
            <a:avLst/>
          </a:prstGeom>
          <a:noFill/>
        </p:spPr>
        <p:txBody>
          <a:bodyPr wrap="square" rtlCol="0">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itchFamily="34" charset="-122"/>
                <a:cs typeface="Calibri" pitchFamily="34" charset="0"/>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800" b="1" i="0" u="none" strike="noStrike" kern="0" cap="none" spc="0" normalizeH="0" baseline="0" noProof="0" dirty="0">
                <a:ln>
                  <a:noFill/>
                </a:ln>
                <a:solidFill>
                  <a:sysClr val="windowText" lastClr="000000">
                    <a:lumMod val="75000"/>
                    <a:lumOff val="25000"/>
                  </a:sysClr>
                </a:solidFill>
                <a:effectLst>
                  <a:outerShdw dist="38100" dir="5400000" algn="t" rotWithShape="0">
                    <a:sysClr val="window" lastClr="FFFFFF"/>
                  </a:outerShdw>
                </a:effectLst>
                <a:uLnTx/>
                <a:uFillTx/>
                <a:latin typeface="Agency FB" pitchFamily="34" charset="0"/>
                <a:ea typeface="微软雅黑" pitchFamily="34" charset="-122"/>
                <a:cs typeface="Calibri" pitchFamily="34" charset="0"/>
              </a:rPr>
              <a:t>Click here to add your title</a:t>
            </a:r>
          </a:p>
        </p:txBody>
      </p:sp>
    </p:spTree>
    <p:extLst>
      <p:ext uri="{BB962C8B-B14F-4D97-AF65-F5344CB8AC3E}">
        <p14:creationId xmlns:p14="http://schemas.microsoft.com/office/powerpoint/2010/main" val="3536931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rot="20811416">
            <a:off x="-42848" y="225909"/>
            <a:ext cx="4735806" cy="2981877"/>
            <a:chOff x="520431" y="1412776"/>
            <a:chExt cx="6080182" cy="3828356"/>
          </a:xfrm>
        </p:grpSpPr>
        <p:sp>
          <p:nvSpPr>
            <p:cNvPr id="43" name="Oval 65"/>
            <p:cNvSpPr>
              <a:spLocks noChangeArrowheads="1"/>
            </p:cNvSpPr>
            <p:nvPr/>
          </p:nvSpPr>
          <p:spPr bwMode="auto">
            <a:xfrm rot="10184394" flipV="1">
              <a:off x="520431" y="4233020"/>
              <a:ext cx="5075758" cy="1008112"/>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sp>
          <p:nvSpPr>
            <p:cNvPr id="44" name="Oval 65"/>
            <p:cNvSpPr>
              <a:spLocks noChangeArrowheads="1"/>
            </p:cNvSpPr>
            <p:nvPr/>
          </p:nvSpPr>
          <p:spPr bwMode="auto">
            <a:xfrm rot="10184394" flipV="1">
              <a:off x="1524855" y="4233020"/>
              <a:ext cx="5075758" cy="1008112"/>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9712" y="1412776"/>
              <a:ext cx="3721648" cy="3588050"/>
            </a:xfrm>
            <a:prstGeom prst="rect">
              <a:avLst/>
            </a:prstGeom>
            <a:effectLst>
              <a:outerShdw blurRad="50800" dist="38100" dir="5400000" algn="t" rotWithShape="0">
                <a:prstClr val="black">
                  <a:alpha val="40000"/>
                </a:prstClr>
              </a:outerShdw>
            </a:effectLst>
          </p:spPr>
        </p:pic>
      </p:grpSp>
      <p:sp>
        <p:nvSpPr>
          <p:cNvPr id="46" name="TextBox 45"/>
          <p:cNvSpPr txBox="1"/>
          <p:nvPr/>
        </p:nvSpPr>
        <p:spPr>
          <a:xfrm rot="20479841" flipH="1">
            <a:off x="1675520" y="699060"/>
            <a:ext cx="2311730" cy="44741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rPr>
              <a:t>Your</a:t>
            </a:r>
            <a:r>
              <a:rPr kumimoji="0" lang="en-US" altLang="zh-CN" sz="20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rPr>
              <a:t>  </a:t>
            </a:r>
            <a:r>
              <a:rPr kumimoji="0" lang="en-US" altLang="zh-CN" sz="28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rPr>
              <a:t>text</a:t>
            </a:r>
            <a:endParaRPr kumimoji="0" lang="zh-CN" altLang="en-US" sz="28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endParaRPr>
          </a:p>
        </p:txBody>
      </p:sp>
      <p:sp>
        <p:nvSpPr>
          <p:cNvPr id="47" name="TextBox 46"/>
          <p:cNvSpPr txBox="1"/>
          <p:nvPr/>
        </p:nvSpPr>
        <p:spPr>
          <a:xfrm rot="20587083" flipH="1">
            <a:off x="1830464" y="1202646"/>
            <a:ext cx="1944356" cy="106906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p>
        </p:txBody>
      </p:sp>
      <p:grpSp>
        <p:nvGrpSpPr>
          <p:cNvPr id="48" name="组合 47"/>
          <p:cNvGrpSpPr/>
          <p:nvPr/>
        </p:nvGrpSpPr>
        <p:grpSpPr>
          <a:xfrm rot="20811416">
            <a:off x="2326722" y="1542336"/>
            <a:ext cx="4735806" cy="2981877"/>
            <a:chOff x="520431" y="1412776"/>
            <a:chExt cx="6080182" cy="3828356"/>
          </a:xfrm>
        </p:grpSpPr>
        <p:sp>
          <p:nvSpPr>
            <p:cNvPr id="49" name="Oval 65"/>
            <p:cNvSpPr>
              <a:spLocks noChangeArrowheads="1"/>
            </p:cNvSpPr>
            <p:nvPr/>
          </p:nvSpPr>
          <p:spPr bwMode="auto">
            <a:xfrm rot="10184394" flipV="1">
              <a:off x="520431" y="4233020"/>
              <a:ext cx="5075758" cy="1008112"/>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sp>
          <p:nvSpPr>
            <p:cNvPr id="50" name="Oval 65"/>
            <p:cNvSpPr>
              <a:spLocks noChangeArrowheads="1"/>
            </p:cNvSpPr>
            <p:nvPr/>
          </p:nvSpPr>
          <p:spPr bwMode="auto">
            <a:xfrm rot="10184394" flipV="1">
              <a:off x="1524855" y="4233020"/>
              <a:ext cx="5075758" cy="1008112"/>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pic>
          <p:nvPicPr>
            <p:cNvPr id="51" name="图片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9712" y="1412776"/>
              <a:ext cx="3721648" cy="3588050"/>
            </a:xfrm>
            <a:prstGeom prst="rect">
              <a:avLst/>
            </a:prstGeom>
            <a:effectLst>
              <a:outerShdw blurRad="50800" dist="38100" dir="5400000" algn="t" rotWithShape="0">
                <a:prstClr val="black">
                  <a:alpha val="40000"/>
                </a:prstClr>
              </a:outerShdw>
            </a:effectLst>
          </p:spPr>
        </p:pic>
      </p:grpSp>
      <p:sp>
        <p:nvSpPr>
          <p:cNvPr id="52" name="TextBox 51"/>
          <p:cNvSpPr txBox="1"/>
          <p:nvPr/>
        </p:nvSpPr>
        <p:spPr>
          <a:xfrm rot="20479841" flipH="1">
            <a:off x="4005591" y="1898834"/>
            <a:ext cx="2371817" cy="43704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rPr>
              <a:t>Your</a:t>
            </a:r>
            <a:r>
              <a:rPr kumimoji="0" lang="en-US" altLang="zh-CN" sz="20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rPr>
              <a:t>  </a:t>
            </a:r>
            <a:r>
              <a:rPr kumimoji="0" lang="en-US" altLang="zh-CN" sz="28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rPr>
              <a:t>text</a:t>
            </a:r>
            <a:endParaRPr kumimoji="0" lang="zh-CN" altLang="en-US" sz="28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endParaRPr>
          </a:p>
        </p:txBody>
      </p:sp>
      <p:sp>
        <p:nvSpPr>
          <p:cNvPr id="53" name="TextBox 52"/>
          <p:cNvSpPr txBox="1"/>
          <p:nvPr/>
        </p:nvSpPr>
        <p:spPr>
          <a:xfrm rot="20587083" flipH="1">
            <a:off x="4200034" y="2519073"/>
            <a:ext cx="1944356" cy="106906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p>
        </p:txBody>
      </p:sp>
      <p:grpSp>
        <p:nvGrpSpPr>
          <p:cNvPr id="54" name="组合 53"/>
          <p:cNvGrpSpPr/>
          <p:nvPr/>
        </p:nvGrpSpPr>
        <p:grpSpPr>
          <a:xfrm rot="20811416">
            <a:off x="4588722" y="3039411"/>
            <a:ext cx="4735806" cy="2981877"/>
            <a:chOff x="520431" y="1412776"/>
            <a:chExt cx="6080182" cy="3828356"/>
          </a:xfrm>
        </p:grpSpPr>
        <p:sp>
          <p:nvSpPr>
            <p:cNvPr id="55" name="Oval 65"/>
            <p:cNvSpPr>
              <a:spLocks noChangeArrowheads="1"/>
            </p:cNvSpPr>
            <p:nvPr/>
          </p:nvSpPr>
          <p:spPr bwMode="auto">
            <a:xfrm rot="10184394" flipV="1">
              <a:off x="520431" y="4233020"/>
              <a:ext cx="5075758" cy="1008112"/>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sp>
          <p:nvSpPr>
            <p:cNvPr id="56" name="Oval 65"/>
            <p:cNvSpPr>
              <a:spLocks noChangeArrowheads="1"/>
            </p:cNvSpPr>
            <p:nvPr/>
          </p:nvSpPr>
          <p:spPr bwMode="auto">
            <a:xfrm rot="10184394" flipV="1">
              <a:off x="1524855" y="4233020"/>
              <a:ext cx="5075758" cy="1008112"/>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9712" y="1412776"/>
              <a:ext cx="3721648" cy="3588050"/>
            </a:xfrm>
            <a:prstGeom prst="rect">
              <a:avLst/>
            </a:prstGeom>
            <a:effectLst>
              <a:outerShdw blurRad="50800" dist="38100" dir="5400000" algn="t" rotWithShape="0">
                <a:prstClr val="black">
                  <a:alpha val="40000"/>
                </a:prstClr>
              </a:outerShdw>
            </a:effectLst>
          </p:spPr>
        </p:pic>
      </p:grpSp>
      <p:sp>
        <p:nvSpPr>
          <p:cNvPr id="58" name="TextBox 57"/>
          <p:cNvSpPr txBox="1"/>
          <p:nvPr/>
        </p:nvSpPr>
        <p:spPr>
          <a:xfrm rot="20479841" flipH="1">
            <a:off x="6303369" y="3515152"/>
            <a:ext cx="2209286" cy="43704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rPr>
              <a:t>Your</a:t>
            </a:r>
            <a:r>
              <a:rPr kumimoji="0" lang="en-US" altLang="zh-CN" sz="20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rPr>
              <a:t>  </a:t>
            </a:r>
            <a:r>
              <a:rPr kumimoji="0" lang="en-US" altLang="zh-CN" sz="28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rPr>
              <a:t>text</a:t>
            </a:r>
            <a:endParaRPr kumimoji="0" lang="zh-CN" altLang="en-US" sz="280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itchFamily="34" charset="0"/>
              <a:ea typeface="微软雅黑" pitchFamily="34" charset="-122"/>
              <a:cs typeface="Times New Roman" pitchFamily="18" charset="0"/>
            </a:endParaRPr>
          </a:p>
        </p:txBody>
      </p:sp>
      <p:sp>
        <p:nvSpPr>
          <p:cNvPr id="59" name="TextBox 58"/>
          <p:cNvSpPr txBox="1"/>
          <p:nvPr/>
        </p:nvSpPr>
        <p:spPr>
          <a:xfrm rot="20587083" flipH="1">
            <a:off x="6462034" y="4016148"/>
            <a:ext cx="1944356" cy="106906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p>
        </p:txBody>
      </p:sp>
      <p:sp>
        <p:nvSpPr>
          <p:cNvPr id="60" name="TextBox 59"/>
          <p:cNvSpPr txBox="1"/>
          <p:nvPr/>
        </p:nvSpPr>
        <p:spPr>
          <a:xfrm>
            <a:off x="395536" y="4797152"/>
            <a:ext cx="4536504" cy="1323439"/>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1" i="0" u="none" strike="noStrike" kern="0" cap="none" spc="0" normalizeH="0" baseline="0" noProof="0" dirty="0">
                <a:ln w="18415" cmpd="sng">
                  <a:noFill/>
                  <a:prstDash val="solid"/>
                </a:ln>
                <a:solidFill>
                  <a:srgbClr val="0070C0"/>
                </a:solidFill>
                <a:effectLst/>
                <a:uLnTx/>
                <a:uFillTx/>
                <a:latin typeface="Arial Rounded MT Bold" pitchFamily="34" charset="0"/>
                <a:ea typeface="微软雅黑" pitchFamily="34" charset="-122"/>
                <a:cs typeface="Times New Roman" pitchFamily="18" charset="0"/>
              </a:rPr>
              <a:t>Click here to add your title</a:t>
            </a:r>
          </a:p>
        </p:txBody>
      </p:sp>
    </p:spTree>
    <p:extLst>
      <p:ext uri="{BB962C8B-B14F-4D97-AF65-F5344CB8AC3E}">
        <p14:creationId xmlns:p14="http://schemas.microsoft.com/office/powerpoint/2010/main" val="2973540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flipH="1">
            <a:off x="1818992" y="3779961"/>
            <a:ext cx="5548258" cy="1593255"/>
            <a:chOff x="1835696" y="1785832"/>
            <a:chExt cx="5548258" cy="1593255"/>
          </a:xfrm>
        </p:grpSpPr>
        <p:sp>
          <p:nvSpPr>
            <p:cNvPr id="39" name="圆角矩形 38"/>
            <p:cNvSpPr/>
            <p:nvPr/>
          </p:nvSpPr>
          <p:spPr>
            <a:xfrm>
              <a:off x="1902540" y="1947115"/>
              <a:ext cx="4962527" cy="1390544"/>
            </a:xfrm>
            <a:prstGeom prst="roundRect">
              <a:avLst>
                <a:gd name="adj" fmla="val 50000"/>
              </a:avLst>
            </a:prstGeom>
            <a:solidFill>
              <a:srgbClr val="E4E4E4"/>
            </a:solidFill>
            <a:ln w="25400" cap="flat" cmpd="sng" algn="ctr">
              <a:solidFill>
                <a:sysClr val="window" lastClr="FFFFFF">
                  <a:lumMod val="8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0" name="圆角矩形 39"/>
            <p:cNvSpPr/>
            <p:nvPr/>
          </p:nvSpPr>
          <p:spPr>
            <a:xfrm>
              <a:off x="1835696" y="1809668"/>
              <a:ext cx="5548258" cy="1554671"/>
            </a:xfrm>
            <a:prstGeom prst="roundRect">
              <a:avLst>
                <a:gd name="adj" fmla="val 50000"/>
              </a:avLst>
            </a:prstGeom>
            <a:solidFill>
              <a:sysClr val="window" lastClr="FFFFFF">
                <a:lumMod val="95000"/>
              </a:sysClr>
            </a:solidFill>
            <a:ln w="25400" cap="flat" cmpd="sng" algn="ctr">
              <a:solidFill>
                <a:sysClr val="window" lastClr="FFFFFF"/>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41" name="组合 40"/>
            <p:cNvGrpSpPr/>
            <p:nvPr/>
          </p:nvGrpSpPr>
          <p:grpSpPr>
            <a:xfrm>
              <a:off x="5354268" y="1785832"/>
              <a:ext cx="2029686" cy="1593255"/>
              <a:chOff x="5285236" y="1785832"/>
              <a:chExt cx="3103188" cy="2435928"/>
            </a:xfrm>
          </p:grpSpPr>
          <p:sp>
            <p:nvSpPr>
              <p:cNvPr id="42" name="圆角矩形 41"/>
              <p:cNvSpPr/>
              <p:nvPr/>
            </p:nvSpPr>
            <p:spPr>
              <a:xfrm>
                <a:off x="5724128" y="1785832"/>
                <a:ext cx="2664296" cy="2435928"/>
              </a:xfrm>
              <a:prstGeom prst="roundRect">
                <a:avLst/>
              </a:prstGeom>
              <a:gradFill flip="none" rotWithShape="1">
                <a:gsLst>
                  <a:gs pos="0">
                    <a:srgbClr val="FFFF00"/>
                  </a:gs>
                  <a:gs pos="71000">
                    <a:srgbClr val="DC920E"/>
                  </a:gs>
                </a:gsLst>
                <a:path path="circle">
                  <a:fillToRect l="50000" t="50000" r="50000" b="50000"/>
                </a:path>
                <a:tileRect/>
              </a:gradFill>
              <a:ln w="38100" cap="flat" cmpd="sng" algn="ctr">
                <a:solidFill>
                  <a:srgbClr val="F5BD5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3" name="圆角矩形 42"/>
              <p:cNvSpPr/>
              <p:nvPr/>
            </p:nvSpPr>
            <p:spPr>
              <a:xfrm>
                <a:off x="5796136" y="1844824"/>
                <a:ext cx="2520280" cy="2304256"/>
              </a:xfrm>
              <a:prstGeom prst="roundRect">
                <a:avLst/>
              </a:prstGeom>
              <a:gradFill flip="none" rotWithShape="1">
                <a:gsLst>
                  <a:gs pos="0">
                    <a:srgbClr val="FFFF00"/>
                  </a:gs>
                  <a:gs pos="72000">
                    <a:srgbClr val="F0A010"/>
                  </a:gs>
                </a:gsLst>
                <a:path path="circle">
                  <a:fillToRect l="50000" t="50000" r="50000" b="50000"/>
                </a:path>
                <a:tileRect/>
              </a:gradFill>
              <a:ln w="38100" cap="flat" cmpd="sng" algn="ctr">
                <a:solidFill>
                  <a:srgbClr val="FFC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4" name="等腰三角形 43"/>
              <p:cNvSpPr/>
              <p:nvPr/>
            </p:nvSpPr>
            <p:spPr>
              <a:xfrm rot="16200000">
                <a:off x="5072634" y="2777507"/>
                <a:ext cx="864096" cy="438892"/>
              </a:xfrm>
              <a:prstGeom prst="triangle">
                <a:avLst/>
              </a:prstGeom>
              <a:solidFill>
                <a:srgbClr val="DC920E"/>
              </a:solidFill>
              <a:ln w="38100" cap="flat" cmpd="sng" algn="ctr">
                <a:solidFill>
                  <a:srgbClr val="F5BD5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5" name="等腰三角形 44"/>
              <p:cNvSpPr/>
              <p:nvPr/>
            </p:nvSpPr>
            <p:spPr>
              <a:xfrm rot="16200000">
                <a:off x="5240752" y="2820972"/>
                <a:ext cx="713236" cy="362267"/>
              </a:xfrm>
              <a:prstGeom prst="triangle">
                <a:avLst/>
              </a:prstGeom>
              <a:gradFill flip="none" rotWithShape="1">
                <a:gsLst>
                  <a:gs pos="0">
                    <a:srgbClr val="FFFF00"/>
                  </a:gs>
                  <a:gs pos="72000">
                    <a:srgbClr val="F0A010"/>
                  </a:gs>
                </a:gsLst>
                <a:path path="circle">
                  <a:fillToRect l="50000" t="50000" r="50000" b="50000"/>
                </a:path>
                <a:tileRect/>
              </a:gradFill>
              <a:ln w="38100" cap="flat" cmpd="sng" algn="ctr">
                <a:solidFill>
                  <a:srgbClr val="FFC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grpSp>
        <p:nvGrpSpPr>
          <p:cNvPr id="46" name="组合 45"/>
          <p:cNvGrpSpPr/>
          <p:nvPr/>
        </p:nvGrpSpPr>
        <p:grpSpPr>
          <a:xfrm flipH="1">
            <a:off x="1818992" y="404664"/>
            <a:ext cx="5548258" cy="1593255"/>
            <a:chOff x="1835696" y="1785832"/>
            <a:chExt cx="5548258" cy="1593255"/>
          </a:xfrm>
        </p:grpSpPr>
        <p:sp>
          <p:nvSpPr>
            <p:cNvPr id="47" name="圆角矩形 46"/>
            <p:cNvSpPr/>
            <p:nvPr/>
          </p:nvSpPr>
          <p:spPr>
            <a:xfrm>
              <a:off x="1835696" y="1809668"/>
              <a:ext cx="5548258" cy="1554671"/>
            </a:xfrm>
            <a:prstGeom prst="roundRect">
              <a:avLst>
                <a:gd name="adj" fmla="val 50000"/>
              </a:avLst>
            </a:prstGeom>
            <a:solidFill>
              <a:sysClr val="window" lastClr="FFFFFF">
                <a:lumMod val="95000"/>
              </a:sysClr>
            </a:solidFill>
            <a:ln w="25400" cap="flat" cmpd="sng" algn="ctr">
              <a:solidFill>
                <a:sysClr val="window" lastClr="FFFFFF"/>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8" name="圆角矩形 47"/>
            <p:cNvSpPr/>
            <p:nvPr/>
          </p:nvSpPr>
          <p:spPr>
            <a:xfrm>
              <a:off x="1902540" y="1917619"/>
              <a:ext cx="4962527" cy="1390544"/>
            </a:xfrm>
            <a:prstGeom prst="roundRect">
              <a:avLst>
                <a:gd name="adj" fmla="val 50000"/>
              </a:avLst>
            </a:prstGeom>
            <a:solidFill>
              <a:srgbClr val="E4E4E4"/>
            </a:solidFill>
            <a:ln w="25400" cap="flat" cmpd="sng" algn="ctr">
              <a:solidFill>
                <a:sysClr val="window" lastClr="FFFFFF">
                  <a:lumMod val="8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49" name="组合 48"/>
            <p:cNvGrpSpPr/>
            <p:nvPr/>
          </p:nvGrpSpPr>
          <p:grpSpPr>
            <a:xfrm>
              <a:off x="5354268" y="1785832"/>
              <a:ext cx="2029686" cy="1593255"/>
              <a:chOff x="5285236" y="1785832"/>
              <a:chExt cx="3103188" cy="2435928"/>
            </a:xfrm>
          </p:grpSpPr>
          <p:sp>
            <p:nvSpPr>
              <p:cNvPr id="50" name="圆角矩形 49"/>
              <p:cNvSpPr/>
              <p:nvPr/>
            </p:nvSpPr>
            <p:spPr>
              <a:xfrm>
                <a:off x="5724128" y="1785832"/>
                <a:ext cx="2664296" cy="2435928"/>
              </a:xfrm>
              <a:prstGeom prst="roundRect">
                <a:avLst/>
              </a:prstGeom>
              <a:gradFill flip="none" rotWithShape="1">
                <a:gsLst>
                  <a:gs pos="0">
                    <a:srgbClr val="FFFF00"/>
                  </a:gs>
                  <a:gs pos="71000">
                    <a:srgbClr val="DC920E"/>
                  </a:gs>
                </a:gsLst>
                <a:path path="circle">
                  <a:fillToRect l="50000" t="50000" r="50000" b="50000"/>
                </a:path>
                <a:tileRect/>
              </a:gradFill>
              <a:ln w="38100" cap="flat" cmpd="sng" algn="ctr">
                <a:solidFill>
                  <a:srgbClr val="F5BD5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1" name="圆角矩形 50"/>
              <p:cNvSpPr/>
              <p:nvPr/>
            </p:nvSpPr>
            <p:spPr>
              <a:xfrm>
                <a:off x="5796136" y="1844824"/>
                <a:ext cx="2520280" cy="2304256"/>
              </a:xfrm>
              <a:prstGeom prst="roundRect">
                <a:avLst/>
              </a:prstGeom>
              <a:gradFill flip="none" rotWithShape="1">
                <a:gsLst>
                  <a:gs pos="0">
                    <a:srgbClr val="FFFF00"/>
                  </a:gs>
                  <a:gs pos="72000">
                    <a:srgbClr val="F0A010"/>
                  </a:gs>
                </a:gsLst>
                <a:path path="circle">
                  <a:fillToRect l="50000" t="50000" r="50000" b="50000"/>
                </a:path>
                <a:tileRect/>
              </a:gradFill>
              <a:ln w="38100" cap="flat" cmpd="sng" algn="ctr">
                <a:solidFill>
                  <a:srgbClr val="FFC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2" name="等腰三角形 51"/>
              <p:cNvSpPr/>
              <p:nvPr/>
            </p:nvSpPr>
            <p:spPr>
              <a:xfrm rot="16200000">
                <a:off x="5072634" y="2777507"/>
                <a:ext cx="864096" cy="438892"/>
              </a:xfrm>
              <a:prstGeom prst="triangle">
                <a:avLst/>
              </a:prstGeom>
              <a:solidFill>
                <a:srgbClr val="DC920E"/>
              </a:solidFill>
              <a:ln w="38100" cap="flat" cmpd="sng" algn="ctr">
                <a:solidFill>
                  <a:srgbClr val="F5BD5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3" name="等腰三角形 52"/>
              <p:cNvSpPr/>
              <p:nvPr/>
            </p:nvSpPr>
            <p:spPr>
              <a:xfrm rot="16200000">
                <a:off x="5240752" y="2820972"/>
                <a:ext cx="713236" cy="362267"/>
              </a:xfrm>
              <a:prstGeom prst="triangle">
                <a:avLst/>
              </a:prstGeom>
              <a:gradFill flip="none" rotWithShape="1">
                <a:gsLst>
                  <a:gs pos="0">
                    <a:srgbClr val="FFFF00"/>
                  </a:gs>
                  <a:gs pos="72000">
                    <a:srgbClr val="F0A010"/>
                  </a:gs>
                </a:gsLst>
                <a:path path="circle">
                  <a:fillToRect l="50000" t="50000" r="50000" b="50000"/>
                </a:path>
                <a:tileRect/>
              </a:gradFill>
              <a:ln w="38100" cap="flat" cmpd="sng" algn="ctr">
                <a:solidFill>
                  <a:srgbClr val="FFC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grpSp>
        <p:nvGrpSpPr>
          <p:cNvPr id="54" name="组合 53"/>
          <p:cNvGrpSpPr/>
          <p:nvPr/>
        </p:nvGrpSpPr>
        <p:grpSpPr>
          <a:xfrm>
            <a:off x="1835696" y="2070454"/>
            <a:ext cx="5548258" cy="1593255"/>
            <a:chOff x="1835696" y="1785832"/>
            <a:chExt cx="5548258" cy="1593255"/>
          </a:xfrm>
        </p:grpSpPr>
        <p:sp>
          <p:nvSpPr>
            <p:cNvPr id="55" name="圆角矩形 54"/>
            <p:cNvSpPr/>
            <p:nvPr/>
          </p:nvSpPr>
          <p:spPr>
            <a:xfrm>
              <a:off x="1835696" y="1809668"/>
              <a:ext cx="5548258" cy="1554671"/>
            </a:xfrm>
            <a:prstGeom prst="roundRect">
              <a:avLst>
                <a:gd name="adj" fmla="val 50000"/>
              </a:avLst>
            </a:prstGeom>
            <a:solidFill>
              <a:sysClr val="window" lastClr="FFFFFF">
                <a:lumMod val="95000"/>
              </a:sysClr>
            </a:solidFill>
            <a:ln w="25400" cap="flat" cmpd="sng" algn="ctr">
              <a:solidFill>
                <a:sysClr val="window" lastClr="FFFFFF"/>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6" name="圆角矩形 55"/>
            <p:cNvSpPr/>
            <p:nvPr/>
          </p:nvSpPr>
          <p:spPr>
            <a:xfrm>
              <a:off x="1902540" y="1917619"/>
              <a:ext cx="4962527" cy="1390544"/>
            </a:xfrm>
            <a:prstGeom prst="roundRect">
              <a:avLst>
                <a:gd name="adj" fmla="val 50000"/>
              </a:avLst>
            </a:prstGeom>
            <a:solidFill>
              <a:srgbClr val="E4E4E4"/>
            </a:solidFill>
            <a:ln w="25400" cap="flat" cmpd="sng" algn="ctr">
              <a:solidFill>
                <a:sysClr val="window" lastClr="FFFFFF">
                  <a:lumMod val="8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57" name="组合 56"/>
            <p:cNvGrpSpPr/>
            <p:nvPr/>
          </p:nvGrpSpPr>
          <p:grpSpPr>
            <a:xfrm>
              <a:off x="5354268" y="1785832"/>
              <a:ext cx="2029686" cy="1593255"/>
              <a:chOff x="5285236" y="1785832"/>
              <a:chExt cx="3103188" cy="2435928"/>
            </a:xfrm>
          </p:grpSpPr>
          <p:sp>
            <p:nvSpPr>
              <p:cNvPr id="58" name="圆角矩形 57"/>
              <p:cNvSpPr/>
              <p:nvPr/>
            </p:nvSpPr>
            <p:spPr>
              <a:xfrm>
                <a:off x="5724128" y="1785832"/>
                <a:ext cx="2664296" cy="2435928"/>
              </a:xfrm>
              <a:prstGeom prst="roundRect">
                <a:avLst/>
              </a:prstGeom>
              <a:gradFill flip="none" rotWithShape="1">
                <a:gsLst>
                  <a:gs pos="0">
                    <a:srgbClr val="FFFF00"/>
                  </a:gs>
                  <a:gs pos="71000">
                    <a:srgbClr val="DC920E"/>
                  </a:gs>
                </a:gsLst>
                <a:path path="circle">
                  <a:fillToRect l="50000" t="50000" r="50000" b="50000"/>
                </a:path>
                <a:tileRect/>
              </a:gradFill>
              <a:ln w="38100" cap="flat" cmpd="sng" algn="ctr">
                <a:solidFill>
                  <a:srgbClr val="F5BD5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9" name="圆角矩形 58"/>
              <p:cNvSpPr/>
              <p:nvPr/>
            </p:nvSpPr>
            <p:spPr>
              <a:xfrm>
                <a:off x="5796136" y="1844824"/>
                <a:ext cx="2520280" cy="2304256"/>
              </a:xfrm>
              <a:prstGeom prst="roundRect">
                <a:avLst/>
              </a:prstGeom>
              <a:gradFill flip="none" rotWithShape="1">
                <a:gsLst>
                  <a:gs pos="0">
                    <a:srgbClr val="FFFF00"/>
                  </a:gs>
                  <a:gs pos="72000">
                    <a:srgbClr val="F0A010"/>
                  </a:gs>
                </a:gsLst>
                <a:path path="circle">
                  <a:fillToRect l="50000" t="50000" r="50000" b="50000"/>
                </a:path>
                <a:tileRect/>
              </a:gradFill>
              <a:ln w="38100" cap="flat" cmpd="sng" algn="ctr">
                <a:solidFill>
                  <a:srgbClr val="FFC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0" name="等腰三角形 59"/>
              <p:cNvSpPr/>
              <p:nvPr/>
            </p:nvSpPr>
            <p:spPr>
              <a:xfrm rot="16200000">
                <a:off x="5072634" y="2777507"/>
                <a:ext cx="864096" cy="438892"/>
              </a:xfrm>
              <a:prstGeom prst="triangle">
                <a:avLst/>
              </a:prstGeom>
              <a:solidFill>
                <a:srgbClr val="DC920E"/>
              </a:solidFill>
              <a:ln w="38100" cap="flat" cmpd="sng" algn="ctr">
                <a:solidFill>
                  <a:srgbClr val="F5BD5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1" name="等腰三角形 60"/>
              <p:cNvSpPr/>
              <p:nvPr/>
            </p:nvSpPr>
            <p:spPr>
              <a:xfrm rot="16200000">
                <a:off x="5240752" y="2820972"/>
                <a:ext cx="713236" cy="362267"/>
              </a:xfrm>
              <a:prstGeom prst="triangle">
                <a:avLst/>
              </a:prstGeom>
              <a:gradFill flip="none" rotWithShape="1">
                <a:gsLst>
                  <a:gs pos="0">
                    <a:srgbClr val="FFFF00"/>
                  </a:gs>
                  <a:gs pos="72000">
                    <a:srgbClr val="F0A010"/>
                  </a:gs>
                </a:gsLst>
                <a:path path="circle">
                  <a:fillToRect l="50000" t="50000" r="50000" b="50000"/>
                </a:path>
                <a:tileRect/>
              </a:gradFill>
              <a:ln w="38100" cap="flat" cmpd="sng" algn="ctr">
                <a:solidFill>
                  <a:srgbClr val="FFC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sp>
        <p:nvSpPr>
          <p:cNvPr id="62" name="TextBox 61"/>
          <p:cNvSpPr txBox="1"/>
          <p:nvPr/>
        </p:nvSpPr>
        <p:spPr>
          <a:xfrm>
            <a:off x="3923928" y="692696"/>
            <a:ext cx="1944216" cy="38779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rgbClr val="DC920E"/>
                </a:solidFill>
                <a:uLnTx/>
                <a:uFillTx/>
                <a:latin typeface="Adidas Unity" pitchFamily="2" charset="0"/>
                <a:cs typeface="Times New Roman" pitchFamily="18" charset="0"/>
              </a:rPr>
              <a:t>Your</a:t>
            </a:r>
            <a:r>
              <a:rPr kumimoji="0" lang="en-US" altLang="zh-CN" sz="1800" b="1" i="0" u="none" strike="noStrike" kern="0" cap="none" spc="0" normalizeH="0" baseline="0" noProof="0" dirty="0">
                <a:ln w="18415" cmpd="sng">
                  <a:noFill/>
                  <a:prstDash val="solid"/>
                </a:ln>
                <a:solidFill>
                  <a:srgbClr val="DC920E"/>
                </a:solidFill>
                <a:uLnTx/>
                <a:uFillTx/>
                <a:latin typeface="Adidas Unity" pitchFamily="2" charset="0"/>
                <a:cs typeface="Times New Roman" pitchFamily="18" charset="0"/>
              </a:rPr>
              <a:t> </a:t>
            </a:r>
            <a:r>
              <a:rPr kumimoji="0" lang="en-US" altLang="zh-CN" sz="2400" b="1" i="0" u="none" strike="noStrike" kern="0" cap="none" spc="0" normalizeH="0" baseline="0" noProof="0" dirty="0">
                <a:ln w="18415" cmpd="sng">
                  <a:noFill/>
                  <a:prstDash val="solid"/>
                </a:ln>
                <a:solidFill>
                  <a:srgbClr val="DC920E"/>
                </a:solidFill>
                <a:uLnTx/>
                <a:uFillTx/>
                <a:latin typeface="Adidas Unity" pitchFamily="2" charset="0"/>
                <a:cs typeface="Times New Roman" pitchFamily="18" charset="0"/>
              </a:rPr>
              <a:t>text</a:t>
            </a:r>
            <a:endParaRPr kumimoji="0" lang="zh-CN" altLang="en-US" sz="2400" b="1" i="0" u="none" strike="noStrike" kern="0" cap="none" spc="0" normalizeH="0" baseline="0" noProof="0" dirty="0">
              <a:ln w="18415" cmpd="sng">
                <a:noFill/>
                <a:prstDash val="solid"/>
              </a:ln>
              <a:solidFill>
                <a:srgbClr val="DC920E"/>
              </a:solidFill>
              <a:uLnTx/>
              <a:uFillTx/>
              <a:latin typeface="Adidas Unity" pitchFamily="2" charset="0"/>
              <a:cs typeface="Times New Roman" pitchFamily="18" charset="0"/>
            </a:endParaRPr>
          </a:p>
        </p:txBody>
      </p:sp>
      <p:sp>
        <p:nvSpPr>
          <p:cNvPr id="63" name="TextBox 62"/>
          <p:cNvSpPr txBox="1"/>
          <p:nvPr/>
        </p:nvSpPr>
        <p:spPr>
          <a:xfrm>
            <a:off x="3923928" y="1143842"/>
            <a:ext cx="3024337"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75000"/>
                    <a:lumOff val="2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p>
        </p:txBody>
      </p:sp>
      <p:sp>
        <p:nvSpPr>
          <p:cNvPr id="64" name="TextBox 63"/>
          <p:cNvSpPr txBox="1"/>
          <p:nvPr/>
        </p:nvSpPr>
        <p:spPr>
          <a:xfrm>
            <a:off x="899592" y="5734997"/>
            <a:ext cx="7704856" cy="707886"/>
          </a:xfrm>
          <a:prstGeom prst="rect">
            <a:avLst/>
          </a:prstGeom>
          <a:noFill/>
        </p:spPr>
        <p:txBody>
          <a:bodyPr wrap="square" rtlCol="0">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itchFamily="34" charset="-122"/>
                <a:cs typeface="Calibri"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000" b="1" i="0" u="none" strike="noStrike" kern="0" cap="none" spc="0" normalizeH="0" baseline="0" noProof="0" dirty="0">
                <a:ln>
                  <a:noFill/>
                </a:ln>
                <a:solidFill>
                  <a:sysClr val="windowText" lastClr="000000">
                    <a:lumMod val="75000"/>
                    <a:lumOff val="25000"/>
                  </a:sysClr>
                </a:solidFill>
                <a:effectLst/>
                <a:uLnTx/>
                <a:uFillTx/>
                <a:latin typeface="Adidas Unity" pitchFamily="2" charset="0"/>
                <a:ea typeface="微软雅黑" pitchFamily="34" charset="-122"/>
                <a:cs typeface="Calibri" pitchFamily="34" charset="0"/>
              </a:rPr>
              <a:t>Click here to add your title</a:t>
            </a:r>
            <a:endParaRPr kumimoji="0" lang="zh-CN" altLang="en-US" sz="4000" b="1" i="0" u="none" strike="noStrike" kern="0" cap="none" spc="0" normalizeH="0" baseline="0" noProof="0" dirty="0">
              <a:ln>
                <a:noFill/>
              </a:ln>
              <a:solidFill>
                <a:sysClr val="windowText" lastClr="000000">
                  <a:lumMod val="75000"/>
                  <a:lumOff val="25000"/>
                </a:sysClr>
              </a:solidFill>
              <a:effectLst/>
              <a:uLnTx/>
              <a:uFillTx/>
              <a:latin typeface="Adidas Unity" pitchFamily="2" charset="0"/>
              <a:ea typeface="微软雅黑" pitchFamily="34" charset="-122"/>
              <a:cs typeface="Calibri" pitchFamily="34" charset="0"/>
            </a:endParaRPr>
          </a:p>
        </p:txBody>
      </p:sp>
      <p:sp>
        <p:nvSpPr>
          <p:cNvPr id="65" name="TextBox 64"/>
          <p:cNvSpPr txBox="1"/>
          <p:nvPr/>
        </p:nvSpPr>
        <p:spPr>
          <a:xfrm>
            <a:off x="3971026" y="4042358"/>
            <a:ext cx="1944216" cy="38779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rgbClr val="DC920E"/>
                </a:solidFill>
                <a:uLnTx/>
                <a:uFillTx/>
                <a:latin typeface="Adidas Unity" pitchFamily="2" charset="0"/>
                <a:cs typeface="Times New Roman" pitchFamily="18" charset="0"/>
              </a:rPr>
              <a:t>Your</a:t>
            </a:r>
            <a:r>
              <a:rPr kumimoji="0" lang="en-US" altLang="zh-CN" sz="1800" b="1" i="0" u="none" strike="noStrike" kern="0" cap="none" spc="0" normalizeH="0" baseline="0" noProof="0" dirty="0">
                <a:ln w="18415" cmpd="sng">
                  <a:noFill/>
                  <a:prstDash val="solid"/>
                </a:ln>
                <a:solidFill>
                  <a:srgbClr val="DC920E"/>
                </a:solidFill>
                <a:uLnTx/>
                <a:uFillTx/>
                <a:latin typeface="Adidas Unity" pitchFamily="2" charset="0"/>
                <a:cs typeface="Times New Roman" pitchFamily="18" charset="0"/>
              </a:rPr>
              <a:t> </a:t>
            </a:r>
            <a:r>
              <a:rPr kumimoji="0" lang="en-US" altLang="zh-CN" sz="2400" b="1" i="0" u="none" strike="noStrike" kern="0" cap="none" spc="0" normalizeH="0" baseline="0" noProof="0" dirty="0">
                <a:ln w="18415" cmpd="sng">
                  <a:noFill/>
                  <a:prstDash val="solid"/>
                </a:ln>
                <a:solidFill>
                  <a:srgbClr val="DC920E"/>
                </a:solidFill>
                <a:uLnTx/>
                <a:uFillTx/>
                <a:latin typeface="Adidas Unity" pitchFamily="2" charset="0"/>
                <a:cs typeface="Times New Roman" pitchFamily="18" charset="0"/>
              </a:rPr>
              <a:t>text</a:t>
            </a:r>
            <a:endParaRPr kumimoji="0" lang="zh-CN" altLang="en-US" sz="2400" b="1" i="0" u="none" strike="noStrike" kern="0" cap="none" spc="0" normalizeH="0" baseline="0" noProof="0" dirty="0">
              <a:ln w="18415" cmpd="sng">
                <a:noFill/>
                <a:prstDash val="solid"/>
              </a:ln>
              <a:solidFill>
                <a:srgbClr val="DC920E"/>
              </a:solidFill>
              <a:uLnTx/>
              <a:uFillTx/>
              <a:latin typeface="Adidas Unity" pitchFamily="2" charset="0"/>
              <a:cs typeface="Times New Roman" pitchFamily="18" charset="0"/>
            </a:endParaRPr>
          </a:p>
        </p:txBody>
      </p:sp>
      <p:sp>
        <p:nvSpPr>
          <p:cNvPr id="66" name="TextBox 65"/>
          <p:cNvSpPr txBox="1"/>
          <p:nvPr/>
        </p:nvSpPr>
        <p:spPr>
          <a:xfrm>
            <a:off x="3971026" y="4493504"/>
            <a:ext cx="3024337"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75000"/>
                    <a:lumOff val="2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p>
        </p:txBody>
      </p:sp>
      <p:sp>
        <p:nvSpPr>
          <p:cNvPr id="67" name="TextBox 66"/>
          <p:cNvSpPr txBox="1"/>
          <p:nvPr/>
        </p:nvSpPr>
        <p:spPr>
          <a:xfrm flipH="1">
            <a:off x="2480418" y="2287725"/>
            <a:ext cx="1944216" cy="38779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rgbClr val="DC920E"/>
                </a:solidFill>
                <a:uLnTx/>
                <a:uFillTx/>
                <a:latin typeface="Adidas Unity" pitchFamily="2" charset="0"/>
                <a:cs typeface="Times New Roman" pitchFamily="18" charset="0"/>
              </a:rPr>
              <a:t>Your</a:t>
            </a:r>
            <a:r>
              <a:rPr kumimoji="0" lang="en-US" altLang="zh-CN" sz="1800" b="1" i="0" u="none" strike="noStrike" kern="0" cap="none" spc="0" normalizeH="0" baseline="0" noProof="0" dirty="0">
                <a:ln w="18415" cmpd="sng">
                  <a:noFill/>
                  <a:prstDash val="solid"/>
                </a:ln>
                <a:solidFill>
                  <a:srgbClr val="DC920E"/>
                </a:solidFill>
                <a:uLnTx/>
                <a:uFillTx/>
                <a:latin typeface="Adidas Unity" pitchFamily="2" charset="0"/>
                <a:cs typeface="Times New Roman" pitchFamily="18" charset="0"/>
              </a:rPr>
              <a:t> </a:t>
            </a:r>
            <a:r>
              <a:rPr kumimoji="0" lang="en-US" altLang="zh-CN" sz="2400" b="1" i="0" u="none" strike="noStrike" kern="0" cap="none" spc="0" normalizeH="0" baseline="0" noProof="0" dirty="0">
                <a:ln w="18415" cmpd="sng">
                  <a:noFill/>
                  <a:prstDash val="solid"/>
                </a:ln>
                <a:solidFill>
                  <a:srgbClr val="DC920E"/>
                </a:solidFill>
                <a:uLnTx/>
                <a:uFillTx/>
                <a:latin typeface="Adidas Unity" pitchFamily="2" charset="0"/>
                <a:cs typeface="Times New Roman" pitchFamily="18" charset="0"/>
              </a:rPr>
              <a:t>text</a:t>
            </a:r>
            <a:endParaRPr kumimoji="0" lang="zh-CN" altLang="en-US" sz="2400" b="1" i="0" u="none" strike="noStrike" kern="0" cap="none" spc="0" normalizeH="0" baseline="0" noProof="0" dirty="0">
              <a:ln w="18415" cmpd="sng">
                <a:noFill/>
                <a:prstDash val="solid"/>
              </a:ln>
              <a:solidFill>
                <a:srgbClr val="DC920E"/>
              </a:solidFill>
              <a:uLnTx/>
              <a:uFillTx/>
              <a:latin typeface="Adidas Unity" pitchFamily="2" charset="0"/>
              <a:cs typeface="Times New Roman" pitchFamily="18" charset="0"/>
            </a:endParaRPr>
          </a:p>
        </p:txBody>
      </p:sp>
      <p:sp>
        <p:nvSpPr>
          <p:cNvPr id="68" name="TextBox 67"/>
          <p:cNvSpPr txBox="1"/>
          <p:nvPr/>
        </p:nvSpPr>
        <p:spPr>
          <a:xfrm flipH="1">
            <a:off x="2480418" y="2738871"/>
            <a:ext cx="3024337"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75000"/>
                    <a:lumOff val="2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p>
        </p:txBody>
      </p:sp>
      <p:sp>
        <p:nvSpPr>
          <p:cNvPr id="69" name="TextBox 68"/>
          <p:cNvSpPr txBox="1"/>
          <p:nvPr/>
        </p:nvSpPr>
        <p:spPr>
          <a:xfrm flipH="1">
            <a:off x="1979712" y="692696"/>
            <a:ext cx="1368152" cy="978729"/>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7200" b="1" i="0" u="none" strike="noStrike" kern="0" cap="none" spc="0" normalizeH="0" baseline="0" noProof="0" dirty="0">
                <a:ln w="18415" cmpd="sng">
                  <a:noFill/>
                  <a:prstDash val="solid"/>
                </a:ln>
                <a:solidFill>
                  <a:sysClr val="window" lastClr="FFFFFF"/>
                </a:solidFill>
                <a:effectLst>
                  <a:glow rad="139700">
                    <a:srgbClr val="F79646">
                      <a:satMod val="175000"/>
                      <a:alpha val="40000"/>
                    </a:srgbClr>
                  </a:glow>
                </a:effectLst>
                <a:uLnTx/>
                <a:uFillTx/>
                <a:latin typeface="Adidas Unity" pitchFamily="2" charset="0"/>
                <a:ea typeface="微软雅黑" pitchFamily="34" charset="-122"/>
                <a:cs typeface="Times New Roman" pitchFamily="18" charset="0"/>
              </a:rPr>
              <a:t>01</a:t>
            </a:r>
            <a:endParaRPr kumimoji="0" lang="zh-CN" altLang="en-US" sz="7200" b="1" i="0" u="none" strike="noStrike" kern="0" cap="none" spc="0" normalizeH="0" baseline="0" noProof="0" dirty="0">
              <a:ln w="18415" cmpd="sng">
                <a:noFill/>
                <a:prstDash val="solid"/>
              </a:ln>
              <a:solidFill>
                <a:sysClr val="window" lastClr="FFFFFF"/>
              </a:solidFill>
              <a:effectLst>
                <a:glow rad="139700">
                  <a:srgbClr val="F79646">
                    <a:satMod val="175000"/>
                    <a:alpha val="40000"/>
                  </a:srgbClr>
                </a:glow>
              </a:effectLst>
              <a:uLnTx/>
              <a:uFillTx/>
              <a:latin typeface="Adidas Unity" pitchFamily="2" charset="0"/>
              <a:ea typeface="微软雅黑" pitchFamily="34" charset="-122"/>
              <a:cs typeface="Times New Roman" pitchFamily="18" charset="0"/>
            </a:endParaRPr>
          </a:p>
        </p:txBody>
      </p:sp>
      <p:sp>
        <p:nvSpPr>
          <p:cNvPr id="70" name="TextBox 69"/>
          <p:cNvSpPr txBox="1"/>
          <p:nvPr/>
        </p:nvSpPr>
        <p:spPr>
          <a:xfrm flipH="1">
            <a:off x="5868144" y="2306255"/>
            <a:ext cx="1368152" cy="978729"/>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7200" b="1" i="0" u="none" strike="noStrike" kern="0" cap="none" spc="0" normalizeH="0" baseline="0" noProof="0" dirty="0">
                <a:ln w="18415" cmpd="sng">
                  <a:noFill/>
                  <a:prstDash val="solid"/>
                </a:ln>
                <a:solidFill>
                  <a:sysClr val="window" lastClr="FFFFFF"/>
                </a:solidFill>
                <a:effectLst>
                  <a:glow rad="139700">
                    <a:srgbClr val="F79646">
                      <a:satMod val="175000"/>
                      <a:alpha val="40000"/>
                    </a:srgbClr>
                  </a:glow>
                </a:effectLst>
                <a:uLnTx/>
                <a:uFillTx/>
                <a:latin typeface="Adidas Unity" pitchFamily="2" charset="0"/>
                <a:ea typeface="微软雅黑" pitchFamily="34" charset="-122"/>
                <a:cs typeface="Times New Roman" pitchFamily="18" charset="0"/>
              </a:rPr>
              <a:t>02</a:t>
            </a:r>
            <a:endParaRPr kumimoji="0" lang="zh-CN" altLang="en-US" sz="7200" b="1" i="0" u="none" strike="noStrike" kern="0" cap="none" spc="0" normalizeH="0" baseline="0" noProof="0" dirty="0">
              <a:ln w="18415" cmpd="sng">
                <a:noFill/>
                <a:prstDash val="solid"/>
              </a:ln>
              <a:solidFill>
                <a:sysClr val="window" lastClr="FFFFFF"/>
              </a:solidFill>
              <a:effectLst>
                <a:glow rad="139700">
                  <a:srgbClr val="F79646">
                    <a:satMod val="175000"/>
                    <a:alpha val="40000"/>
                  </a:srgbClr>
                </a:glow>
              </a:effectLst>
              <a:uLnTx/>
              <a:uFillTx/>
              <a:latin typeface="Adidas Unity" pitchFamily="2" charset="0"/>
              <a:ea typeface="微软雅黑" pitchFamily="34" charset="-122"/>
              <a:cs typeface="Times New Roman" pitchFamily="18" charset="0"/>
            </a:endParaRPr>
          </a:p>
        </p:txBody>
      </p:sp>
      <p:sp>
        <p:nvSpPr>
          <p:cNvPr id="71" name="TextBox 70"/>
          <p:cNvSpPr txBox="1"/>
          <p:nvPr/>
        </p:nvSpPr>
        <p:spPr>
          <a:xfrm flipH="1">
            <a:off x="2051720" y="4034447"/>
            <a:ext cx="1368152" cy="978729"/>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7200" b="1" i="0" u="none" strike="noStrike" kern="0" cap="none" spc="0" normalizeH="0" baseline="0" noProof="0" dirty="0">
                <a:ln w="18415" cmpd="sng">
                  <a:noFill/>
                  <a:prstDash val="solid"/>
                </a:ln>
                <a:solidFill>
                  <a:sysClr val="window" lastClr="FFFFFF"/>
                </a:solidFill>
                <a:effectLst>
                  <a:glow rad="139700">
                    <a:srgbClr val="F79646">
                      <a:satMod val="175000"/>
                      <a:alpha val="40000"/>
                    </a:srgbClr>
                  </a:glow>
                </a:effectLst>
                <a:uLnTx/>
                <a:uFillTx/>
                <a:latin typeface="Adidas Unity" pitchFamily="2" charset="0"/>
                <a:ea typeface="微软雅黑" pitchFamily="34" charset="-122"/>
                <a:cs typeface="Times New Roman" pitchFamily="18" charset="0"/>
              </a:rPr>
              <a:t>03</a:t>
            </a:r>
            <a:endParaRPr kumimoji="0" lang="zh-CN" altLang="en-US" sz="7200" b="1" i="0" u="none" strike="noStrike" kern="0" cap="none" spc="0" normalizeH="0" baseline="0" noProof="0" dirty="0">
              <a:ln w="18415" cmpd="sng">
                <a:noFill/>
                <a:prstDash val="solid"/>
              </a:ln>
              <a:solidFill>
                <a:sysClr val="window" lastClr="FFFFFF"/>
              </a:solidFill>
              <a:effectLst>
                <a:glow rad="139700">
                  <a:srgbClr val="F79646">
                    <a:satMod val="175000"/>
                    <a:alpha val="40000"/>
                  </a:srgbClr>
                </a:glow>
              </a:effectLst>
              <a:uLnTx/>
              <a:uFillTx/>
              <a:latin typeface="Adidas Unity" pitchFamily="2" charset="0"/>
              <a:ea typeface="微软雅黑" pitchFamily="34" charset="-122"/>
              <a:cs typeface="Times New Roman" pitchFamily="18" charset="0"/>
            </a:endParaRPr>
          </a:p>
        </p:txBody>
      </p:sp>
    </p:spTree>
    <p:extLst>
      <p:ext uri="{BB962C8B-B14F-4D97-AF65-F5344CB8AC3E}">
        <p14:creationId xmlns:p14="http://schemas.microsoft.com/office/powerpoint/2010/main" val="1914063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3">
            <a:extLst>
              <a:ext uri="{28A0092B-C50C-407E-A947-70E740481C1C}">
                <a14:useLocalDpi xmlns:a14="http://schemas.microsoft.com/office/drawing/2010/main" val="0"/>
              </a:ext>
            </a:extLst>
          </a:blip>
          <a:srcRect l="1782" t="31279" r="14046" b="18432"/>
          <a:stretch/>
        </p:blipFill>
        <p:spPr>
          <a:xfrm>
            <a:off x="191416" y="531423"/>
            <a:ext cx="6962274" cy="2406315"/>
          </a:xfrm>
          <a:prstGeom prst="rect">
            <a:avLst/>
          </a:prstGeom>
        </p:spPr>
      </p:pic>
      <p:pic>
        <p:nvPicPr>
          <p:cNvPr id="16" name="图片 15"/>
          <p:cNvPicPr>
            <a:picLocks noChangeAspect="1"/>
          </p:cNvPicPr>
          <p:nvPr/>
        </p:nvPicPr>
        <p:blipFill rotWithShape="1">
          <a:blip r:embed="rId3">
            <a:extLst>
              <a:ext uri="{28A0092B-C50C-407E-A947-70E740481C1C}">
                <a14:useLocalDpi xmlns:a14="http://schemas.microsoft.com/office/drawing/2010/main" val="0"/>
              </a:ext>
            </a:extLst>
          </a:blip>
          <a:srcRect l="1782" t="31279" r="14046" b="18432"/>
          <a:stretch/>
        </p:blipFill>
        <p:spPr>
          <a:xfrm>
            <a:off x="202014" y="2318829"/>
            <a:ext cx="6962274" cy="2406315"/>
          </a:xfrm>
          <a:prstGeom prst="rect">
            <a:avLst/>
          </a:prstGeom>
        </p:spPr>
      </p:pic>
      <p:pic>
        <p:nvPicPr>
          <p:cNvPr id="17" name="图片 16"/>
          <p:cNvPicPr>
            <a:picLocks noChangeAspect="1"/>
          </p:cNvPicPr>
          <p:nvPr/>
        </p:nvPicPr>
        <p:blipFill rotWithShape="1">
          <a:blip r:embed="rId3">
            <a:extLst>
              <a:ext uri="{28A0092B-C50C-407E-A947-70E740481C1C}">
                <a14:useLocalDpi xmlns:a14="http://schemas.microsoft.com/office/drawing/2010/main" val="0"/>
              </a:ext>
            </a:extLst>
          </a:blip>
          <a:srcRect l="1782" t="31279" r="14046" b="18432"/>
          <a:stretch/>
        </p:blipFill>
        <p:spPr>
          <a:xfrm>
            <a:off x="191416" y="4119029"/>
            <a:ext cx="6962274" cy="2406315"/>
          </a:xfrm>
          <a:prstGeom prst="rect">
            <a:avLst/>
          </a:prstGeom>
        </p:spPr>
      </p:pic>
      <p:sp>
        <p:nvSpPr>
          <p:cNvPr id="18" name="TextBox 17"/>
          <p:cNvSpPr txBox="1"/>
          <p:nvPr/>
        </p:nvSpPr>
        <p:spPr>
          <a:xfrm flipH="1">
            <a:off x="2501410" y="1074222"/>
            <a:ext cx="1448666"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rgbClr val="F79646">
                    <a:lumMod val="75000"/>
                  </a:srgbClr>
                </a:solidFill>
                <a:effectLst/>
                <a:uLnTx/>
                <a:uFillTx/>
                <a:latin typeface="Arial Rounded MT Bold" pitchFamily="34" charset="0"/>
                <a:ea typeface="微软雅黑" pitchFamily="34" charset="-122"/>
                <a:cs typeface="Times New Roman" pitchFamily="18" charset="0"/>
              </a:rPr>
              <a:t>Your</a:t>
            </a:r>
            <a:r>
              <a:rPr kumimoji="0" lang="en-US" altLang="zh-CN" sz="1600" b="1" i="0" u="none" strike="noStrike" kern="0" cap="none" spc="0" normalizeH="0" baseline="0" noProof="0" dirty="0">
                <a:ln w="18415" cmpd="sng">
                  <a:noFill/>
                  <a:prstDash val="solid"/>
                </a:ln>
                <a:solidFill>
                  <a:srgbClr val="F79646">
                    <a:lumMod val="75000"/>
                  </a:srgbClr>
                </a:solidFill>
                <a:effectLst/>
                <a:uLnTx/>
                <a:uFillTx/>
                <a:latin typeface="Arial Rounded MT Bold" pitchFamily="34" charset="0"/>
                <a:ea typeface="微软雅黑" pitchFamily="34" charset="-122"/>
                <a:cs typeface="Times New Roman" pitchFamily="18" charset="0"/>
              </a:rPr>
              <a:t>  </a:t>
            </a:r>
            <a:r>
              <a:rPr kumimoji="0" lang="en-US" altLang="zh-CN" sz="2000" b="1" i="0" u="none" strike="noStrike" kern="0" cap="none" spc="0" normalizeH="0" baseline="0" noProof="0" dirty="0">
                <a:ln w="18415" cmpd="sng">
                  <a:noFill/>
                  <a:prstDash val="solid"/>
                </a:ln>
                <a:solidFill>
                  <a:srgbClr val="F79646">
                    <a:lumMod val="75000"/>
                  </a:srgbClr>
                </a:solidFill>
                <a:effectLst/>
                <a:uLnTx/>
                <a:uFillTx/>
                <a:latin typeface="Arial Rounded MT Bold" pitchFamily="34" charset="0"/>
                <a:ea typeface="微软雅黑" pitchFamily="34" charset="-122"/>
                <a:cs typeface="Times New Roman" pitchFamily="18" charset="0"/>
              </a:rPr>
              <a:t>text</a:t>
            </a:r>
            <a:endParaRPr kumimoji="0" lang="zh-CN" altLang="en-US" sz="2000" b="1" i="0" u="none" strike="noStrike" kern="0" cap="none" spc="0" normalizeH="0" baseline="0" noProof="0" dirty="0">
              <a:ln w="18415" cmpd="sng">
                <a:noFill/>
                <a:prstDash val="solid"/>
              </a:ln>
              <a:solidFill>
                <a:srgbClr val="F79646">
                  <a:lumMod val="75000"/>
                </a:srgbClr>
              </a:solidFill>
              <a:effectLst/>
              <a:uLnTx/>
              <a:uFillTx/>
              <a:latin typeface="Arial Rounded MT Bold" pitchFamily="34" charset="0"/>
              <a:ea typeface="微软雅黑" pitchFamily="34" charset="-122"/>
              <a:cs typeface="Times New Roman" pitchFamily="18" charset="0"/>
            </a:endParaRPr>
          </a:p>
        </p:txBody>
      </p:sp>
      <p:sp>
        <p:nvSpPr>
          <p:cNvPr id="19" name="TextBox 18"/>
          <p:cNvSpPr txBox="1"/>
          <p:nvPr/>
        </p:nvSpPr>
        <p:spPr>
          <a:xfrm rot="21594277" flipH="1">
            <a:off x="2484381" y="1415967"/>
            <a:ext cx="3833447"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75000"/>
                    <a:lumOff val="2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p>
        </p:txBody>
      </p:sp>
      <p:sp>
        <p:nvSpPr>
          <p:cNvPr id="20" name="TextBox 19"/>
          <p:cNvSpPr txBox="1"/>
          <p:nvPr/>
        </p:nvSpPr>
        <p:spPr>
          <a:xfrm flipH="1">
            <a:off x="1331640" y="1301859"/>
            <a:ext cx="1161986" cy="83099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6000" b="1" i="0" u="none" strike="noStrike" kern="0" cap="none" spc="0" normalizeH="0" baseline="0" noProof="0" dirty="0">
                <a:ln w="18415" cmpd="sng">
                  <a:noFill/>
                  <a:prstDash val="solid"/>
                </a:ln>
                <a:solidFill>
                  <a:srgbClr val="F79646">
                    <a:lumMod val="75000"/>
                  </a:srgbClr>
                </a:solidFill>
                <a:effectLst>
                  <a:outerShdw dist="38100" dir="5400000" algn="t" rotWithShape="0">
                    <a:sysClr val="window" lastClr="FFFFFF">
                      <a:alpha val="65000"/>
                    </a:sysClr>
                  </a:outerShdw>
                </a:effectLst>
                <a:uLnTx/>
                <a:uFillTx/>
                <a:latin typeface="Arial Rounded MT Bold" pitchFamily="34" charset="0"/>
                <a:ea typeface="微软雅黑" pitchFamily="34" charset="-122"/>
                <a:cs typeface="Times New Roman" pitchFamily="18" charset="0"/>
              </a:rPr>
              <a:t>01</a:t>
            </a:r>
            <a:endParaRPr kumimoji="0" lang="zh-CN" altLang="en-US" sz="6000" b="1" i="0" u="none" strike="noStrike" kern="0" cap="none" spc="0" normalizeH="0" baseline="0" noProof="0" dirty="0">
              <a:ln w="18415" cmpd="sng">
                <a:noFill/>
                <a:prstDash val="solid"/>
              </a:ln>
              <a:solidFill>
                <a:srgbClr val="F79646">
                  <a:lumMod val="75000"/>
                </a:srgbClr>
              </a:solidFill>
              <a:effectLst>
                <a:outerShdw dist="38100" dir="5400000" algn="t" rotWithShape="0">
                  <a:sysClr val="window" lastClr="FFFFFF">
                    <a:alpha val="65000"/>
                  </a:sysClr>
                </a:outerShdw>
              </a:effectLst>
              <a:uLnTx/>
              <a:uFillTx/>
              <a:latin typeface="Arial Rounded MT Bold" pitchFamily="34" charset="0"/>
              <a:ea typeface="微软雅黑" pitchFamily="34" charset="-122"/>
              <a:cs typeface="Times New Roman" pitchFamily="18" charset="0"/>
            </a:endParaRPr>
          </a:p>
        </p:txBody>
      </p:sp>
      <p:sp>
        <p:nvSpPr>
          <p:cNvPr id="21" name="TextBox 20"/>
          <p:cNvSpPr txBox="1"/>
          <p:nvPr/>
        </p:nvSpPr>
        <p:spPr>
          <a:xfrm flipH="1">
            <a:off x="2501410" y="2849456"/>
            <a:ext cx="1448666"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rgbClr val="F79646">
                    <a:lumMod val="75000"/>
                  </a:srgbClr>
                </a:solidFill>
                <a:effectLst/>
                <a:uLnTx/>
                <a:uFillTx/>
                <a:latin typeface="Arial Rounded MT Bold" pitchFamily="34" charset="0"/>
                <a:ea typeface="微软雅黑" pitchFamily="34" charset="-122"/>
                <a:cs typeface="Times New Roman" pitchFamily="18" charset="0"/>
              </a:rPr>
              <a:t>Your</a:t>
            </a:r>
            <a:r>
              <a:rPr kumimoji="0" lang="en-US" altLang="zh-CN" sz="1600" b="1" i="0" u="none" strike="noStrike" kern="0" cap="none" spc="0" normalizeH="0" baseline="0" noProof="0" dirty="0">
                <a:ln w="18415" cmpd="sng">
                  <a:noFill/>
                  <a:prstDash val="solid"/>
                </a:ln>
                <a:solidFill>
                  <a:srgbClr val="F79646">
                    <a:lumMod val="75000"/>
                  </a:srgbClr>
                </a:solidFill>
                <a:effectLst/>
                <a:uLnTx/>
                <a:uFillTx/>
                <a:latin typeface="Arial Rounded MT Bold" pitchFamily="34" charset="0"/>
                <a:ea typeface="微软雅黑" pitchFamily="34" charset="-122"/>
                <a:cs typeface="Times New Roman" pitchFamily="18" charset="0"/>
              </a:rPr>
              <a:t>  </a:t>
            </a:r>
            <a:r>
              <a:rPr kumimoji="0" lang="en-US" altLang="zh-CN" sz="2000" b="1" i="0" u="none" strike="noStrike" kern="0" cap="none" spc="0" normalizeH="0" baseline="0" noProof="0" dirty="0">
                <a:ln w="18415" cmpd="sng">
                  <a:noFill/>
                  <a:prstDash val="solid"/>
                </a:ln>
                <a:solidFill>
                  <a:srgbClr val="F79646">
                    <a:lumMod val="75000"/>
                  </a:srgbClr>
                </a:solidFill>
                <a:effectLst/>
                <a:uLnTx/>
                <a:uFillTx/>
                <a:latin typeface="Arial Rounded MT Bold" pitchFamily="34" charset="0"/>
                <a:ea typeface="微软雅黑" pitchFamily="34" charset="-122"/>
                <a:cs typeface="Times New Roman" pitchFamily="18" charset="0"/>
              </a:rPr>
              <a:t>text</a:t>
            </a:r>
            <a:endParaRPr kumimoji="0" lang="zh-CN" altLang="en-US" sz="2000" b="1" i="0" u="none" strike="noStrike" kern="0" cap="none" spc="0" normalizeH="0" baseline="0" noProof="0" dirty="0">
              <a:ln w="18415" cmpd="sng">
                <a:noFill/>
                <a:prstDash val="solid"/>
              </a:ln>
              <a:solidFill>
                <a:srgbClr val="F79646">
                  <a:lumMod val="75000"/>
                </a:srgbClr>
              </a:solidFill>
              <a:effectLst/>
              <a:uLnTx/>
              <a:uFillTx/>
              <a:latin typeface="Arial Rounded MT Bold" pitchFamily="34" charset="0"/>
              <a:ea typeface="微软雅黑" pitchFamily="34" charset="-122"/>
              <a:cs typeface="Times New Roman" pitchFamily="18" charset="0"/>
            </a:endParaRPr>
          </a:p>
        </p:txBody>
      </p:sp>
      <p:sp>
        <p:nvSpPr>
          <p:cNvPr id="22" name="TextBox 21"/>
          <p:cNvSpPr txBox="1"/>
          <p:nvPr/>
        </p:nvSpPr>
        <p:spPr>
          <a:xfrm rot="21594277" flipH="1">
            <a:off x="2484381" y="3191201"/>
            <a:ext cx="3833447"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75000"/>
                    <a:lumOff val="2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p>
        </p:txBody>
      </p:sp>
      <p:sp>
        <p:nvSpPr>
          <p:cNvPr id="23" name="TextBox 22"/>
          <p:cNvSpPr txBox="1"/>
          <p:nvPr/>
        </p:nvSpPr>
        <p:spPr>
          <a:xfrm flipH="1">
            <a:off x="1331640" y="3077093"/>
            <a:ext cx="1161986" cy="83099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6000" b="1" i="0" u="none" strike="noStrike" kern="0" cap="none" spc="0" normalizeH="0" baseline="0" noProof="0" dirty="0">
                <a:ln w="18415" cmpd="sng">
                  <a:noFill/>
                  <a:prstDash val="solid"/>
                </a:ln>
                <a:solidFill>
                  <a:srgbClr val="F79646">
                    <a:lumMod val="75000"/>
                  </a:srgbClr>
                </a:solidFill>
                <a:effectLst>
                  <a:outerShdw dist="38100" dir="5400000" algn="t" rotWithShape="0">
                    <a:sysClr val="window" lastClr="FFFFFF">
                      <a:alpha val="65000"/>
                    </a:sysClr>
                  </a:outerShdw>
                </a:effectLst>
                <a:uLnTx/>
                <a:uFillTx/>
                <a:latin typeface="Arial Rounded MT Bold" pitchFamily="34" charset="0"/>
                <a:ea typeface="微软雅黑" pitchFamily="34" charset="-122"/>
                <a:cs typeface="Times New Roman" pitchFamily="18" charset="0"/>
              </a:rPr>
              <a:t>02</a:t>
            </a:r>
            <a:endParaRPr kumimoji="0" lang="zh-CN" altLang="en-US" sz="6000" b="1" i="0" u="none" strike="noStrike" kern="0" cap="none" spc="0" normalizeH="0" baseline="0" noProof="0" dirty="0">
              <a:ln w="18415" cmpd="sng">
                <a:noFill/>
                <a:prstDash val="solid"/>
              </a:ln>
              <a:solidFill>
                <a:srgbClr val="F79646">
                  <a:lumMod val="75000"/>
                </a:srgbClr>
              </a:solidFill>
              <a:effectLst>
                <a:outerShdw dist="38100" dir="5400000" algn="t" rotWithShape="0">
                  <a:sysClr val="window" lastClr="FFFFFF">
                    <a:alpha val="65000"/>
                  </a:sysClr>
                </a:outerShdw>
              </a:effectLst>
              <a:uLnTx/>
              <a:uFillTx/>
              <a:latin typeface="Arial Rounded MT Bold" pitchFamily="34" charset="0"/>
              <a:ea typeface="微软雅黑" pitchFamily="34" charset="-122"/>
              <a:cs typeface="Times New Roman" pitchFamily="18" charset="0"/>
            </a:endParaRPr>
          </a:p>
        </p:txBody>
      </p:sp>
      <p:sp>
        <p:nvSpPr>
          <p:cNvPr id="24" name="TextBox 23"/>
          <p:cNvSpPr txBox="1"/>
          <p:nvPr/>
        </p:nvSpPr>
        <p:spPr>
          <a:xfrm flipH="1">
            <a:off x="2501410" y="4665698"/>
            <a:ext cx="1448666" cy="33855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dirty="0">
                <a:ln w="18415" cmpd="sng">
                  <a:noFill/>
                  <a:prstDash val="solid"/>
                </a:ln>
                <a:solidFill>
                  <a:srgbClr val="F79646">
                    <a:lumMod val="75000"/>
                  </a:srgbClr>
                </a:solidFill>
                <a:effectLst/>
                <a:uLnTx/>
                <a:uFillTx/>
                <a:latin typeface="Arial Rounded MT Bold" pitchFamily="34" charset="0"/>
                <a:ea typeface="微软雅黑" pitchFamily="34" charset="-122"/>
                <a:cs typeface="Times New Roman" pitchFamily="18" charset="0"/>
              </a:rPr>
              <a:t>Your</a:t>
            </a:r>
            <a:r>
              <a:rPr kumimoji="0" lang="en-US" altLang="zh-CN" sz="1600" b="1" i="0" u="none" strike="noStrike" kern="0" cap="none" spc="0" normalizeH="0" baseline="0" noProof="0" dirty="0">
                <a:ln w="18415" cmpd="sng">
                  <a:noFill/>
                  <a:prstDash val="solid"/>
                </a:ln>
                <a:solidFill>
                  <a:srgbClr val="F79646">
                    <a:lumMod val="75000"/>
                  </a:srgbClr>
                </a:solidFill>
                <a:effectLst/>
                <a:uLnTx/>
                <a:uFillTx/>
                <a:latin typeface="Arial Rounded MT Bold" pitchFamily="34" charset="0"/>
                <a:ea typeface="微软雅黑" pitchFamily="34" charset="-122"/>
                <a:cs typeface="Times New Roman" pitchFamily="18" charset="0"/>
              </a:rPr>
              <a:t>  </a:t>
            </a:r>
            <a:r>
              <a:rPr kumimoji="0" lang="en-US" altLang="zh-CN" sz="2000" b="1" i="0" u="none" strike="noStrike" kern="0" cap="none" spc="0" normalizeH="0" baseline="0" noProof="0" dirty="0">
                <a:ln w="18415" cmpd="sng">
                  <a:noFill/>
                  <a:prstDash val="solid"/>
                </a:ln>
                <a:solidFill>
                  <a:srgbClr val="F79646">
                    <a:lumMod val="75000"/>
                  </a:srgbClr>
                </a:solidFill>
                <a:effectLst/>
                <a:uLnTx/>
                <a:uFillTx/>
                <a:latin typeface="Arial Rounded MT Bold" pitchFamily="34" charset="0"/>
                <a:ea typeface="微软雅黑" pitchFamily="34" charset="-122"/>
                <a:cs typeface="Times New Roman" pitchFamily="18" charset="0"/>
              </a:rPr>
              <a:t>text</a:t>
            </a:r>
            <a:endParaRPr kumimoji="0" lang="zh-CN" altLang="en-US" sz="2000" b="1" i="0" u="none" strike="noStrike" kern="0" cap="none" spc="0" normalizeH="0" baseline="0" noProof="0" dirty="0">
              <a:ln w="18415" cmpd="sng">
                <a:noFill/>
                <a:prstDash val="solid"/>
              </a:ln>
              <a:solidFill>
                <a:srgbClr val="F79646">
                  <a:lumMod val="75000"/>
                </a:srgbClr>
              </a:solidFill>
              <a:effectLst/>
              <a:uLnTx/>
              <a:uFillTx/>
              <a:latin typeface="Arial Rounded MT Bold" pitchFamily="34" charset="0"/>
              <a:ea typeface="微软雅黑" pitchFamily="34" charset="-122"/>
              <a:cs typeface="Times New Roman" pitchFamily="18" charset="0"/>
            </a:endParaRPr>
          </a:p>
        </p:txBody>
      </p:sp>
      <p:sp>
        <p:nvSpPr>
          <p:cNvPr id="25" name="TextBox 24"/>
          <p:cNvSpPr txBox="1"/>
          <p:nvPr/>
        </p:nvSpPr>
        <p:spPr>
          <a:xfrm rot="21594277" flipH="1">
            <a:off x="2484381" y="5007443"/>
            <a:ext cx="3833447"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Text" lastClr="000000">
                    <a:lumMod val="75000"/>
                    <a:lumOff val="25000"/>
                  </a:sysClr>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p>
        </p:txBody>
      </p:sp>
      <p:sp>
        <p:nvSpPr>
          <p:cNvPr id="26" name="TextBox 25"/>
          <p:cNvSpPr txBox="1"/>
          <p:nvPr/>
        </p:nvSpPr>
        <p:spPr>
          <a:xfrm flipH="1">
            <a:off x="1331640" y="4893335"/>
            <a:ext cx="1161986" cy="83099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6000" b="1" i="0" u="none" strike="noStrike" kern="0" cap="none" spc="0" normalizeH="0" baseline="0" noProof="0" dirty="0">
                <a:ln w="18415" cmpd="sng">
                  <a:noFill/>
                  <a:prstDash val="solid"/>
                </a:ln>
                <a:solidFill>
                  <a:srgbClr val="F79646">
                    <a:lumMod val="75000"/>
                  </a:srgbClr>
                </a:solidFill>
                <a:effectLst>
                  <a:outerShdw dist="38100" dir="5400000" algn="t" rotWithShape="0">
                    <a:sysClr val="window" lastClr="FFFFFF">
                      <a:alpha val="65000"/>
                    </a:sysClr>
                  </a:outerShdw>
                </a:effectLst>
                <a:uLnTx/>
                <a:uFillTx/>
                <a:latin typeface="Arial Rounded MT Bold" pitchFamily="34" charset="0"/>
                <a:ea typeface="微软雅黑" pitchFamily="34" charset="-122"/>
                <a:cs typeface="Times New Roman" pitchFamily="18" charset="0"/>
              </a:rPr>
              <a:t>03</a:t>
            </a:r>
            <a:endParaRPr kumimoji="0" lang="zh-CN" altLang="en-US" sz="6000" b="1" i="0" u="none" strike="noStrike" kern="0" cap="none" spc="0" normalizeH="0" baseline="0" noProof="0" dirty="0">
              <a:ln w="18415" cmpd="sng">
                <a:noFill/>
                <a:prstDash val="solid"/>
              </a:ln>
              <a:solidFill>
                <a:srgbClr val="F79646">
                  <a:lumMod val="75000"/>
                </a:srgbClr>
              </a:solidFill>
              <a:effectLst>
                <a:outerShdw dist="38100" dir="5400000" algn="t" rotWithShape="0">
                  <a:sysClr val="window" lastClr="FFFFFF">
                    <a:alpha val="65000"/>
                  </a:sysClr>
                </a:outerShdw>
              </a:effectLst>
              <a:uLnTx/>
              <a:uFillTx/>
              <a:latin typeface="Arial Rounded MT Bold" pitchFamily="34" charset="0"/>
              <a:ea typeface="微软雅黑" pitchFamily="34" charset="-122"/>
              <a:cs typeface="Times New Roman" pitchFamily="18" charset="0"/>
            </a:endParaRPr>
          </a:p>
        </p:txBody>
      </p:sp>
      <p:sp>
        <p:nvSpPr>
          <p:cNvPr id="27" name="TextBox 26"/>
          <p:cNvSpPr txBox="1"/>
          <p:nvPr/>
        </p:nvSpPr>
        <p:spPr>
          <a:xfrm rot="5400000">
            <a:off x="4506088" y="3105834"/>
            <a:ext cx="6768751" cy="646331"/>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rgbClr val="F79646">
                    <a:lumMod val="75000"/>
                  </a:srgbClr>
                </a:solidFill>
                <a:effectLst/>
                <a:uLnTx/>
                <a:uFillTx/>
                <a:latin typeface="Arial Rounded MT Bold" pitchFamily="34" charset="0"/>
                <a:ea typeface="微软雅黑" pitchFamily="34" charset="-122"/>
                <a:cs typeface="Times New Roman" pitchFamily="18" charset="0"/>
              </a:rPr>
              <a:t>Click here to add your title</a:t>
            </a:r>
          </a:p>
        </p:txBody>
      </p:sp>
    </p:spTree>
    <p:extLst>
      <p:ext uri="{BB962C8B-B14F-4D97-AF65-F5344CB8AC3E}">
        <p14:creationId xmlns:p14="http://schemas.microsoft.com/office/powerpoint/2010/main" val="1074214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733926"/>
            <a:ext cx="7188823" cy="1763296"/>
          </a:xfrm>
          <a:prstGeom prst="rect">
            <a:avLst/>
          </a:prstGeom>
        </p:spPr>
      </p:pic>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2689688"/>
            <a:ext cx="7188823" cy="1763296"/>
          </a:xfrm>
          <a:prstGeom prst="rect">
            <a:avLst/>
          </a:prstGeom>
        </p:spPr>
      </p:pic>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657" y="4618032"/>
            <a:ext cx="7188823" cy="1763296"/>
          </a:xfrm>
          <a:prstGeom prst="rect">
            <a:avLst/>
          </a:prstGeom>
        </p:spPr>
      </p:pic>
      <p:sp>
        <p:nvSpPr>
          <p:cNvPr id="16" name="TextBox 15"/>
          <p:cNvSpPr txBox="1"/>
          <p:nvPr/>
        </p:nvSpPr>
        <p:spPr>
          <a:xfrm>
            <a:off x="3141461" y="908720"/>
            <a:ext cx="1142507" cy="83099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ysClr val="window" lastClr="FFFFFF"/>
                </a:solidFill>
                <a:effectLst>
                  <a:outerShdw blurRad="50800" dist="38100" dir="10800000" algn="r" rotWithShape="0">
                    <a:prstClr val="black">
                      <a:alpha val="40000"/>
                    </a:prstClr>
                  </a:outerShdw>
                </a:effectLst>
                <a:uLnTx/>
                <a:uFillTx/>
                <a:latin typeface="Adidas Unity" pitchFamily="2" charset="0"/>
                <a:ea typeface="微软雅黑" pitchFamily="34" charset="-122"/>
                <a:cs typeface="Times New Roman" pitchFamily="18" charset="0"/>
              </a:rPr>
              <a:t>Your</a:t>
            </a:r>
            <a:r>
              <a:rPr kumimoji="0" lang="en-US" altLang="zh-CN" sz="1800" b="1" i="0" u="none" strike="noStrike" kern="0" cap="none" spc="0" normalizeH="0" baseline="0" noProof="0" dirty="0">
                <a:ln w="18415" cmpd="sng">
                  <a:noFill/>
                  <a:prstDash val="solid"/>
                </a:ln>
                <a:solidFill>
                  <a:sysClr val="window" lastClr="FFFFFF"/>
                </a:solidFill>
                <a:effectLst>
                  <a:outerShdw blurRad="50800" dist="38100" dir="10800000" algn="r" rotWithShape="0">
                    <a:prstClr val="black">
                      <a:alpha val="40000"/>
                    </a:prstClr>
                  </a:outerShdw>
                </a:effectLst>
                <a:uLnTx/>
                <a:uFillTx/>
                <a:latin typeface="Adidas Unity" pitchFamily="2" charset="0"/>
                <a:ea typeface="微软雅黑" pitchFamily="34" charset="-122"/>
                <a:cs typeface="Times New Roman" pitchFamily="18" charset="0"/>
              </a:rPr>
              <a:t> </a:t>
            </a:r>
            <a:r>
              <a:rPr kumimoji="0" lang="en-US" altLang="zh-CN" sz="2400" b="1" i="0" u="none" strike="noStrike" kern="0" cap="none" spc="0" normalizeH="0" baseline="0" noProof="0" dirty="0">
                <a:ln w="18415" cmpd="sng">
                  <a:noFill/>
                  <a:prstDash val="solid"/>
                </a:ln>
                <a:solidFill>
                  <a:sysClr val="window" lastClr="FFFFFF"/>
                </a:solidFill>
                <a:effectLst>
                  <a:outerShdw blurRad="50800" dist="38100" dir="10800000" algn="r" rotWithShape="0">
                    <a:prstClr val="black">
                      <a:alpha val="40000"/>
                    </a:prstClr>
                  </a:outerShdw>
                </a:effectLst>
                <a:uLnTx/>
                <a:uFillTx/>
                <a:latin typeface="Adidas Unity" pitchFamily="2" charset="0"/>
                <a:ea typeface="微软雅黑" pitchFamily="34" charset="-122"/>
                <a:cs typeface="Times New Roman" pitchFamily="18" charset="0"/>
              </a:rPr>
              <a:t>text</a:t>
            </a:r>
            <a:endParaRPr kumimoji="0" lang="zh-CN" altLang="en-US" sz="2400" b="1" i="0" u="none" strike="noStrike" kern="0" cap="none" spc="0" normalizeH="0" baseline="0" noProof="0" dirty="0">
              <a:ln w="18415" cmpd="sng">
                <a:noFill/>
                <a:prstDash val="solid"/>
              </a:ln>
              <a:solidFill>
                <a:sysClr val="window" lastClr="FFFFFF"/>
              </a:solidFill>
              <a:effectLst>
                <a:outerShdw blurRad="50800" dist="38100" dir="10800000" algn="r" rotWithShape="0">
                  <a:prstClr val="black">
                    <a:alpha val="40000"/>
                  </a:prstClr>
                </a:outerShdw>
              </a:effectLst>
              <a:uLnTx/>
              <a:uFillTx/>
              <a:latin typeface="Adidas Unity" pitchFamily="2" charset="0"/>
              <a:ea typeface="微软雅黑" pitchFamily="34" charset="-122"/>
              <a:cs typeface="Times New Roman" pitchFamily="18" charset="0"/>
            </a:endParaRPr>
          </a:p>
        </p:txBody>
      </p:sp>
      <p:sp>
        <p:nvSpPr>
          <p:cNvPr id="17" name="TextBox 16"/>
          <p:cNvSpPr txBox="1"/>
          <p:nvPr/>
        </p:nvSpPr>
        <p:spPr>
          <a:xfrm>
            <a:off x="3166794" y="2980910"/>
            <a:ext cx="1142507" cy="83099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ysClr val="window" lastClr="FFFFFF"/>
                </a:solidFill>
                <a:effectLst>
                  <a:outerShdw blurRad="50800" dist="38100" dir="10800000" algn="r" rotWithShape="0">
                    <a:prstClr val="black">
                      <a:alpha val="40000"/>
                    </a:prstClr>
                  </a:outerShdw>
                </a:effectLst>
                <a:uLnTx/>
                <a:uFillTx/>
                <a:latin typeface="Adidas Unity" pitchFamily="2" charset="0"/>
                <a:ea typeface="微软雅黑" pitchFamily="34" charset="-122"/>
                <a:cs typeface="Times New Roman" pitchFamily="18" charset="0"/>
              </a:rPr>
              <a:t>Your</a:t>
            </a:r>
            <a:r>
              <a:rPr kumimoji="0" lang="en-US" altLang="zh-CN" sz="1800" b="1" i="0" u="none" strike="noStrike" kern="0" cap="none" spc="0" normalizeH="0" baseline="0" noProof="0" dirty="0">
                <a:ln w="18415" cmpd="sng">
                  <a:noFill/>
                  <a:prstDash val="solid"/>
                </a:ln>
                <a:solidFill>
                  <a:sysClr val="window" lastClr="FFFFFF"/>
                </a:solidFill>
                <a:effectLst>
                  <a:outerShdw blurRad="50800" dist="38100" dir="10800000" algn="r" rotWithShape="0">
                    <a:prstClr val="black">
                      <a:alpha val="40000"/>
                    </a:prstClr>
                  </a:outerShdw>
                </a:effectLst>
                <a:uLnTx/>
                <a:uFillTx/>
                <a:latin typeface="Adidas Unity" pitchFamily="2" charset="0"/>
                <a:ea typeface="微软雅黑" pitchFamily="34" charset="-122"/>
                <a:cs typeface="Times New Roman" pitchFamily="18" charset="0"/>
              </a:rPr>
              <a:t> </a:t>
            </a:r>
            <a:r>
              <a:rPr kumimoji="0" lang="en-US" altLang="zh-CN" sz="2400" b="1" i="0" u="none" strike="noStrike" kern="0" cap="none" spc="0" normalizeH="0" baseline="0" noProof="0" dirty="0">
                <a:ln w="18415" cmpd="sng">
                  <a:noFill/>
                  <a:prstDash val="solid"/>
                </a:ln>
                <a:solidFill>
                  <a:sysClr val="window" lastClr="FFFFFF"/>
                </a:solidFill>
                <a:effectLst>
                  <a:outerShdw blurRad="50800" dist="38100" dir="10800000" algn="r" rotWithShape="0">
                    <a:prstClr val="black">
                      <a:alpha val="40000"/>
                    </a:prstClr>
                  </a:outerShdw>
                </a:effectLst>
                <a:uLnTx/>
                <a:uFillTx/>
                <a:latin typeface="Adidas Unity" pitchFamily="2" charset="0"/>
                <a:ea typeface="微软雅黑" pitchFamily="34" charset="-122"/>
                <a:cs typeface="Times New Roman" pitchFamily="18" charset="0"/>
              </a:rPr>
              <a:t>text</a:t>
            </a:r>
            <a:endParaRPr kumimoji="0" lang="zh-CN" altLang="en-US" sz="2400" b="1" i="0" u="none" strike="noStrike" kern="0" cap="none" spc="0" normalizeH="0" baseline="0" noProof="0" dirty="0">
              <a:ln w="18415" cmpd="sng">
                <a:noFill/>
                <a:prstDash val="solid"/>
              </a:ln>
              <a:solidFill>
                <a:sysClr val="window" lastClr="FFFFFF"/>
              </a:solidFill>
              <a:effectLst>
                <a:outerShdw blurRad="50800" dist="38100" dir="10800000" algn="r" rotWithShape="0">
                  <a:prstClr val="black">
                    <a:alpha val="40000"/>
                  </a:prstClr>
                </a:outerShdw>
              </a:effectLst>
              <a:uLnTx/>
              <a:uFillTx/>
              <a:latin typeface="Adidas Unity" pitchFamily="2" charset="0"/>
              <a:ea typeface="微软雅黑" pitchFamily="34" charset="-122"/>
              <a:cs typeface="Times New Roman" pitchFamily="18" charset="0"/>
            </a:endParaRPr>
          </a:p>
        </p:txBody>
      </p:sp>
      <p:sp>
        <p:nvSpPr>
          <p:cNvPr id="18" name="TextBox 17"/>
          <p:cNvSpPr txBox="1"/>
          <p:nvPr/>
        </p:nvSpPr>
        <p:spPr>
          <a:xfrm>
            <a:off x="3157502" y="4877000"/>
            <a:ext cx="1142507" cy="83099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ysClr val="window" lastClr="FFFFFF"/>
                </a:solidFill>
                <a:effectLst>
                  <a:outerShdw blurRad="50800" dist="38100" dir="10800000" algn="r" rotWithShape="0">
                    <a:prstClr val="black">
                      <a:alpha val="40000"/>
                    </a:prstClr>
                  </a:outerShdw>
                </a:effectLst>
                <a:uLnTx/>
                <a:uFillTx/>
                <a:latin typeface="Adidas Unity" pitchFamily="2" charset="0"/>
                <a:ea typeface="微软雅黑" pitchFamily="34" charset="-122"/>
                <a:cs typeface="Times New Roman" pitchFamily="18" charset="0"/>
              </a:rPr>
              <a:t>Your</a:t>
            </a:r>
            <a:r>
              <a:rPr kumimoji="0" lang="en-US" altLang="zh-CN" sz="1800" b="1" i="0" u="none" strike="noStrike" kern="0" cap="none" spc="0" normalizeH="0" baseline="0" noProof="0" dirty="0">
                <a:ln w="18415" cmpd="sng">
                  <a:noFill/>
                  <a:prstDash val="solid"/>
                </a:ln>
                <a:solidFill>
                  <a:sysClr val="window" lastClr="FFFFFF"/>
                </a:solidFill>
                <a:effectLst>
                  <a:outerShdw blurRad="50800" dist="38100" dir="10800000" algn="r" rotWithShape="0">
                    <a:prstClr val="black">
                      <a:alpha val="40000"/>
                    </a:prstClr>
                  </a:outerShdw>
                </a:effectLst>
                <a:uLnTx/>
                <a:uFillTx/>
                <a:latin typeface="Adidas Unity" pitchFamily="2" charset="0"/>
                <a:ea typeface="微软雅黑" pitchFamily="34" charset="-122"/>
                <a:cs typeface="Times New Roman" pitchFamily="18" charset="0"/>
              </a:rPr>
              <a:t> </a:t>
            </a:r>
            <a:r>
              <a:rPr kumimoji="0" lang="en-US" altLang="zh-CN" sz="2400" b="1" i="0" u="none" strike="noStrike" kern="0" cap="none" spc="0" normalizeH="0" baseline="0" noProof="0" dirty="0">
                <a:ln w="18415" cmpd="sng">
                  <a:noFill/>
                  <a:prstDash val="solid"/>
                </a:ln>
                <a:solidFill>
                  <a:sysClr val="window" lastClr="FFFFFF"/>
                </a:solidFill>
                <a:effectLst>
                  <a:outerShdw blurRad="50800" dist="38100" dir="10800000" algn="r" rotWithShape="0">
                    <a:prstClr val="black">
                      <a:alpha val="40000"/>
                    </a:prstClr>
                  </a:outerShdw>
                </a:effectLst>
                <a:uLnTx/>
                <a:uFillTx/>
                <a:latin typeface="Adidas Unity" pitchFamily="2" charset="0"/>
                <a:ea typeface="微软雅黑" pitchFamily="34" charset="-122"/>
                <a:cs typeface="Times New Roman" pitchFamily="18" charset="0"/>
              </a:rPr>
              <a:t>text</a:t>
            </a:r>
            <a:endParaRPr kumimoji="0" lang="zh-CN" altLang="en-US" sz="2400" b="1" i="0" u="none" strike="noStrike" kern="0" cap="none" spc="0" normalizeH="0" baseline="0" noProof="0" dirty="0">
              <a:ln w="18415" cmpd="sng">
                <a:noFill/>
                <a:prstDash val="solid"/>
              </a:ln>
              <a:solidFill>
                <a:sysClr val="window" lastClr="FFFFFF"/>
              </a:solidFill>
              <a:effectLst>
                <a:outerShdw blurRad="50800" dist="38100" dir="10800000" algn="r" rotWithShape="0">
                  <a:prstClr val="black">
                    <a:alpha val="40000"/>
                  </a:prstClr>
                </a:outerShdw>
              </a:effectLst>
              <a:uLnTx/>
              <a:uFillTx/>
              <a:latin typeface="Adidas Unity" pitchFamily="2" charset="0"/>
              <a:ea typeface="微软雅黑" pitchFamily="34" charset="-122"/>
              <a:cs typeface="Times New Roman" pitchFamily="18" charset="0"/>
            </a:endParaRPr>
          </a:p>
        </p:txBody>
      </p:sp>
      <p:sp>
        <p:nvSpPr>
          <p:cNvPr id="19" name="TextBox 18"/>
          <p:cNvSpPr txBox="1"/>
          <p:nvPr/>
        </p:nvSpPr>
        <p:spPr>
          <a:xfrm>
            <a:off x="4499992" y="1084820"/>
            <a:ext cx="4248472" cy="954107"/>
          </a:xfrm>
          <a:prstGeom prst="rect">
            <a:avLst/>
          </a:prstGeom>
          <a:noFill/>
        </p:spPr>
        <p:txBody>
          <a:bodyPr wrap="square" rtlCol="0">
            <a:spAutoFit/>
          </a:bodyPr>
          <a:lstStyle/>
          <a:p>
            <a:pPr>
              <a:defRPr/>
            </a:pPr>
            <a:r>
              <a:rPr kumimoji="0" lang="en-US" altLang="zh-CN" sz="1400" b="0" i="0" u="none" strike="noStrike" kern="0" cap="none" spc="0" normalizeH="0" baseline="0" noProof="0" dirty="0">
                <a:ln>
                  <a:noFill/>
                </a:ln>
                <a:solidFill>
                  <a:sysClr val="windowText" lastClr="000000">
                    <a:lumMod val="75000"/>
                    <a:lumOff val="2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r>
              <a:rPr lang="en-US" altLang="zh-CN" sz="1400" kern="0" dirty="0">
                <a:solidFill>
                  <a:sysClr val="windowText" lastClr="000000">
                    <a:lumMod val="75000"/>
                    <a:lumOff val="25000"/>
                  </a:sysClr>
                </a:solidFill>
                <a:latin typeface="Arial" pitchFamily="34" charset="0"/>
                <a:ea typeface="微软雅黑" pitchFamily="34" charset="-122"/>
                <a:cs typeface="Arial" pitchFamily="34" charset="0"/>
              </a:rPr>
              <a:t>Click here to add your text. Click here to add your text. Click here to add your text. </a:t>
            </a:r>
          </a:p>
        </p:txBody>
      </p:sp>
      <p:sp>
        <p:nvSpPr>
          <p:cNvPr id="20" name="TextBox 19"/>
          <p:cNvSpPr txBox="1"/>
          <p:nvPr/>
        </p:nvSpPr>
        <p:spPr>
          <a:xfrm>
            <a:off x="4482716" y="3022993"/>
            <a:ext cx="4248472" cy="954107"/>
          </a:xfrm>
          <a:prstGeom prst="rect">
            <a:avLst/>
          </a:prstGeom>
          <a:noFill/>
        </p:spPr>
        <p:txBody>
          <a:bodyPr wrap="square" rtlCol="0">
            <a:spAutoFit/>
          </a:bodyPr>
          <a:lstStyle/>
          <a:p>
            <a:pPr>
              <a:defRPr/>
            </a:pPr>
            <a:r>
              <a:rPr kumimoji="0" lang="en-US" altLang="zh-CN" sz="1400" b="0" i="0" u="none" strike="noStrike" kern="0" cap="none" spc="0" normalizeH="0" baseline="0" noProof="0" dirty="0">
                <a:ln>
                  <a:noFill/>
                </a:ln>
                <a:solidFill>
                  <a:sysClr val="windowText" lastClr="000000">
                    <a:lumMod val="75000"/>
                    <a:lumOff val="2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r>
              <a:rPr lang="en-US" altLang="zh-CN" sz="1400" kern="0" dirty="0">
                <a:solidFill>
                  <a:sysClr val="windowText" lastClr="000000">
                    <a:lumMod val="75000"/>
                    <a:lumOff val="25000"/>
                  </a:sysClr>
                </a:solidFill>
                <a:latin typeface="Arial" pitchFamily="34" charset="0"/>
                <a:ea typeface="微软雅黑" pitchFamily="34" charset="-122"/>
                <a:cs typeface="Arial" pitchFamily="34" charset="0"/>
              </a:rPr>
              <a:t>Click here to add your text. Click here to add your text. Click here to add your text. </a:t>
            </a:r>
          </a:p>
        </p:txBody>
      </p:sp>
      <p:sp>
        <p:nvSpPr>
          <p:cNvPr id="21" name="TextBox 20"/>
          <p:cNvSpPr txBox="1"/>
          <p:nvPr/>
        </p:nvSpPr>
        <p:spPr>
          <a:xfrm>
            <a:off x="4482208" y="4958458"/>
            <a:ext cx="4248472" cy="954107"/>
          </a:xfrm>
          <a:prstGeom prst="rect">
            <a:avLst/>
          </a:prstGeom>
          <a:noFill/>
        </p:spPr>
        <p:txBody>
          <a:bodyPr wrap="square" rtlCol="0">
            <a:spAutoFit/>
          </a:bodyPr>
          <a:lstStyle/>
          <a:p>
            <a:pPr>
              <a:defRPr/>
            </a:pPr>
            <a:r>
              <a:rPr kumimoji="0" lang="en-US" altLang="zh-CN" sz="1400" b="0" i="0" u="none" strike="noStrike" kern="0" cap="none" spc="0" normalizeH="0" baseline="0" noProof="0" dirty="0">
                <a:ln>
                  <a:noFill/>
                </a:ln>
                <a:solidFill>
                  <a:sysClr val="windowText" lastClr="000000">
                    <a:lumMod val="75000"/>
                    <a:lumOff val="25000"/>
                  </a:sysClr>
                </a:solidFill>
                <a:effectLst/>
                <a:uLnTx/>
                <a:uFillTx/>
                <a:latin typeface="Arial" pitchFamily="34" charset="0"/>
                <a:ea typeface="微软雅黑" pitchFamily="34" charset="-122"/>
                <a:cs typeface="Arial" pitchFamily="34" charset="0"/>
              </a:rPr>
              <a:t>Click here to add your text. Click here to add your text. Click here to add your text. </a:t>
            </a:r>
            <a:r>
              <a:rPr lang="en-US" altLang="zh-CN" sz="1400" kern="0" dirty="0">
                <a:solidFill>
                  <a:sysClr val="windowText" lastClr="000000">
                    <a:lumMod val="75000"/>
                    <a:lumOff val="25000"/>
                  </a:sysClr>
                </a:solidFill>
                <a:latin typeface="Arial" pitchFamily="34" charset="0"/>
                <a:ea typeface="微软雅黑" pitchFamily="34" charset="-122"/>
                <a:cs typeface="Arial" pitchFamily="34" charset="0"/>
              </a:rPr>
              <a:t>Click here to add your text. Click here to add your text. Click here to add your text. </a:t>
            </a:r>
          </a:p>
        </p:txBody>
      </p:sp>
      <p:sp>
        <p:nvSpPr>
          <p:cNvPr id="22" name="矩形 21"/>
          <p:cNvSpPr/>
          <p:nvPr/>
        </p:nvSpPr>
        <p:spPr>
          <a:xfrm>
            <a:off x="467544" y="0"/>
            <a:ext cx="1008112" cy="6858000"/>
          </a:xfrm>
          <a:prstGeom prst="rect">
            <a:avLst/>
          </a:prstGeom>
          <a:solidFill>
            <a:srgbClr val="00B0F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3" name="TextBox 22"/>
          <p:cNvSpPr txBox="1"/>
          <p:nvPr/>
        </p:nvSpPr>
        <p:spPr>
          <a:xfrm rot="5400000">
            <a:off x="-2323336" y="3088132"/>
            <a:ext cx="6660141" cy="646331"/>
          </a:xfrm>
          <a:prstGeom prst="rect">
            <a:avLst/>
          </a:prstGeom>
          <a:noFill/>
        </p:spPr>
        <p:txBody>
          <a:bodyPr wrap="square" rtlCol="0">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itchFamily="34" charset="-122"/>
                <a:cs typeface="Calibri"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sysClr val="window" lastClr="FFFFFF"/>
                </a:solidFill>
                <a:effectLst/>
                <a:uLnTx/>
                <a:uFillTx/>
                <a:latin typeface="Adidas Unity" pitchFamily="2" charset="0"/>
                <a:ea typeface="微软雅黑" pitchFamily="34" charset="-122"/>
                <a:cs typeface="Calibri" pitchFamily="34" charset="0"/>
              </a:rPr>
              <a:t>Click here to add your title</a:t>
            </a:r>
            <a:endParaRPr kumimoji="0" lang="zh-CN" altLang="en-US" sz="3600" b="1" i="0" u="none" strike="noStrike" kern="0" cap="none" spc="0" normalizeH="0" baseline="0" noProof="0" dirty="0">
              <a:ln>
                <a:noFill/>
              </a:ln>
              <a:solidFill>
                <a:sysClr val="window" lastClr="FFFFFF"/>
              </a:solidFill>
              <a:effectLst/>
              <a:uLnTx/>
              <a:uFillTx/>
              <a:latin typeface="Adidas Unity" pitchFamily="2" charset="0"/>
              <a:ea typeface="微软雅黑" pitchFamily="34" charset="-122"/>
              <a:cs typeface="Calibri" pitchFamily="34" charset="0"/>
            </a:endParaRPr>
          </a:p>
        </p:txBody>
      </p:sp>
    </p:spTree>
    <p:extLst>
      <p:ext uri="{BB962C8B-B14F-4D97-AF65-F5344CB8AC3E}">
        <p14:creationId xmlns:p14="http://schemas.microsoft.com/office/powerpoint/2010/main" val="986665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636451" y="313455"/>
            <a:ext cx="6167797" cy="6544545"/>
            <a:chOff x="706996" y="313455"/>
            <a:chExt cx="6310842" cy="6696328"/>
          </a:xfrm>
        </p:grpSpPr>
        <p:grpSp>
          <p:nvGrpSpPr>
            <p:cNvPr id="35" name="组合 34"/>
            <p:cNvGrpSpPr/>
            <p:nvPr/>
          </p:nvGrpSpPr>
          <p:grpSpPr>
            <a:xfrm rot="21570380">
              <a:off x="706996" y="313455"/>
              <a:ext cx="4292598" cy="3348884"/>
              <a:chOff x="1585674" y="1248383"/>
              <a:chExt cx="5717054" cy="4460176"/>
            </a:xfrm>
          </p:grpSpPr>
          <p:grpSp>
            <p:nvGrpSpPr>
              <p:cNvPr id="52" name="组合 51"/>
              <p:cNvGrpSpPr/>
              <p:nvPr/>
            </p:nvGrpSpPr>
            <p:grpSpPr>
              <a:xfrm rot="1162752">
                <a:off x="1585674" y="1502512"/>
                <a:ext cx="4103093" cy="2171300"/>
                <a:chOff x="2351260" y="2868537"/>
                <a:chExt cx="4597004" cy="2432671"/>
              </a:xfrm>
            </p:grpSpPr>
            <p:sp>
              <p:nvSpPr>
                <p:cNvPr id="56" name="矩形 55"/>
                <p:cNvSpPr/>
                <p:nvPr/>
              </p:nvSpPr>
              <p:spPr>
                <a:xfrm>
                  <a:off x="2627784" y="3068960"/>
                  <a:ext cx="4320480" cy="2232248"/>
                </a:xfrm>
                <a:prstGeom prst="rect">
                  <a:avLst/>
                </a:prstGeom>
                <a:gradFill flip="none" rotWithShape="1">
                  <a:gsLst>
                    <a:gs pos="0">
                      <a:srgbClr val="8E3B00"/>
                    </a:gs>
                    <a:gs pos="50000">
                      <a:srgbClr val="F79646">
                        <a:lumMod val="75000"/>
                        <a:shade val="67500"/>
                        <a:satMod val="115000"/>
                      </a:srgbClr>
                    </a:gs>
                    <a:gs pos="100000">
                      <a:srgbClr val="F79646">
                        <a:lumMod val="75000"/>
                        <a:shade val="100000"/>
                        <a:satMod val="115000"/>
                      </a:srgbClr>
                    </a:gs>
                  </a:gsLst>
                  <a:lin ang="108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7" name="矩形 6"/>
                <p:cNvSpPr/>
                <p:nvPr/>
              </p:nvSpPr>
              <p:spPr>
                <a:xfrm>
                  <a:off x="2351260" y="2868537"/>
                  <a:ext cx="4597000" cy="196971"/>
                </a:xfrm>
                <a:custGeom>
                  <a:avLst/>
                  <a:gdLst>
                    <a:gd name="connsiteX0" fmla="*/ 0 w 4564344"/>
                    <a:gd name="connsiteY0" fmla="*/ 0 h 376585"/>
                    <a:gd name="connsiteX1" fmla="*/ 4564344 w 4564344"/>
                    <a:gd name="connsiteY1" fmla="*/ 0 h 376585"/>
                    <a:gd name="connsiteX2" fmla="*/ 4564344 w 4564344"/>
                    <a:gd name="connsiteY2" fmla="*/ 376585 h 376585"/>
                    <a:gd name="connsiteX3" fmla="*/ 0 w 4564344"/>
                    <a:gd name="connsiteY3" fmla="*/ 376585 h 376585"/>
                    <a:gd name="connsiteX4" fmla="*/ 0 w 4564344"/>
                    <a:gd name="connsiteY4" fmla="*/ 0 h 376585"/>
                    <a:gd name="connsiteX0" fmla="*/ 0 w 4564344"/>
                    <a:gd name="connsiteY0" fmla="*/ 0 h 376585"/>
                    <a:gd name="connsiteX1" fmla="*/ 4564344 w 4564344"/>
                    <a:gd name="connsiteY1" fmla="*/ 0 h 376585"/>
                    <a:gd name="connsiteX2" fmla="*/ 4564344 w 4564344"/>
                    <a:gd name="connsiteY2" fmla="*/ 376585 h 376585"/>
                    <a:gd name="connsiteX3" fmla="*/ 277585 w 4564344"/>
                    <a:gd name="connsiteY3" fmla="*/ 360257 h 376585"/>
                    <a:gd name="connsiteX4" fmla="*/ 0 w 4564344"/>
                    <a:gd name="connsiteY4" fmla="*/ 0 h 376585"/>
                    <a:gd name="connsiteX0" fmla="*/ 0 w 4597001"/>
                    <a:gd name="connsiteY0" fmla="*/ 0 h 392914"/>
                    <a:gd name="connsiteX1" fmla="*/ 4597001 w 4597001"/>
                    <a:gd name="connsiteY1" fmla="*/ 16329 h 392914"/>
                    <a:gd name="connsiteX2" fmla="*/ 4597001 w 4597001"/>
                    <a:gd name="connsiteY2" fmla="*/ 392914 h 392914"/>
                    <a:gd name="connsiteX3" fmla="*/ 310242 w 4597001"/>
                    <a:gd name="connsiteY3" fmla="*/ 376586 h 392914"/>
                    <a:gd name="connsiteX4" fmla="*/ 0 w 4597001"/>
                    <a:gd name="connsiteY4" fmla="*/ 0 h 392914"/>
                    <a:gd name="connsiteX0" fmla="*/ 0 w 4482701"/>
                    <a:gd name="connsiteY0" fmla="*/ 146957 h 376585"/>
                    <a:gd name="connsiteX1" fmla="*/ 4482701 w 4482701"/>
                    <a:gd name="connsiteY1" fmla="*/ 0 h 376585"/>
                    <a:gd name="connsiteX2" fmla="*/ 4482701 w 4482701"/>
                    <a:gd name="connsiteY2" fmla="*/ 376585 h 376585"/>
                    <a:gd name="connsiteX3" fmla="*/ 195942 w 4482701"/>
                    <a:gd name="connsiteY3" fmla="*/ 360257 h 376585"/>
                    <a:gd name="connsiteX4" fmla="*/ 0 w 4482701"/>
                    <a:gd name="connsiteY4" fmla="*/ 146957 h 376585"/>
                    <a:gd name="connsiteX0" fmla="*/ 0 w 4531686"/>
                    <a:gd name="connsiteY0" fmla="*/ 163286 h 376585"/>
                    <a:gd name="connsiteX1" fmla="*/ 4531686 w 4531686"/>
                    <a:gd name="connsiteY1" fmla="*/ 0 h 376585"/>
                    <a:gd name="connsiteX2" fmla="*/ 4531686 w 4531686"/>
                    <a:gd name="connsiteY2" fmla="*/ 376585 h 376585"/>
                    <a:gd name="connsiteX3" fmla="*/ 244927 w 4531686"/>
                    <a:gd name="connsiteY3" fmla="*/ 360257 h 376585"/>
                    <a:gd name="connsiteX4" fmla="*/ 0 w 4531686"/>
                    <a:gd name="connsiteY4" fmla="*/ 163286 h 376585"/>
                    <a:gd name="connsiteX0" fmla="*/ 0 w 4531686"/>
                    <a:gd name="connsiteY0" fmla="*/ 32657 h 245956"/>
                    <a:gd name="connsiteX1" fmla="*/ 4368400 w 4531686"/>
                    <a:gd name="connsiteY1" fmla="*/ 0 h 245956"/>
                    <a:gd name="connsiteX2" fmla="*/ 4531686 w 4531686"/>
                    <a:gd name="connsiteY2" fmla="*/ 245956 h 245956"/>
                    <a:gd name="connsiteX3" fmla="*/ 244927 w 4531686"/>
                    <a:gd name="connsiteY3" fmla="*/ 229628 h 245956"/>
                    <a:gd name="connsiteX4" fmla="*/ 0 w 4531686"/>
                    <a:gd name="connsiteY4" fmla="*/ 32657 h 245956"/>
                    <a:gd name="connsiteX0" fmla="*/ 0 w 4597000"/>
                    <a:gd name="connsiteY0" fmla="*/ 32657 h 229628"/>
                    <a:gd name="connsiteX1" fmla="*/ 4368400 w 4597000"/>
                    <a:gd name="connsiteY1" fmla="*/ 0 h 229628"/>
                    <a:gd name="connsiteX2" fmla="*/ 4597000 w 4597000"/>
                    <a:gd name="connsiteY2" fmla="*/ 229627 h 229628"/>
                    <a:gd name="connsiteX3" fmla="*/ 244927 w 4597000"/>
                    <a:gd name="connsiteY3" fmla="*/ 229628 h 229628"/>
                    <a:gd name="connsiteX4" fmla="*/ 0 w 4597000"/>
                    <a:gd name="connsiteY4" fmla="*/ 32657 h 229628"/>
                    <a:gd name="connsiteX0" fmla="*/ 0 w 4597000"/>
                    <a:gd name="connsiteY0" fmla="*/ 0 h 196971"/>
                    <a:gd name="connsiteX1" fmla="*/ 4433714 w 4597000"/>
                    <a:gd name="connsiteY1" fmla="*/ 16329 h 196971"/>
                    <a:gd name="connsiteX2" fmla="*/ 4597000 w 4597000"/>
                    <a:gd name="connsiteY2" fmla="*/ 196970 h 196971"/>
                    <a:gd name="connsiteX3" fmla="*/ 244927 w 4597000"/>
                    <a:gd name="connsiteY3" fmla="*/ 196971 h 196971"/>
                    <a:gd name="connsiteX4" fmla="*/ 0 w 4597000"/>
                    <a:gd name="connsiteY4" fmla="*/ 0 h 196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7000" h="196971">
                      <a:moveTo>
                        <a:pt x="0" y="0"/>
                      </a:moveTo>
                      <a:lnTo>
                        <a:pt x="4433714" y="16329"/>
                      </a:lnTo>
                      <a:lnTo>
                        <a:pt x="4597000" y="196970"/>
                      </a:lnTo>
                      <a:lnTo>
                        <a:pt x="244927" y="196971"/>
                      </a:lnTo>
                      <a:lnTo>
                        <a:pt x="0" y="0"/>
                      </a:lnTo>
                      <a:close/>
                    </a:path>
                  </a:pathLst>
                </a:custGeom>
                <a:gradFill flip="none" rotWithShape="1">
                  <a:gsLst>
                    <a:gs pos="0">
                      <a:srgbClr val="F79646">
                        <a:lumMod val="60000"/>
                        <a:lumOff val="40000"/>
                        <a:shade val="30000"/>
                        <a:satMod val="115000"/>
                      </a:srgbClr>
                    </a:gs>
                    <a:gs pos="50000">
                      <a:srgbClr val="F79646">
                        <a:lumMod val="60000"/>
                        <a:lumOff val="40000"/>
                        <a:shade val="67500"/>
                        <a:satMod val="115000"/>
                      </a:srgbClr>
                    </a:gs>
                    <a:gs pos="100000">
                      <a:srgbClr val="F79646">
                        <a:lumMod val="60000"/>
                        <a:lumOff val="40000"/>
                        <a:shade val="100000"/>
                        <a:satMod val="115000"/>
                      </a:srgbClr>
                    </a:gs>
                  </a:gsLst>
                  <a:lin ang="108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8" name="矩形 5"/>
                <p:cNvSpPr/>
                <p:nvPr/>
              </p:nvSpPr>
              <p:spPr>
                <a:xfrm>
                  <a:off x="2383920" y="2873018"/>
                  <a:ext cx="243864" cy="2428190"/>
                </a:xfrm>
                <a:custGeom>
                  <a:avLst/>
                  <a:gdLst>
                    <a:gd name="connsiteX0" fmla="*/ 0 w 504056"/>
                    <a:gd name="connsiteY0" fmla="*/ 0 h 2232248"/>
                    <a:gd name="connsiteX1" fmla="*/ 504056 w 504056"/>
                    <a:gd name="connsiteY1" fmla="*/ 0 h 2232248"/>
                    <a:gd name="connsiteX2" fmla="*/ 504056 w 504056"/>
                    <a:gd name="connsiteY2" fmla="*/ 2232248 h 2232248"/>
                    <a:gd name="connsiteX3" fmla="*/ 0 w 504056"/>
                    <a:gd name="connsiteY3" fmla="*/ 2232248 h 2232248"/>
                    <a:gd name="connsiteX4" fmla="*/ 0 w 504056"/>
                    <a:gd name="connsiteY4" fmla="*/ 0 h 2232248"/>
                    <a:gd name="connsiteX0" fmla="*/ 0 w 504056"/>
                    <a:gd name="connsiteY0" fmla="*/ 0 h 2232248"/>
                    <a:gd name="connsiteX1" fmla="*/ 504056 w 504056"/>
                    <a:gd name="connsiteY1" fmla="*/ 0 h 2232248"/>
                    <a:gd name="connsiteX2" fmla="*/ 504056 w 504056"/>
                    <a:gd name="connsiteY2" fmla="*/ 2232248 h 2232248"/>
                    <a:gd name="connsiteX3" fmla="*/ 16329 w 504056"/>
                    <a:gd name="connsiteY3" fmla="*/ 2019977 h 2232248"/>
                    <a:gd name="connsiteX4" fmla="*/ 0 w 504056"/>
                    <a:gd name="connsiteY4" fmla="*/ 0 h 2232248"/>
                    <a:gd name="connsiteX0" fmla="*/ 0 w 487728"/>
                    <a:gd name="connsiteY0" fmla="*/ 0 h 2428190"/>
                    <a:gd name="connsiteX1" fmla="*/ 487728 w 487728"/>
                    <a:gd name="connsiteY1" fmla="*/ 195942 h 2428190"/>
                    <a:gd name="connsiteX2" fmla="*/ 487728 w 487728"/>
                    <a:gd name="connsiteY2" fmla="*/ 2428190 h 2428190"/>
                    <a:gd name="connsiteX3" fmla="*/ 1 w 487728"/>
                    <a:gd name="connsiteY3" fmla="*/ 2215919 h 2428190"/>
                    <a:gd name="connsiteX4" fmla="*/ 0 w 487728"/>
                    <a:gd name="connsiteY4" fmla="*/ 0 h 2428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728" h="2428190">
                      <a:moveTo>
                        <a:pt x="0" y="0"/>
                      </a:moveTo>
                      <a:lnTo>
                        <a:pt x="487728" y="195942"/>
                      </a:lnTo>
                      <a:lnTo>
                        <a:pt x="487728" y="2428190"/>
                      </a:lnTo>
                      <a:lnTo>
                        <a:pt x="1" y="2215919"/>
                      </a:lnTo>
                      <a:cubicBezTo>
                        <a:pt x="1" y="1477279"/>
                        <a:pt x="0" y="738640"/>
                        <a:pt x="0" y="0"/>
                      </a:cubicBezTo>
                      <a:close/>
                    </a:path>
                  </a:pathLst>
                </a:custGeom>
                <a:solidFill>
                  <a:srgbClr val="BC5908"/>
                </a:solidFill>
                <a:ln w="25400" cap="flat" cmpd="sng" algn="ctr">
                  <a:solidFill>
                    <a:srgbClr val="F79646"/>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53" name="TextBox 52"/>
              <p:cNvSpPr txBox="1"/>
              <p:nvPr/>
            </p:nvSpPr>
            <p:spPr>
              <a:xfrm rot="1234305" flipH="1">
                <a:off x="4884763" y="2520848"/>
                <a:ext cx="2348707" cy="229312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3500" b="1" i="0" u="none" strike="noStrike" kern="0" cap="none" spc="0" normalizeH="0" baseline="0" noProof="0" dirty="0">
                    <a:ln w="18415" cmpd="sng">
                      <a:noFill/>
                      <a:prstDash val="solid"/>
                    </a:ln>
                    <a:gradFill flip="none" rotWithShape="1">
                      <a:gsLst>
                        <a:gs pos="0">
                          <a:srgbClr val="8E3B00">
                            <a:shade val="30000"/>
                            <a:satMod val="115000"/>
                          </a:srgbClr>
                        </a:gs>
                        <a:gs pos="50000">
                          <a:srgbClr val="8E3B00">
                            <a:shade val="67500"/>
                            <a:satMod val="115000"/>
                          </a:srgbClr>
                        </a:gs>
                        <a:gs pos="100000">
                          <a:srgbClr val="8E3B00">
                            <a:shade val="100000"/>
                            <a:satMod val="115000"/>
                          </a:srgbClr>
                        </a:gs>
                      </a:gsLst>
                      <a:lin ang="10800000" scaled="1"/>
                      <a:tileRect/>
                    </a:gradFill>
                    <a:effectLst>
                      <a:reflection blurRad="6350" stA="55000" endA="300" endPos="28000" dir="5400000" sy="-100000" algn="bl" rotWithShape="0"/>
                    </a:effectLst>
                    <a:uLnTx/>
                    <a:uFillTx/>
                    <a:latin typeface="Agency FB" pitchFamily="34" charset="0"/>
                    <a:ea typeface="微软雅黑" pitchFamily="34" charset="-122"/>
                    <a:cs typeface="Times New Roman" pitchFamily="18" charset="0"/>
                  </a:rPr>
                  <a:t>01</a:t>
                </a:r>
                <a:endParaRPr kumimoji="0" lang="zh-CN" altLang="en-US" sz="13500" b="1" i="0" u="none" strike="noStrike" kern="0" cap="none" spc="0" normalizeH="0" baseline="0" noProof="0" dirty="0">
                  <a:ln w="18415" cmpd="sng">
                    <a:noFill/>
                    <a:prstDash val="solid"/>
                  </a:ln>
                  <a:gradFill flip="none" rotWithShape="1">
                    <a:gsLst>
                      <a:gs pos="0">
                        <a:srgbClr val="8E3B00">
                          <a:shade val="30000"/>
                          <a:satMod val="115000"/>
                        </a:srgbClr>
                      </a:gs>
                      <a:gs pos="50000">
                        <a:srgbClr val="8E3B00">
                          <a:shade val="67500"/>
                          <a:satMod val="115000"/>
                        </a:srgbClr>
                      </a:gs>
                      <a:gs pos="100000">
                        <a:srgbClr val="8E3B00">
                          <a:shade val="100000"/>
                          <a:satMod val="115000"/>
                        </a:srgbClr>
                      </a:gs>
                    </a:gsLst>
                    <a:lin ang="10800000" scaled="1"/>
                    <a:tileRect/>
                  </a:gradFill>
                  <a:effectLst>
                    <a:reflection blurRad="6350" stA="55000" endA="300" endPos="28000" dir="5400000" sy="-100000" algn="bl" rotWithShape="0"/>
                  </a:effectLst>
                  <a:uLnTx/>
                  <a:uFillTx/>
                  <a:latin typeface="Agency FB" pitchFamily="34" charset="0"/>
                  <a:ea typeface="微软雅黑" pitchFamily="34" charset="-122"/>
                  <a:cs typeface="Times New Roman" pitchFamily="18" charset="0"/>
                </a:endParaRPr>
              </a:p>
            </p:txBody>
          </p:sp>
          <p:sp>
            <p:nvSpPr>
              <p:cNvPr id="54" name="矩形 9"/>
              <p:cNvSpPr/>
              <p:nvPr/>
            </p:nvSpPr>
            <p:spPr>
              <a:xfrm>
                <a:off x="2932143" y="3972441"/>
                <a:ext cx="4370585" cy="1736118"/>
              </a:xfrm>
              <a:custGeom>
                <a:avLst/>
                <a:gdLst>
                  <a:gd name="connsiteX0" fmla="*/ 0 w 3024336"/>
                  <a:gd name="connsiteY0" fmla="*/ 0 h 1239064"/>
                  <a:gd name="connsiteX1" fmla="*/ 3024336 w 3024336"/>
                  <a:gd name="connsiteY1" fmla="*/ 0 h 1239064"/>
                  <a:gd name="connsiteX2" fmla="*/ 3024336 w 3024336"/>
                  <a:gd name="connsiteY2" fmla="*/ 1239064 h 1239064"/>
                  <a:gd name="connsiteX3" fmla="*/ 0 w 3024336"/>
                  <a:gd name="connsiteY3" fmla="*/ 1239064 h 1239064"/>
                  <a:gd name="connsiteX4" fmla="*/ 0 w 3024336"/>
                  <a:gd name="connsiteY4" fmla="*/ 0 h 1239064"/>
                  <a:gd name="connsiteX0" fmla="*/ 1126671 w 4151007"/>
                  <a:gd name="connsiteY0" fmla="*/ 0 h 1239064"/>
                  <a:gd name="connsiteX1" fmla="*/ 4151007 w 4151007"/>
                  <a:gd name="connsiteY1" fmla="*/ 0 h 1239064"/>
                  <a:gd name="connsiteX2" fmla="*/ 4151007 w 4151007"/>
                  <a:gd name="connsiteY2" fmla="*/ 1239064 h 1239064"/>
                  <a:gd name="connsiteX3" fmla="*/ 0 w 4151007"/>
                  <a:gd name="connsiteY3" fmla="*/ 1222735 h 1239064"/>
                  <a:gd name="connsiteX4" fmla="*/ 1126671 w 4151007"/>
                  <a:gd name="connsiteY4" fmla="*/ 0 h 1239064"/>
                  <a:gd name="connsiteX0" fmla="*/ 1338942 w 4151007"/>
                  <a:gd name="connsiteY0" fmla="*/ 0 h 1239064"/>
                  <a:gd name="connsiteX1" fmla="*/ 4151007 w 4151007"/>
                  <a:gd name="connsiteY1" fmla="*/ 0 h 1239064"/>
                  <a:gd name="connsiteX2" fmla="*/ 4151007 w 4151007"/>
                  <a:gd name="connsiteY2" fmla="*/ 1239064 h 1239064"/>
                  <a:gd name="connsiteX3" fmla="*/ 0 w 4151007"/>
                  <a:gd name="connsiteY3" fmla="*/ 1222735 h 1239064"/>
                  <a:gd name="connsiteX4" fmla="*/ 1338942 w 4151007"/>
                  <a:gd name="connsiteY4" fmla="*/ 0 h 1239064"/>
                  <a:gd name="connsiteX0" fmla="*/ 1505051 w 4317116"/>
                  <a:gd name="connsiteY0" fmla="*/ 0 h 1239064"/>
                  <a:gd name="connsiteX1" fmla="*/ 4317116 w 4317116"/>
                  <a:gd name="connsiteY1" fmla="*/ 0 h 1239064"/>
                  <a:gd name="connsiteX2" fmla="*/ 4317116 w 4317116"/>
                  <a:gd name="connsiteY2" fmla="*/ 1239064 h 1239064"/>
                  <a:gd name="connsiteX3" fmla="*/ 0 w 4317116"/>
                  <a:gd name="connsiteY3" fmla="*/ 863506 h 1239064"/>
                  <a:gd name="connsiteX4" fmla="*/ 1505051 w 4317116"/>
                  <a:gd name="connsiteY4" fmla="*/ 0 h 1239064"/>
                  <a:gd name="connsiteX0" fmla="*/ 1172833 w 3984898"/>
                  <a:gd name="connsiteY0" fmla="*/ 0 h 1239064"/>
                  <a:gd name="connsiteX1" fmla="*/ 3984898 w 3984898"/>
                  <a:gd name="connsiteY1" fmla="*/ 0 h 1239064"/>
                  <a:gd name="connsiteX2" fmla="*/ 3984898 w 3984898"/>
                  <a:gd name="connsiteY2" fmla="*/ 1239064 h 1239064"/>
                  <a:gd name="connsiteX3" fmla="*/ 0 w 3984898"/>
                  <a:gd name="connsiteY3" fmla="*/ 504278 h 1239064"/>
                  <a:gd name="connsiteX4" fmla="*/ 1172833 w 3984898"/>
                  <a:gd name="connsiteY4" fmla="*/ 0 h 1239064"/>
                  <a:gd name="connsiteX0" fmla="*/ 1320486 w 4132551"/>
                  <a:gd name="connsiteY0" fmla="*/ 0 h 1239064"/>
                  <a:gd name="connsiteX1" fmla="*/ 4132551 w 4132551"/>
                  <a:gd name="connsiteY1" fmla="*/ 0 h 1239064"/>
                  <a:gd name="connsiteX2" fmla="*/ 4132551 w 4132551"/>
                  <a:gd name="connsiteY2" fmla="*/ 1239064 h 1239064"/>
                  <a:gd name="connsiteX3" fmla="*/ 0 w 4132551"/>
                  <a:gd name="connsiteY3" fmla="*/ 634907 h 1239064"/>
                  <a:gd name="connsiteX4" fmla="*/ 1320486 w 4132551"/>
                  <a:gd name="connsiteY4" fmla="*/ 0 h 1239064"/>
                  <a:gd name="connsiteX0" fmla="*/ 1320486 w 4169464"/>
                  <a:gd name="connsiteY0" fmla="*/ 0 h 912493"/>
                  <a:gd name="connsiteX1" fmla="*/ 4132551 w 4169464"/>
                  <a:gd name="connsiteY1" fmla="*/ 0 h 912493"/>
                  <a:gd name="connsiteX2" fmla="*/ 4169464 w 4169464"/>
                  <a:gd name="connsiteY2" fmla="*/ 912493 h 912493"/>
                  <a:gd name="connsiteX3" fmla="*/ 0 w 4169464"/>
                  <a:gd name="connsiteY3" fmla="*/ 634907 h 912493"/>
                  <a:gd name="connsiteX4" fmla="*/ 1320486 w 4169464"/>
                  <a:gd name="connsiteY4" fmla="*/ 0 h 91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464" h="912493">
                    <a:moveTo>
                      <a:pt x="1320486" y="0"/>
                    </a:moveTo>
                    <a:lnTo>
                      <a:pt x="4132551" y="0"/>
                    </a:lnTo>
                    <a:lnTo>
                      <a:pt x="4169464" y="912493"/>
                    </a:lnTo>
                    <a:lnTo>
                      <a:pt x="0" y="634907"/>
                    </a:lnTo>
                    <a:lnTo>
                      <a:pt x="1320486" y="0"/>
                    </a:lnTo>
                    <a:close/>
                  </a:path>
                </a:pathLst>
              </a:custGeom>
              <a:gradFill flip="none" rotWithShape="1">
                <a:gsLst>
                  <a:gs pos="43000">
                    <a:sysClr val="window" lastClr="FFFFFF">
                      <a:alpha val="61000"/>
                    </a:sysClr>
                  </a:gs>
                  <a:gs pos="94000">
                    <a:srgbClr val="D18E57">
                      <a:alpha val="93000"/>
                    </a:srgbClr>
                  </a:gs>
                  <a:gs pos="100000">
                    <a:srgbClr val="BC5908"/>
                  </a:gs>
                </a:gsLst>
                <a:lin ang="135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5" name="矩形 7"/>
              <p:cNvSpPr/>
              <p:nvPr/>
            </p:nvSpPr>
            <p:spPr>
              <a:xfrm rot="1395701">
                <a:off x="1602054" y="1248383"/>
                <a:ext cx="2324566" cy="2198882"/>
              </a:xfrm>
              <a:custGeom>
                <a:avLst/>
                <a:gdLst>
                  <a:gd name="connsiteX0" fmla="*/ 0 w 1835837"/>
                  <a:gd name="connsiteY0" fmla="*/ 0 h 2143496"/>
                  <a:gd name="connsiteX1" fmla="*/ 1835837 w 1835837"/>
                  <a:gd name="connsiteY1" fmla="*/ 0 h 2143496"/>
                  <a:gd name="connsiteX2" fmla="*/ 1835837 w 1835837"/>
                  <a:gd name="connsiteY2" fmla="*/ 2143496 h 2143496"/>
                  <a:gd name="connsiteX3" fmla="*/ 0 w 1835837"/>
                  <a:gd name="connsiteY3" fmla="*/ 2143496 h 2143496"/>
                  <a:gd name="connsiteX4" fmla="*/ 0 w 1835837"/>
                  <a:gd name="connsiteY4" fmla="*/ 0 h 2143496"/>
                  <a:gd name="connsiteX0" fmla="*/ 0 w 1835837"/>
                  <a:gd name="connsiteY0" fmla="*/ 0 h 2188089"/>
                  <a:gd name="connsiteX1" fmla="*/ 1835837 w 1835837"/>
                  <a:gd name="connsiteY1" fmla="*/ 0 h 2188089"/>
                  <a:gd name="connsiteX2" fmla="*/ 1835837 w 1835837"/>
                  <a:gd name="connsiteY2" fmla="*/ 2143496 h 2188089"/>
                  <a:gd name="connsiteX3" fmla="*/ 392410 w 1835837"/>
                  <a:gd name="connsiteY3" fmla="*/ 2188089 h 2188089"/>
                  <a:gd name="connsiteX4" fmla="*/ 0 w 1835837"/>
                  <a:gd name="connsiteY4" fmla="*/ 0 h 2188089"/>
                  <a:gd name="connsiteX0" fmla="*/ 0 w 2324566"/>
                  <a:gd name="connsiteY0" fmla="*/ 0 h 2188089"/>
                  <a:gd name="connsiteX1" fmla="*/ 1835837 w 2324566"/>
                  <a:gd name="connsiteY1" fmla="*/ 0 h 2188089"/>
                  <a:gd name="connsiteX2" fmla="*/ 2324566 w 2324566"/>
                  <a:gd name="connsiteY2" fmla="*/ 2040043 h 2188089"/>
                  <a:gd name="connsiteX3" fmla="*/ 392410 w 2324566"/>
                  <a:gd name="connsiteY3" fmla="*/ 2188089 h 2188089"/>
                  <a:gd name="connsiteX4" fmla="*/ 0 w 2324566"/>
                  <a:gd name="connsiteY4" fmla="*/ 0 h 2188089"/>
                  <a:gd name="connsiteX0" fmla="*/ 0 w 2324566"/>
                  <a:gd name="connsiteY0" fmla="*/ 0 h 2188089"/>
                  <a:gd name="connsiteX1" fmla="*/ 830481 w 2324566"/>
                  <a:gd name="connsiteY1" fmla="*/ 183351 h 2188089"/>
                  <a:gd name="connsiteX2" fmla="*/ 2324566 w 2324566"/>
                  <a:gd name="connsiteY2" fmla="*/ 2040043 h 2188089"/>
                  <a:gd name="connsiteX3" fmla="*/ 392410 w 2324566"/>
                  <a:gd name="connsiteY3" fmla="*/ 2188089 h 2188089"/>
                  <a:gd name="connsiteX4" fmla="*/ 0 w 2324566"/>
                  <a:gd name="connsiteY4" fmla="*/ 0 h 2188089"/>
                  <a:gd name="connsiteX0" fmla="*/ 0 w 2324566"/>
                  <a:gd name="connsiteY0" fmla="*/ 0 h 2194537"/>
                  <a:gd name="connsiteX1" fmla="*/ 830481 w 2324566"/>
                  <a:gd name="connsiteY1" fmla="*/ 183351 h 2194537"/>
                  <a:gd name="connsiteX2" fmla="*/ 2324566 w 2324566"/>
                  <a:gd name="connsiteY2" fmla="*/ 2040043 h 2194537"/>
                  <a:gd name="connsiteX3" fmla="*/ 377409 w 2324566"/>
                  <a:gd name="connsiteY3" fmla="*/ 2194537 h 2194537"/>
                  <a:gd name="connsiteX4" fmla="*/ 0 w 2324566"/>
                  <a:gd name="connsiteY4" fmla="*/ 0 h 2194537"/>
                  <a:gd name="connsiteX0" fmla="*/ 0 w 2324566"/>
                  <a:gd name="connsiteY0" fmla="*/ 0 h 2198882"/>
                  <a:gd name="connsiteX1" fmla="*/ 830481 w 2324566"/>
                  <a:gd name="connsiteY1" fmla="*/ 183351 h 2198882"/>
                  <a:gd name="connsiteX2" fmla="*/ 2324566 w 2324566"/>
                  <a:gd name="connsiteY2" fmla="*/ 2040043 h 2198882"/>
                  <a:gd name="connsiteX3" fmla="*/ 325957 w 2324566"/>
                  <a:gd name="connsiteY3" fmla="*/ 2198882 h 2198882"/>
                  <a:gd name="connsiteX4" fmla="*/ 0 w 2324566"/>
                  <a:gd name="connsiteY4" fmla="*/ 0 h 219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4566" h="2198882">
                    <a:moveTo>
                      <a:pt x="0" y="0"/>
                    </a:moveTo>
                    <a:lnTo>
                      <a:pt x="830481" y="183351"/>
                    </a:lnTo>
                    <a:lnTo>
                      <a:pt x="2324566" y="2040043"/>
                    </a:lnTo>
                    <a:lnTo>
                      <a:pt x="325957" y="2198882"/>
                    </a:lnTo>
                    <a:lnTo>
                      <a:pt x="0" y="0"/>
                    </a:lnTo>
                    <a:close/>
                  </a:path>
                </a:pathLst>
              </a:custGeom>
              <a:solidFill>
                <a:srgbClr val="FFFFFF">
                  <a:alpha val="12157"/>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36" name="组合 35"/>
            <p:cNvGrpSpPr/>
            <p:nvPr/>
          </p:nvGrpSpPr>
          <p:grpSpPr>
            <a:xfrm rot="21570380">
              <a:off x="1559392" y="2156574"/>
              <a:ext cx="4633410" cy="3338840"/>
              <a:chOff x="1585674" y="1261760"/>
              <a:chExt cx="6170961" cy="4446799"/>
            </a:xfrm>
          </p:grpSpPr>
          <p:grpSp>
            <p:nvGrpSpPr>
              <p:cNvPr id="45" name="组合 44"/>
              <p:cNvGrpSpPr/>
              <p:nvPr/>
            </p:nvGrpSpPr>
            <p:grpSpPr>
              <a:xfrm rot="1162752">
                <a:off x="1585674" y="1502512"/>
                <a:ext cx="4103093" cy="2171300"/>
                <a:chOff x="2351260" y="2868537"/>
                <a:chExt cx="4597004" cy="2432671"/>
              </a:xfrm>
            </p:grpSpPr>
            <p:sp>
              <p:nvSpPr>
                <p:cNvPr id="49" name="矩形 48"/>
                <p:cNvSpPr/>
                <p:nvPr/>
              </p:nvSpPr>
              <p:spPr>
                <a:xfrm>
                  <a:off x="2627784" y="3068960"/>
                  <a:ext cx="4320480" cy="2232248"/>
                </a:xfrm>
                <a:prstGeom prst="rect">
                  <a:avLst/>
                </a:prstGeom>
                <a:gradFill flip="none" rotWithShape="1">
                  <a:gsLst>
                    <a:gs pos="0">
                      <a:srgbClr val="A07400"/>
                    </a:gs>
                    <a:gs pos="50000">
                      <a:srgbClr val="FFC000">
                        <a:shade val="67500"/>
                        <a:satMod val="115000"/>
                      </a:srgbClr>
                    </a:gs>
                    <a:gs pos="100000">
                      <a:srgbClr val="FFC000">
                        <a:shade val="100000"/>
                        <a:satMod val="115000"/>
                      </a:srgbClr>
                    </a:gs>
                  </a:gsLst>
                  <a:lin ang="108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0" name="矩形 6"/>
                <p:cNvSpPr/>
                <p:nvPr/>
              </p:nvSpPr>
              <p:spPr>
                <a:xfrm>
                  <a:off x="2351260" y="2868537"/>
                  <a:ext cx="4597000" cy="196971"/>
                </a:xfrm>
                <a:custGeom>
                  <a:avLst/>
                  <a:gdLst>
                    <a:gd name="connsiteX0" fmla="*/ 0 w 4564344"/>
                    <a:gd name="connsiteY0" fmla="*/ 0 h 376585"/>
                    <a:gd name="connsiteX1" fmla="*/ 4564344 w 4564344"/>
                    <a:gd name="connsiteY1" fmla="*/ 0 h 376585"/>
                    <a:gd name="connsiteX2" fmla="*/ 4564344 w 4564344"/>
                    <a:gd name="connsiteY2" fmla="*/ 376585 h 376585"/>
                    <a:gd name="connsiteX3" fmla="*/ 0 w 4564344"/>
                    <a:gd name="connsiteY3" fmla="*/ 376585 h 376585"/>
                    <a:gd name="connsiteX4" fmla="*/ 0 w 4564344"/>
                    <a:gd name="connsiteY4" fmla="*/ 0 h 376585"/>
                    <a:gd name="connsiteX0" fmla="*/ 0 w 4564344"/>
                    <a:gd name="connsiteY0" fmla="*/ 0 h 376585"/>
                    <a:gd name="connsiteX1" fmla="*/ 4564344 w 4564344"/>
                    <a:gd name="connsiteY1" fmla="*/ 0 h 376585"/>
                    <a:gd name="connsiteX2" fmla="*/ 4564344 w 4564344"/>
                    <a:gd name="connsiteY2" fmla="*/ 376585 h 376585"/>
                    <a:gd name="connsiteX3" fmla="*/ 277585 w 4564344"/>
                    <a:gd name="connsiteY3" fmla="*/ 360257 h 376585"/>
                    <a:gd name="connsiteX4" fmla="*/ 0 w 4564344"/>
                    <a:gd name="connsiteY4" fmla="*/ 0 h 376585"/>
                    <a:gd name="connsiteX0" fmla="*/ 0 w 4597001"/>
                    <a:gd name="connsiteY0" fmla="*/ 0 h 392914"/>
                    <a:gd name="connsiteX1" fmla="*/ 4597001 w 4597001"/>
                    <a:gd name="connsiteY1" fmla="*/ 16329 h 392914"/>
                    <a:gd name="connsiteX2" fmla="*/ 4597001 w 4597001"/>
                    <a:gd name="connsiteY2" fmla="*/ 392914 h 392914"/>
                    <a:gd name="connsiteX3" fmla="*/ 310242 w 4597001"/>
                    <a:gd name="connsiteY3" fmla="*/ 376586 h 392914"/>
                    <a:gd name="connsiteX4" fmla="*/ 0 w 4597001"/>
                    <a:gd name="connsiteY4" fmla="*/ 0 h 392914"/>
                    <a:gd name="connsiteX0" fmla="*/ 0 w 4482701"/>
                    <a:gd name="connsiteY0" fmla="*/ 146957 h 376585"/>
                    <a:gd name="connsiteX1" fmla="*/ 4482701 w 4482701"/>
                    <a:gd name="connsiteY1" fmla="*/ 0 h 376585"/>
                    <a:gd name="connsiteX2" fmla="*/ 4482701 w 4482701"/>
                    <a:gd name="connsiteY2" fmla="*/ 376585 h 376585"/>
                    <a:gd name="connsiteX3" fmla="*/ 195942 w 4482701"/>
                    <a:gd name="connsiteY3" fmla="*/ 360257 h 376585"/>
                    <a:gd name="connsiteX4" fmla="*/ 0 w 4482701"/>
                    <a:gd name="connsiteY4" fmla="*/ 146957 h 376585"/>
                    <a:gd name="connsiteX0" fmla="*/ 0 w 4531686"/>
                    <a:gd name="connsiteY0" fmla="*/ 163286 h 376585"/>
                    <a:gd name="connsiteX1" fmla="*/ 4531686 w 4531686"/>
                    <a:gd name="connsiteY1" fmla="*/ 0 h 376585"/>
                    <a:gd name="connsiteX2" fmla="*/ 4531686 w 4531686"/>
                    <a:gd name="connsiteY2" fmla="*/ 376585 h 376585"/>
                    <a:gd name="connsiteX3" fmla="*/ 244927 w 4531686"/>
                    <a:gd name="connsiteY3" fmla="*/ 360257 h 376585"/>
                    <a:gd name="connsiteX4" fmla="*/ 0 w 4531686"/>
                    <a:gd name="connsiteY4" fmla="*/ 163286 h 376585"/>
                    <a:gd name="connsiteX0" fmla="*/ 0 w 4531686"/>
                    <a:gd name="connsiteY0" fmla="*/ 32657 h 245956"/>
                    <a:gd name="connsiteX1" fmla="*/ 4368400 w 4531686"/>
                    <a:gd name="connsiteY1" fmla="*/ 0 h 245956"/>
                    <a:gd name="connsiteX2" fmla="*/ 4531686 w 4531686"/>
                    <a:gd name="connsiteY2" fmla="*/ 245956 h 245956"/>
                    <a:gd name="connsiteX3" fmla="*/ 244927 w 4531686"/>
                    <a:gd name="connsiteY3" fmla="*/ 229628 h 245956"/>
                    <a:gd name="connsiteX4" fmla="*/ 0 w 4531686"/>
                    <a:gd name="connsiteY4" fmla="*/ 32657 h 245956"/>
                    <a:gd name="connsiteX0" fmla="*/ 0 w 4597000"/>
                    <a:gd name="connsiteY0" fmla="*/ 32657 h 229628"/>
                    <a:gd name="connsiteX1" fmla="*/ 4368400 w 4597000"/>
                    <a:gd name="connsiteY1" fmla="*/ 0 h 229628"/>
                    <a:gd name="connsiteX2" fmla="*/ 4597000 w 4597000"/>
                    <a:gd name="connsiteY2" fmla="*/ 229627 h 229628"/>
                    <a:gd name="connsiteX3" fmla="*/ 244927 w 4597000"/>
                    <a:gd name="connsiteY3" fmla="*/ 229628 h 229628"/>
                    <a:gd name="connsiteX4" fmla="*/ 0 w 4597000"/>
                    <a:gd name="connsiteY4" fmla="*/ 32657 h 229628"/>
                    <a:gd name="connsiteX0" fmla="*/ 0 w 4597000"/>
                    <a:gd name="connsiteY0" fmla="*/ 0 h 196971"/>
                    <a:gd name="connsiteX1" fmla="*/ 4433714 w 4597000"/>
                    <a:gd name="connsiteY1" fmla="*/ 16329 h 196971"/>
                    <a:gd name="connsiteX2" fmla="*/ 4597000 w 4597000"/>
                    <a:gd name="connsiteY2" fmla="*/ 196970 h 196971"/>
                    <a:gd name="connsiteX3" fmla="*/ 244927 w 4597000"/>
                    <a:gd name="connsiteY3" fmla="*/ 196971 h 196971"/>
                    <a:gd name="connsiteX4" fmla="*/ 0 w 4597000"/>
                    <a:gd name="connsiteY4" fmla="*/ 0 h 196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7000" h="196971">
                      <a:moveTo>
                        <a:pt x="0" y="0"/>
                      </a:moveTo>
                      <a:lnTo>
                        <a:pt x="4433714" y="16329"/>
                      </a:lnTo>
                      <a:lnTo>
                        <a:pt x="4597000" y="196970"/>
                      </a:lnTo>
                      <a:lnTo>
                        <a:pt x="244927" y="196971"/>
                      </a:lnTo>
                      <a:lnTo>
                        <a:pt x="0" y="0"/>
                      </a:lnTo>
                      <a:close/>
                    </a:path>
                  </a:pathLst>
                </a:custGeom>
                <a:gradFill flip="none" rotWithShape="1">
                  <a:gsLst>
                    <a:gs pos="0">
                      <a:srgbClr val="FFD54F">
                        <a:shade val="30000"/>
                        <a:satMod val="115000"/>
                      </a:srgbClr>
                    </a:gs>
                    <a:gs pos="50000">
                      <a:srgbClr val="FFD54F">
                        <a:shade val="67500"/>
                        <a:satMod val="115000"/>
                      </a:srgbClr>
                    </a:gs>
                    <a:gs pos="100000">
                      <a:srgbClr val="FFD54F">
                        <a:shade val="100000"/>
                        <a:satMod val="115000"/>
                      </a:srgbClr>
                    </a:gs>
                  </a:gsLst>
                  <a:lin ang="108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1" name="矩形 5"/>
                <p:cNvSpPr/>
                <p:nvPr/>
              </p:nvSpPr>
              <p:spPr>
                <a:xfrm>
                  <a:off x="2383920" y="2873018"/>
                  <a:ext cx="243864" cy="2428190"/>
                </a:xfrm>
                <a:custGeom>
                  <a:avLst/>
                  <a:gdLst>
                    <a:gd name="connsiteX0" fmla="*/ 0 w 504056"/>
                    <a:gd name="connsiteY0" fmla="*/ 0 h 2232248"/>
                    <a:gd name="connsiteX1" fmla="*/ 504056 w 504056"/>
                    <a:gd name="connsiteY1" fmla="*/ 0 h 2232248"/>
                    <a:gd name="connsiteX2" fmla="*/ 504056 w 504056"/>
                    <a:gd name="connsiteY2" fmla="*/ 2232248 h 2232248"/>
                    <a:gd name="connsiteX3" fmla="*/ 0 w 504056"/>
                    <a:gd name="connsiteY3" fmla="*/ 2232248 h 2232248"/>
                    <a:gd name="connsiteX4" fmla="*/ 0 w 504056"/>
                    <a:gd name="connsiteY4" fmla="*/ 0 h 2232248"/>
                    <a:gd name="connsiteX0" fmla="*/ 0 w 504056"/>
                    <a:gd name="connsiteY0" fmla="*/ 0 h 2232248"/>
                    <a:gd name="connsiteX1" fmla="*/ 504056 w 504056"/>
                    <a:gd name="connsiteY1" fmla="*/ 0 h 2232248"/>
                    <a:gd name="connsiteX2" fmla="*/ 504056 w 504056"/>
                    <a:gd name="connsiteY2" fmla="*/ 2232248 h 2232248"/>
                    <a:gd name="connsiteX3" fmla="*/ 16329 w 504056"/>
                    <a:gd name="connsiteY3" fmla="*/ 2019977 h 2232248"/>
                    <a:gd name="connsiteX4" fmla="*/ 0 w 504056"/>
                    <a:gd name="connsiteY4" fmla="*/ 0 h 2232248"/>
                    <a:gd name="connsiteX0" fmla="*/ 0 w 487728"/>
                    <a:gd name="connsiteY0" fmla="*/ 0 h 2428190"/>
                    <a:gd name="connsiteX1" fmla="*/ 487728 w 487728"/>
                    <a:gd name="connsiteY1" fmla="*/ 195942 h 2428190"/>
                    <a:gd name="connsiteX2" fmla="*/ 487728 w 487728"/>
                    <a:gd name="connsiteY2" fmla="*/ 2428190 h 2428190"/>
                    <a:gd name="connsiteX3" fmla="*/ 1 w 487728"/>
                    <a:gd name="connsiteY3" fmla="*/ 2215919 h 2428190"/>
                    <a:gd name="connsiteX4" fmla="*/ 0 w 487728"/>
                    <a:gd name="connsiteY4" fmla="*/ 0 h 2428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728" h="2428190">
                      <a:moveTo>
                        <a:pt x="0" y="0"/>
                      </a:moveTo>
                      <a:lnTo>
                        <a:pt x="487728" y="195942"/>
                      </a:lnTo>
                      <a:lnTo>
                        <a:pt x="487728" y="2428190"/>
                      </a:lnTo>
                      <a:lnTo>
                        <a:pt x="1" y="2215919"/>
                      </a:lnTo>
                      <a:cubicBezTo>
                        <a:pt x="1" y="1477279"/>
                        <a:pt x="0" y="738640"/>
                        <a:pt x="0" y="0"/>
                      </a:cubicBezTo>
                      <a:close/>
                    </a:path>
                  </a:pathLst>
                </a:custGeom>
                <a:solidFill>
                  <a:srgbClr val="C09200"/>
                </a:solidFill>
                <a:ln w="25400" cap="flat" cmpd="sng" algn="ctr">
                  <a:solidFill>
                    <a:srgbClr val="FFC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46" name="TextBox 45"/>
              <p:cNvSpPr txBox="1"/>
              <p:nvPr/>
            </p:nvSpPr>
            <p:spPr>
              <a:xfrm rot="1234305" flipH="1">
                <a:off x="4862573" y="2586269"/>
                <a:ext cx="2894062" cy="240744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3600" b="1" i="0" u="none" strike="noStrike" kern="0" cap="none" spc="0" normalizeH="0" baseline="0" noProof="0" dirty="0">
                    <a:ln w="18415" cmpd="sng">
                      <a:noFill/>
                      <a:prstDash val="solid"/>
                    </a:ln>
                    <a:gradFill flip="none" rotWithShape="1">
                      <a:gsLst>
                        <a:gs pos="0">
                          <a:srgbClr val="A07400">
                            <a:shade val="30000"/>
                            <a:satMod val="115000"/>
                          </a:srgbClr>
                        </a:gs>
                        <a:gs pos="50000">
                          <a:srgbClr val="A07400">
                            <a:shade val="67500"/>
                            <a:satMod val="115000"/>
                          </a:srgbClr>
                        </a:gs>
                        <a:gs pos="100000">
                          <a:srgbClr val="A07400">
                            <a:shade val="100000"/>
                            <a:satMod val="115000"/>
                          </a:srgbClr>
                        </a:gs>
                      </a:gsLst>
                      <a:lin ang="10800000" scaled="1"/>
                      <a:tileRect/>
                    </a:gradFill>
                    <a:effectLst>
                      <a:reflection blurRad="6350" stA="55000" endA="300" endPos="28000" dir="5400000" sy="-100000" algn="bl" rotWithShape="0"/>
                    </a:effectLst>
                    <a:uLnTx/>
                    <a:uFillTx/>
                    <a:latin typeface="Agency FB" pitchFamily="34" charset="0"/>
                    <a:ea typeface="微软雅黑" pitchFamily="34" charset="-122"/>
                    <a:cs typeface="Times New Roman" pitchFamily="18" charset="0"/>
                  </a:rPr>
                  <a:t>02</a:t>
                </a:r>
                <a:endParaRPr kumimoji="0" lang="zh-CN" altLang="en-US" sz="13600" b="1" i="0" u="none" strike="noStrike" kern="0" cap="none" spc="0" normalizeH="0" baseline="0" noProof="0" dirty="0">
                  <a:ln w="18415" cmpd="sng">
                    <a:noFill/>
                    <a:prstDash val="solid"/>
                  </a:ln>
                  <a:gradFill flip="none" rotWithShape="1">
                    <a:gsLst>
                      <a:gs pos="0">
                        <a:srgbClr val="A07400">
                          <a:shade val="30000"/>
                          <a:satMod val="115000"/>
                        </a:srgbClr>
                      </a:gs>
                      <a:gs pos="50000">
                        <a:srgbClr val="A07400">
                          <a:shade val="67500"/>
                          <a:satMod val="115000"/>
                        </a:srgbClr>
                      </a:gs>
                      <a:gs pos="100000">
                        <a:srgbClr val="A07400">
                          <a:shade val="100000"/>
                          <a:satMod val="115000"/>
                        </a:srgbClr>
                      </a:gs>
                    </a:gsLst>
                    <a:lin ang="10800000" scaled="1"/>
                    <a:tileRect/>
                  </a:gradFill>
                  <a:effectLst>
                    <a:reflection blurRad="6350" stA="55000" endA="300" endPos="28000" dir="5400000" sy="-100000" algn="bl" rotWithShape="0"/>
                  </a:effectLst>
                  <a:uLnTx/>
                  <a:uFillTx/>
                  <a:latin typeface="Agency FB" pitchFamily="34" charset="0"/>
                  <a:ea typeface="微软雅黑" pitchFamily="34" charset="-122"/>
                  <a:cs typeface="Times New Roman" pitchFamily="18" charset="0"/>
                </a:endParaRPr>
              </a:p>
            </p:txBody>
          </p:sp>
          <p:sp>
            <p:nvSpPr>
              <p:cNvPr id="47" name="矩形 9"/>
              <p:cNvSpPr/>
              <p:nvPr/>
            </p:nvSpPr>
            <p:spPr>
              <a:xfrm>
                <a:off x="2932143" y="3972441"/>
                <a:ext cx="4370585" cy="1736118"/>
              </a:xfrm>
              <a:custGeom>
                <a:avLst/>
                <a:gdLst>
                  <a:gd name="connsiteX0" fmla="*/ 0 w 3024336"/>
                  <a:gd name="connsiteY0" fmla="*/ 0 h 1239064"/>
                  <a:gd name="connsiteX1" fmla="*/ 3024336 w 3024336"/>
                  <a:gd name="connsiteY1" fmla="*/ 0 h 1239064"/>
                  <a:gd name="connsiteX2" fmla="*/ 3024336 w 3024336"/>
                  <a:gd name="connsiteY2" fmla="*/ 1239064 h 1239064"/>
                  <a:gd name="connsiteX3" fmla="*/ 0 w 3024336"/>
                  <a:gd name="connsiteY3" fmla="*/ 1239064 h 1239064"/>
                  <a:gd name="connsiteX4" fmla="*/ 0 w 3024336"/>
                  <a:gd name="connsiteY4" fmla="*/ 0 h 1239064"/>
                  <a:gd name="connsiteX0" fmla="*/ 1126671 w 4151007"/>
                  <a:gd name="connsiteY0" fmla="*/ 0 h 1239064"/>
                  <a:gd name="connsiteX1" fmla="*/ 4151007 w 4151007"/>
                  <a:gd name="connsiteY1" fmla="*/ 0 h 1239064"/>
                  <a:gd name="connsiteX2" fmla="*/ 4151007 w 4151007"/>
                  <a:gd name="connsiteY2" fmla="*/ 1239064 h 1239064"/>
                  <a:gd name="connsiteX3" fmla="*/ 0 w 4151007"/>
                  <a:gd name="connsiteY3" fmla="*/ 1222735 h 1239064"/>
                  <a:gd name="connsiteX4" fmla="*/ 1126671 w 4151007"/>
                  <a:gd name="connsiteY4" fmla="*/ 0 h 1239064"/>
                  <a:gd name="connsiteX0" fmla="*/ 1338942 w 4151007"/>
                  <a:gd name="connsiteY0" fmla="*/ 0 h 1239064"/>
                  <a:gd name="connsiteX1" fmla="*/ 4151007 w 4151007"/>
                  <a:gd name="connsiteY1" fmla="*/ 0 h 1239064"/>
                  <a:gd name="connsiteX2" fmla="*/ 4151007 w 4151007"/>
                  <a:gd name="connsiteY2" fmla="*/ 1239064 h 1239064"/>
                  <a:gd name="connsiteX3" fmla="*/ 0 w 4151007"/>
                  <a:gd name="connsiteY3" fmla="*/ 1222735 h 1239064"/>
                  <a:gd name="connsiteX4" fmla="*/ 1338942 w 4151007"/>
                  <a:gd name="connsiteY4" fmla="*/ 0 h 1239064"/>
                  <a:gd name="connsiteX0" fmla="*/ 1505051 w 4317116"/>
                  <a:gd name="connsiteY0" fmla="*/ 0 h 1239064"/>
                  <a:gd name="connsiteX1" fmla="*/ 4317116 w 4317116"/>
                  <a:gd name="connsiteY1" fmla="*/ 0 h 1239064"/>
                  <a:gd name="connsiteX2" fmla="*/ 4317116 w 4317116"/>
                  <a:gd name="connsiteY2" fmla="*/ 1239064 h 1239064"/>
                  <a:gd name="connsiteX3" fmla="*/ 0 w 4317116"/>
                  <a:gd name="connsiteY3" fmla="*/ 863506 h 1239064"/>
                  <a:gd name="connsiteX4" fmla="*/ 1505051 w 4317116"/>
                  <a:gd name="connsiteY4" fmla="*/ 0 h 1239064"/>
                  <a:gd name="connsiteX0" fmla="*/ 1172833 w 3984898"/>
                  <a:gd name="connsiteY0" fmla="*/ 0 h 1239064"/>
                  <a:gd name="connsiteX1" fmla="*/ 3984898 w 3984898"/>
                  <a:gd name="connsiteY1" fmla="*/ 0 h 1239064"/>
                  <a:gd name="connsiteX2" fmla="*/ 3984898 w 3984898"/>
                  <a:gd name="connsiteY2" fmla="*/ 1239064 h 1239064"/>
                  <a:gd name="connsiteX3" fmla="*/ 0 w 3984898"/>
                  <a:gd name="connsiteY3" fmla="*/ 504278 h 1239064"/>
                  <a:gd name="connsiteX4" fmla="*/ 1172833 w 3984898"/>
                  <a:gd name="connsiteY4" fmla="*/ 0 h 1239064"/>
                  <a:gd name="connsiteX0" fmla="*/ 1320486 w 4132551"/>
                  <a:gd name="connsiteY0" fmla="*/ 0 h 1239064"/>
                  <a:gd name="connsiteX1" fmla="*/ 4132551 w 4132551"/>
                  <a:gd name="connsiteY1" fmla="*/ 0 h 1239064"/>
                  <a:gd name="connsiteX2" fmla="*/ 4132551 w 4132551"/>
                  <a:gd name="connsiteY2" fmla="*/ 1239064 h 1239064"/>
                  <a:gd name="connsiteX3" fmla="*/ 0 w 4132551"/>
                  <a:gd name="connsiteY3" fmla="*/ 634907 h 1239064"/>
                  <a:gd name="connsiteX4" fmla="*/ 1320486 w 4132551"/>
                  <a:gd name="connsiteY4" fmla="*/ 0 h 1239064"/>
                  <a:gd name="connsiteX0" fmla="*/ 1320486 w 4169464"/>
                  <a:gd name="connsiteY0" fmla="*/ 0 h 912493"/>
                  <a:gd name="connsiteX1" fmla="*/ 4132551 w 4169464"/>
                  <a:gd name="connsiteY1" fmla="*/ 0 h 912493"/>
                  <a:gd name="connsiteX2" fmla="*/ 4169464 w 4169464"/>
                  <a:gd name="connsiteY2" fmla="*/ 912493 h 912493"/>
                  <a:gd name="connsiteX3" fmla="*/ 0 w 4169464"/>
                  <a:gd name="connsiteY3" fmla="*/ 634907 h 912493"/>
                  <a:gd name="connsiteX4" fmla="*/ 1320486 w 4169464"/>
                  <a:gd name="connsiteY4" fmla="*/ 0 h 91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464" h="912493">
                    <a:moveTo>
                      <a:pt x="1320486" y="0"/>
                    </a:moveTo>
                    <a:lnTo>
                      <a:pt x="4132551" y="0"/>
                    </a:lnTo>
                    <a:lnTo>
                      <a:pt x="4169464" y="912493"/>
                    </a:lnTo>
                    <a:lnTo>
                      <a:pt x="0" y="634907"/>
                    </a:lnTo>
                    <a:lnTo>
                      <a:pt x="1320486" y="0"/>
                    </a:lnTo>
                    <a:close/>
                  </a:path>
                </a:pathLst>
              </a:custGeom>
              <a:gradFill flip="none" rotWithShape="1">
                <a:gsLst>
                  <a:gs pos="43000">
                    <a:sysClr val="window" lastClr="FFFFFF">
                      <a:alpha val="61000"/>
                    </a:sysClr>
                  </a:gs>
                  <a:gs pos="94000">
                    <a:srgbClr val="D18E57">
                      <a:alpha val="93000"/>
                    </a:srgbClr>
                  </a:gs>
                  <a:gs pos="100000">
                    <a:srgbClr val="BC5908"/>
                  </a:gs>
                </a:gsLst>
                <a:lin ang="135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8" name="矩形 7"/>
              <p:cNvSpPr/>
              <p:nvPr/>
            </p:nvSpPr>
            <p:spPr>
              <a:xfrm rot="1395701">
                <a:off x="1624485" y="1261760"/>
                <a:ext cx="2299382" cy="2190121"/>
              </a:xfrm>
              <a:custGeom>
                <a:avLst/>
                <a:gdLst>
                  <a:gd name="connsiteX0" fmla="*/ 0 w 1835837"/>
                  <a:gd name="connsiteY0" fmla="*/ 0 h 2143496"/>
                  <a:gd name="connsiteX1" fmla="*/ 1835837 w 1835837"/>
                  <a:gd name="connsiteY1" fmla="*/ 0 h 2143496"/>
                  <a:gd name="connsiteX2" fmla="*/ 1835837 w 1835837"/>
                  <a:gd name="connsiteY2" fmla="*/ 2143496 h 2143496"/>
                  <a:gd name="connsiteX3" fmla="*/ 0 w 1835837"/>
                  <a:gd name="connsiteY3" fmla="*/ 2143496 h 2143496"/>
                  <a:gd name="connsiteX4" fmla="*/ 0 w 1835837"/>
                  <a:gd name="connsiteY4" fmla="*/ 0 h 2143496"/>
                  <a:gd name="connsiteX0" fmla="*/ 0 w 1835837"/>
                  <a:gd name="connsiteY0" fmla="*/ 0 h 2188089"/>
                  <a:gd name="connsiteX1" fmla="*/ 1835837 w 1835837"/>
                  <a:gd name="connsiteY1" fmla="*/ 0 h 2188089"/>
                  <a:gd name="connsiteX2" fmla="*/ 1835837 w 1835837"/>
                  <a:gd name="connsiteY2" fmla="*/ 2143496 h 2188089"/>
                  <a:gd name="connsiteX3" fmla="*/ 392410 w 1835837"/>
                  <a:gd name="connsiteY3" fmla="*/ 2188089 h 2188089"/>
                  <a:gd name="connsiteX4" fmla="*/ 0 w 1835837"/>
                  <a:gd name="connsiteY4" fmla="*/ 0 h 2188089"/>
                  <a:gd name="connsiteX0" fmla="*/ 0 w 2324566"/>
                  <a:gd name="connsiteY0" fmla="*/ 0 h 2188089"/>
                  <a:gd name="connsiteX1" fmla="*/ 1835837 w 2324566"/>
                  <a:gd name="connsiteY1" fmla="*/ 0 h 2188089"/>
                  <a:gd name="connsiteX2" fmla="*/ 2324566 w 2324566"/>
                  <a:gd name="connsiteY2" fmla="*/ 2040043 h 2188089"/>
                  <a:gd name="connsiteX3" fmla="*/ 392410 w 2324566"/>
                  <a:gd name="connsiteY3" fmla="*/ 2188089 h 2188089"/>
                  <a:gd name="connsiteX4" fmla="*/ 0 w 2324566"/>
                  <a:gd name="connsiteY4" fmla="*/ 0 h 2188089"/>
                  <a:gd name="connsiteX0" fmla="*/ 0 w 2324566"/>
                  <a:gd name="connsiteY0" fmla="*/ 0 h 2188089"/>
                  <a:gd name="connsiteX1" fmla="*/ 830481 w 2324566"/>
                  <a:gd name="connsiteY1" fmla="*/ 183351 h 2188089"/>
                  <a:gd name="connsiteX2" fmla="*/ 2324566 w 2324566"/>
                  <a:gd name="connsiteY2" fmla="*/ 2040043 h 2188089"/>
                  <a:gd name="connsiteX3" fmla="*/ 392410 w 2324566"/>
                  <a:gd name="connsiteY3" fmla="*/ 2188089 h 2188089"/>
                  <a:gd name="connsiteX4" fmla="*/ 0 w 2324566"/>
                  <a:gd name="connsiteY4" fmla="*/ 0 h 2188089"/>
                  <a:gd name="connsiteX0" fmla="*/ 0 w 2324566"/>
                  <a:gd name="connsiteY0" fmla="*/ 0 h 2194537"/>
                  <a:gd name="connsiteX1" fmla="*/ 830481 w 2324566"/>
                  <a:gd name="connsiteY1" fmla="*/ 183351 h 2194537"/>
                  <a:gd name="connsiteX2" fmla="*/ 2324566 w 2324566"/>
                  <a:gd name="connsiteY2" fmla="*/ 2040043 h 2194537"/>
                  <a:gd name="connsiteX3" fmla="*/ 377409 w 2324566"/>
                  <a:gd name="connsiteY3" fmla="*/ 2194537 h 2194537"/>
                  <a:gd name="connsiteX4" fmla="*/ 0 w 2324566"/>
                  <a:gd name="connsiteY4" fmla="*/ 0 h 2194537"/>
                  <a:gd name="connsiteX0" fmla="*/ 0 w 2324566"/>
                  <a:gd name="connsiteY0" fmla="*/ 0 h 2198882"/>
                  <a:gd name="connsiteX1" fmla="*/ 830481 w 2324566"/>
                  <a:gd name="connsiteY1" fmla="*/ 183351 h 2198882"/>
                  <a:gd name="connsiteX2" fmla="*/ 2324566 w 2324566"/>
                  <a:gd name="connsiteY2" fmla="*/ 2040043 h 2198882"/>
                  <a:gd name="connsiteX3" fmla="*/ 325957 w 2324566"/>
                  <a:gd name="connsiteY3" fmla="*/ 2198882 h 2198882"/>
                  <a:gd name="connsiteX4" fmla="*/ 0 w 2324566"/>
                  <a:gd name="connsiteY4" fmla="*/ 0 h 219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4566" h="2198882">
                    <a:moveTo>
                      <a:pt x="0" y="0"/>
                    </a:moveTo>
                    <a:lnTo>
                      <a:pt x="830481" y="183351"/>
                    </a:lnTo>
                    <a:lnTo>
                      <a:pt x="2324566" y="2040043"/>
                    </a:lnTo>
                    <a:lnTo>
                      <a:pt x="325957" y="2198882"/>
                    </a:lnTo>
                    <a:lnTo>
                      <a:pt x="0" y="0"/>
                    </a:lnTo>
                    <a:close/>
                  </a:path>
                </a:pathLst>
              </a:custGeom>
              <a:solidFill>
                <a:srgbClr val="FFFFFF">
                  <a:alpha val="12157"/>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37" name="组合 36"/>
            <p:cNvGrpSpPr/>
            <p:nvPr/>
          </p:nvGrpSpPr>
          <p:grpSpPr>
            <a:xfrm rot="21570380">
              <a:off x="2451514" y="4037243"/>
              <a:ext cx="4566324" cy="2972540"/>
              <a:chOff x="1585674" y="1248383"/>
              <a:chExt cx="6081609" cy="3958946"/>
            </a:xfrm>
          </p:grpSpPr>
          <p:grpSp>
            <p:nvGrpSpPr>
              <p:cNvPr id="38" name="组合 37"/>
              <p:cNvGrpSpPr/>
              <p:nvPr/>
            </p:nvGrpSpPr>
            <p:grpSpPr>
              <a:xfrm rot="1162752">
                <a:off x="1585674" y="1502512"/>
                <a:ext cx="4103093" cy="2171300"/>
                <a:chOff x="2351260" y="2868537"/>
                <a:chExt cx="4597004" cy="2432671"/>
              </a:xfrm>
            </p:grpSpPr>
            <p:sp>
              <p:nvSpPr>
                <p:cNvPr id="42" name="矩形 41"/>
                <p:cNvSpPr/>
                <p:nvPr/>
              </p:nvSpPr>
              <p:spPr>
                <a:xfrm>
                  <a:off x="2627784" y="3068960"/>
                  <a:ext cx="4320480" cy="2232248"/>
                </a:xfrm>
                <a:prstGeom prst="rect">
                  <a:avLst/>
                </a:prstGeom>
                <a:gradFill flip="none" rotWithShape="1">
                  <a:gsLst>
                    <a:gs pos="0">
                      <a:srgbClr val="E43CA0">
                        <a:shade val="30000"/>
                        <a:satMod val="115000"/>
                      </a:srgbClr>
                    </a:gs>
                    <a:gs pos="50000">
                      <a:srgbClr val="E43CA0">
                        <a:shade val="67500"/>
                        <a:satMod val="115000"/>
                      </a:srgbClr>
                    </a:gs>
                    <a:gs pos="100000">
                      <a:srgbClr val="E43CA0">
                        <a:shade val="100000"/>
                        <a:satMod val="115000"/>
                      </a:srgbClr>
                    </a:gs>
                  </a:gsLst>
                  <a:lin ang="108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3" name="矩形 6"/>
                <p:cNvSpPr/>
                <p:nvPr/>
              </p:nvSpPr>
              <p:spPr>
                <a:xfrm>
                  <a:off x="2351260" y="2868537"/>
                  <a:ext cx="4597000" cy="196971"/>
                </a:xfrm>
                <a:custGeom>
                  <a:avLst/>
                  <a:gdLst>
                    <a:gd name="connsiteX0" fmla="*/ 0 w 4564344"/>
                    <a:gd name="connsiteY0" fmla="*/ 0 h 376585"/>
                    <a:gd name="connsiteX1" fmla="*/ 4564344 w 4564344"/>
                    <a:gd name="connsiteY1" fmla="*/ 0 h 376585"/>
                    <a:gd name="connsiteX2" fmla="*/ 4564344 w 4564344"/>
                    <a:gd name="connsiteY2" fmla="*/ 376585 h 376585"/>
                    <a:gd name="connsiteX3" fmla="*/ 0 w 4564344"/>
                    <a:gd name="connsiteY3" fmla="*/ 376585 h 376585"/>
                    <a:gd name="connsiteX4" fmla="*/ 0 w 4564344"/>
                    <a:gd name="connsiteY4" fmla="*/ 0 h 376585"/>
                    <a:gd name="connsiteX0" fmla="*/ 0 w 4564344"/>
                    <a:gd name="connsiteY0" fmla="*/ 0 h 376585"/>
                    <a:gd name="connsiteX1" fmla="*/ 4564344 w 4564344"/>
                    <a:gd name="connsiteY1" fmla="*/ 0 h 376585"/>
                    <a:gd name="connsiteX2" fmla="*/ 4564344 w 4564344"/>
                    <a:gd name="connsiteY2" fmla="*/ 376585 h 376585"/>
                    <a:gd name="connsiteX3" fmla="*/ 277585 w 4564344"/>
                    <a:gd name="connsiteY3" fmla="*/ 360257 h 376585"/>
                    <a:gd name="connsiteX4" fmla="*/ 0 w 4564344"/>
                    <a:gd name="connsiteY4" fmla="*/ 0 h 376585"/>
                    <a:gd name="connsiteX0" fmla="*/ 0 w 4597001"/>
                    <a:gd name="connsiteY0" fmla="*/ 0 h 392914"/>
                    <a:gd name="connsiteX1" fmla="*/ 4597001 w 4597001"/>
                    <a:gd name="connsiteY1" fmla="*/ 16329 h 392914"/>
                    <a:gd name="connsiteX2" fmla="*/ 4597001 w 4597001"/>
                    <a:gd name="connsiteY2" fmla="*/ 392914 h 392914"/>
                    <a:gd name="connsiteX3" fmla="*/ 310242 w 4597001"/>
                    <a:gd name="connsiteY3" fmla="*/ 376586 h 392914"/>
                    <a:gd name="connsiteX4" fmla="*/ 0 w 4597001"/>
                    <a:gd name="connsiteY4" fmla="*/ 0 h 392914"/>
                    <a:gd name="connsiteX0" fmla="*/ 0 w 4482701"/>
                    <a:gd name="connsiteY0" fmla="*/ 146957 h 376585"/>
                    <a:gd name="connsiteX1" fmla="*/ 4482701 w 4482701"/>
                    <a:gd name="connsiteY1" fmla="*/ 0 h 376585"/>
                    <a:gd name="connsiteX2" fmla="*/ 4482701 w 4482701"/>
                    <a:gd name="connsiteY2" fmla="*/ 376585 h 376585"/>
                    <a:gd name="connsiteX3" fmla="*/ 195942 w 4482701"/>
                    <a:gd name="connsiteY3" fmla="*/ 360257 h 376585"/>
                    <a:gd name="connsiteX4" fmla="*/ 0 w 4482701"/>
                    <a:gd name="connsiteY4" fmla="*/ 146957 h 376585"/>
                    <a:gd name="connsiteX0" fmla="*/ 0 w 4531686"/>
                    <a:gd name="connsiteY0" fmla="*/ 163286 h 376585"/>
                    <a:gd name="connsiteX1" fmla="*/ 4531686 w 4531686"/>
                    <a:gd name="connsiteY1" fmla="*/ 0 h 376585"/>
                    <a:gd name="connsiteX2" fmla="*/ 4531686 w 4531686"/>
                    <a:gd name="connsiteY2" fmla="*/ 376585 h 376585"/>
                    <a:gd name="connsiteX3" fmla="*/ 244927 w 4531686"/>
                    <a:gd name="connsiteY3" fmla="*/ 360257 h 376585"/>
                    <a:gd name="connsiteX4" fmla="*/ 0 w 4531686"/>
                    <a:gd name="connsiteY4" fmla="*/ 163286 h 376585"/>
                    <a:gd name="connsiteX0" fmla="*/ 0 w 4531686"/>
                    <a:gd name="connsiteY0" fmla="*/ 32657 h 245956"/>
                    <a:gd name="connsiteX1" fmla="*/ 4368400 w 4531686"/>
                    <a:gd name="connsiteY1" fmla="*/ 0 h 245956"/>
                    <a:gd name="connsiteX2" fmla="*/ 4531686 w 4531686"/>
                    <a:gd name="connsiteY2" fmla="*/ 245956 h 245956"/>
                    <a:gd name="connsiteX3" fmla="*/ 244927 w 4531686"/>
                    <a:gd name="connsiteY3" fmla="*/ 229628 h 245956"/>
                    <a:gd name="connsiteX4" fmla="*/ 0 w 4531686"/>
                    <a:gd name="connsiteY4" fmla="*/ 32657 h 245956"/>
                    <a:gd name="connsiteX0" fmla="*/ 0 w 4597000"/>
                    <a:gd name="connsiteY0" fmla="*/ 32657 h 229628"/>
                    <a:gd name="connsiteX1" fmla="*/ 4368400 w 4597000"/>
                    <a:gd name="connsiteY1" fmla="*/ 0 h 229628"/>
                    <a:gd name="connsiteX2" fmla="*/ 4597000 w 4597000"/>
                    <a:gd name="connsiteY2" fmla="*/ 229627 h 229628"/>
                    <a:gd name="connsiteX3" fmla="*/ 244927 w 4597000"/>
                    <a:gd name="connsiteY3" fmla="*/ 229628 h 229628"/>
                    <a:gd name="connsiteX4" fmla="*/ 0 w 4597000"/>
                    <a:gd name="connsiteY4" fmla="*/ 32657 h 229628"/>
                    <a:gd name="connsiteX0" fmla="*/ 0 w 4597000"/>
                    <a:gd name="connsiteY0" fmla="*/ 0 h 196971"/>
                    <a:gd name="connsiteX1" fmla="*/ 4433714 w 4597000"/>
                    <a:gd name="connsiteY1" fmla="*/ 16329 h 196971"/>
                    <a:gd name="connsiteX2" fmla="*/ 4597000 w 4597000"/>
                    <a:gd name="connsiteY2" fmla="*/ 196970 h 196971"/>
                    <a:gd name="connsiteX3" fmla="*/ 244927 w 4597000"/>
                    <a:gd name="connsiteY3" fmla="*/ 196971 h 196971"/>
                    <a:gd name="connsiteX4" fmla="*/ 0 w 4597000"/>
                    <a:gd name="connsiteY4" fmla="*/ 0 h 196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7000" h="196971">
                      <a:moveTo>
                        <a:pt x="0" y="0"/>
                      </a:moveTo>
                      <a:lnTo>
                        <a:pt x="4433714" y="16329"/>
                      </a:lnTo>
                      <a:lnTo>
                        <a:pt x="4597000" y="196970"/>
                      </a:lnTo>
                      <a:lnTo>
                        <a:pt x="244927" y="196971"/>
                      </a:lnTo>
                      <a:lnTo>
                        <a:pt x="0" y="0"/>
                      </a:lnTo>
                      <a:close/>
                    </a:path>
                  </a:pathLst>
                </a:custGeom>
                <a:gradFill flip="none" rotWithShape="1">
                  <a:gsLst>
                    <a:gs pos="0">
                      <a:srgbClr val="EC74BB">
                        <a:shade val="30000"/>
                        <a:satMod val="115000"/>
                      </a:srgbClr>
                    </a:gs>
                    <a:gs pos="50000">
                      <a:srgbClr val="EC74BB">
                        <a:shade val="67500"/>
                        <a:satMod val="115000"/>
                      </a:srgbClr>
                    </a:gs>
                    <a:gs pos="100000">
                      <a:srgbClr val="EC74BB">
                        <a:shade val="100000"/>
                        <a:satMod val="115000"/>
                      </a:srgbClr>
                    </a:gs>
                  </a:gsLst>
                  <a:lin ang="108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4" name="矩形 5"/>
                <p:cNvSpPr/>
                <p:nvPr/>
              </p:nvSpPr>
              <p:spPr>
                <a:xfrm>
                  <a:off x="2383920" y="2873018"/>
                  <a:ext cx="243864" cy="2428190"/>
                </a:xfrm>
                <a:custGeom>
                  <a:avLst/>
                  <a:gdLst>
                    <a:gd name="connsiteX0" fmla="*/ 0 w 504056"/>
                    <a:gd name="connsiteY0" fmla="*/ 0 h 2232248"/>
                    <a:gd name="connsiteX1" fmla="*/ 504056 w 504056"/>
                    <a:gd name="connsiteY1" fmla="*/ 0 h 2232248"/>
                    <a:gd name="connsiteX2" fmla="*/ 504056 w 504056"/>
                    <a:gd name="connsiteY2" fmla="*/ 2232248 h 2232248"/>
                    <a:gd name="connsiteX3" fmla="*/ 0 w 504056"/>
                    <a:gd name="connsiteY3" fmla="*/ 2232248 h 2232248"/>
                    <a:gd name="connsiteX4" fmla="*/ 0 w 504056"/>
                    <a:gd name="connsiteY4" fmla="*/ 0 h 2232248"/>
                    <a:gd name="connsiteX0" fmla="*/ 0 w 504056"/>
                    <a:gd name="connsiteY0" fmla="*/ 0 h 2232248"/>
                    <a:gd name="connsiteX1" fmla="*/ 504056 w 504056"/>
                    <a:gd name="connsiteY1" fmla="*/ 0 h 2232248"/>
                    <a:gd name="connsiteX2" fmla="*/ 504056 w 504056"/>
                    <a:gd name="connsiteY2" fmla="*/ 2232248 h 2232248"/>
                    <a:gd name="connsiteX3" fmla="*/ 16329 w 504056"/>
                    <a:gd name="connsiteY3" fmla="*/ 2019977 h 2232248"/>
                    <a:gd name="connsiteX4" fmla="*/ 0 w 504056"/>
                    <a:gd name="connsiteY4" fmla="*/ 0 h 2232248"/>
                    <a:gd name="connsiteX0" fmla="*/ 0 w 487728"/>
                    <a:gd name="connsiteY0" fmla="*/ 0 h 2428190"/>
                    <a:gd name="connsiteX1" fmla="*/ 487728 w 487728"/>
                    <a:gd name="connsiteY1" fmla="*/ 195942 h 2428190"/>
                    <a:gd name="connsiteX2" fmla="*/ 487728 w 487728"/>
                    <a:gd name="connsiteY2" fmla="*/ 2428190 h 2428190"/>
                    <a:gd name="connsiteX3" fmla="*/ 1 w 487728"/>
                    <a:gd name="connsiteY3" fmla="*/ 2215919 h 2428190"/>
                    <a:gd name="connsiteX4" fmla="*/ 0 w 487728"/>
                    <a:gd name="connsiteY4" fmla="*/ 0 h 2428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728" h="2428190">
                      <a:moveTo>
                        <a:pt x="0" y="0"/>
                      </a:moveTo>
                      <a:lnTo>
                        <a:pt x="487728" y="195942"/>
                      </a:lnTo>
                      <a:lnTo>
                        <a:pt x="487728" y="2428190"/>
                      </a:lnTo>
                      <a:lnTo>
                        <a:pt x="1" y="2215919"/>
                      </a:lnTo>
                      <a:cubicBezTo>
                        <a:pt x="1" y="1477279"/>
                        <a:pt x="0" y="738640"/>
                        <a:pt x="0" y="0"/>
                      </a:cubicBezTo>
                      <a:close/>
                    </a:path>
                  </a:pathLst>
                </a:custGeom>
                <a:solidFill>
                  <a:srgbClr val="B31975"/>
                </a:solidFill>
                <a:ln w="25400" cap="flat" cmpd="sng" algn="ctr">
                  <a:solidFill>
                    <a:srgbClr val="E43CA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39" name="TextBox 38"/>
              <p:cNvSpPr txBox="1"/>
              <p:nvPr/>
            </p:nvSpPr>
            <p:spPr>
              <a:xfrm rot="1234305" flipH="1">
                <a:off x="4942190" y="2637685"/>
                <a:ext cx="2725093" cy="2536926"/>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13600" b="1" i="0" u="none" strike="noStrike" kern="0" cap="none" spc="0" normalizeH="0" baseline="0" noProof="0" dirty="0">
                    <a:ln w="18415" cmpd="sng">
                      <a:noFill/>
                      <a:prstDash val="solid"/>
                    </a:ln>
                    <a:gradFill flip="none" rotWithShape="1">
                      <a:gsLst>
                        <a:gs pos="0">
                          <a:srgbClr val="8C175D">
                            <a:shade val="30000"/>
                            <a:satMod val="115000"/>
                          </a:srgbClr>
                        </a:gs>
                        <a:gs pos="50000">
                          <a:srgbClr val="8C175D">
                            <a:shade val="67500"/>
                            <a:satMod val="115000"/>
                          </a:srgbClr>
                        </a:gs>
                        <a:gs pos="100000">
                          <a:srgbClr val="8C175D">
                            <a:shade val="100000"/>
                            <a:satMod val="115000"/>
                          </a:srgbClr>
                        </a:gs>
                      </a:gsLst>
                      <a:lin ang="10800000" scaled="1"/>
                      <a:tileRect/>
                    </a:gradFill>
                    <a:effectLst>
                      <a:reflection blurRad="6350" stA="55000" endA="300" endPos="28000" dir="5400000" sy="-100000" algn="bl" rotWithShape="0"/>
                    </a:effectLst>
                    <a:uLnTx/>
                    <a:uFillTx/>
                    <a:latin typeface="Agency FB" pitchFamily="34" charset="0"/>
                    <a:ea typeface="微软雅黑" pitchFamily="34" charset="-122"/>
                    <a:cs typeface="Times New Roman" pitchFamily="18" charset="0"/>
                  </a:rPr>
                  <a:t>03</a:t>
                </a:r>
                <a:endParaRPr kumimoji="0" lang="zh-CN" altLang="en-US" sz="13600" b="1" i="0" u="none" strike="noStrike" kern="0" cap="none" spc="0" normalizeH="0" baseline="0" noProof="0" dirty="0">
                  <a:ln w="18415" cmpd="sng">
                    <a:noFill/>
                    <a:prstDash val="solid"/>
                  </a:ln>
                  <a:gradFill flip="none" rotWithShape="1">
                    <a:gsLst>
                      <a:gs pos="0">
                        <a:srgbClr val="8C175D">
                          <a:shade val="30000"/>
                          <a:satMod val="115000"/>
                        </a:srgbClr>
                      </a:gs>
                      <a:gs pos="50000">
                        <a:srgbClr val="8C175D">
                          <a:shade val="67500"/>
                          <a:satMod val="115000"/>
                        </a:srgbClr>
                      </a:gs>
                      <a:gs pos="100000">
                        <a:srgbClr val="8C175D">
                          <a:shade val="100000"/>
                          <a:satMod val="115000"/>
                        </a:srgbClr>
                      </a:gs>
                    </a:gsLst>
                    <a:lin ang="10800000" scaled="1"/>
                    <a:tileRect/>
                  </a:gradFill>
                  <a:effectLst>
                    <a:reflection blurRad="6350" stA="55000" endA="300" endPos="28000" dir="5400000" sy="-100000" algn="bl" rotWithShape="0"/>
                  </a:effectLst>
                  <a:uLnTx/>
                  <a:uFillTx/>
                  <a:latin typeface="Agency FB" pitchFamily="34" charset="0"/>
                  <a:ea typeface="微软雅黑" pitchFamily="34" charset="-122"/>
                  <a:cs typeface="Times New Roman" pitchFamily="18" charset="0"/>
                </a:endParaRPr>
              </a:p>
            </p:txBody>
          </p:sp>
          <p:sp>
            <p:nvSpPr>
              <p:cNvPr id="40" name="矩形 9"/>
              <p:cNvSpPr/>
              <p:nvPr/>
            </p:nvSpPr>
            <p:spPr>
              <a:xfrm>
                <a:off x="2932144" y="3972441"/>
                <a:ext cx="4389864" cy="1234888"/>
              </a:xfrm>
              <a:custGeom>
                <a:avLst/>
                <a:gdLst>
                  <a:gd name="connsiteX0" fmla="*/ 0 w 3024336"/>
                  <a:gd name="connsiteY0" fmla="*/ 0 h 1239064"/>
                  <a:gd name="connsiteX1" fmla="*/ 3024336 w 3024336"/>
                  <a:gd name="connsiteY1" fmla="*/ 0 h 1239064"/>
                  <a:gd name="connsiteX2" fmla="*/ 3024336 w 3024336"/>
                  <a:gd name="connsiteY2" fmla="*/ 1239064 h 1239064"/>
                  <a:gd name="connsiteX3" fmla="*/ 0 w 3024336"/>
                  <a:gd name="connsiteY3" fmla="*/ 1239064 h 1239064"/>
                  <a:gd name="connsiteX4" fmla="*/ 0 w 3024336"/>
                  <a:gd name="connsiteY4" fmla="*/ 0 h 1239064"/>
                  <a:gd name="connsiteX0" fmla="*/ 1126671 w 4151007"/>
                  <a:gd name="connsiteY0" fmla="*/ 0 h 1239064"/>
                  <a:gd name="connsiteX1" fmla="*/ 4151007 w 4151007"/>
                  <a:gd name="connsiteY1" fmla="*/ 0 h 1239064"/>
                  <a:gd name="connsiteX2" fmla="*/ 4151007 w 4151007"/>
                  <a:gd name="connsiteY2" fmla="*/ 1239064 h 1239064"/>
                  <a:gd name="connsiteX3" fmla="*/ 0 w 4151007"/>
                  <a:gd name="connsiteY3" fmla="*/ 1222735 h 1239064"/>
                  <a:gd name="connsiteX4" fmla="*/ 1126671 w 4151007"/>
                  <a:gd name="connsiteY4" fmla="*/ 0 h 1239064"/>
                  <a:gd name="connsiteX0" fmla="*/ 1338942 w 4151007"/>
                  <a:gd name="connsiteY0" fmla="*/ 0 h 1239064"/>
                  <a:gd name="connsiteX1" fmla="*/ 4151007 w 4151007"/>
                  <a:gd name="connsiteY1" fmla="*/ 0 h 1239064"/>
                  <a:gd name="connsiteX2" fmla="*/ 4151007 w 4151007"/>
                  <a:gd name="connsiteY2" fmla="*/ 1239064 h 1239064"/>
                  <a:gd name="connsiteX3" fmla="*/ 0 w 4151007"/>
                  <a:gd name="connsiteY3" fmla="*/ 1222735 h 1239064"/>
                  <a:gd name="connsiteX4" fmla="*/ 1338942 w 4151007"/>
                  <a:gd name="connsiteY4" fmla="*/ 0 h 1239064"/>
                  <a:gd name="connsiteX0" fmla="*/ 1505051 w 4317116"/>
                  <a:gd name="connsiteY0" fmla="*/ 0 h 1239064"/>
                  <a:gd name="connsiteX1" fmla="*/ 4317116 w 4317116"/>
                  <a:gd name="connsiteY1" fmla="*/ 0 h 1239064"/>
                  <a:gd name="connsiteX2" fmla="*/ 4317116 w 4317116"/>
                  <a:gd name="connsiteY2" fmla="*/ 1239064 h 1239064"/>
                  <a:gd name="connsiteX3" fmla="*/ 0 w 4317116"/>
                  <a:gd name="connsiteY3" fmla="*/ 863506 h 1239064"/>
                  <a:gd name="connsiteX4" fmla="*/ 1505051 w 4317116"/>
                  <a:gd name="connsiteY4" fmla="*/ 0 h 1239064"/>
                  <a:gd name="connsiteX0" fmla="*/ 1172833 w 3984898"/>
                  <a:gd name="connsiteY0" fmla="*/ 0 h 1239064"/>
                  <a:gd name="connsiteX1" fmla="*/ 3984898 w 3984898"/>
                  <a:gd name="connsiteY1" fmla="*/ 0 h 1239064"/>
                  <a:gd name="connsiteX2" fmla="*/ 3984898 w 3984898"/>
                  <a:gd name="connsiteY2" fmla="*/ 1239064 h 1239064"/>
                  <a:gd name="connsiteX3" fmla="*/ 0 w 3984898"/>
                  <a:gd name="connsiteY3" fmla="*/ 504278 h 1239064"/>
                  <a:gd name="connsiteX4" fmla="*/ 1172833 w 3984898"/>
                  <a:gd name="connsiteY4" fmla="*/ 0 h 1239064"/>
                  <a:gd name="connsiteX0" fmla="*/ 1320486 w 4132551"/>
                  <a:gd name="connsiteY0" fmla="*/ 0 h 1239064"/>
                  <a:gd name="connsiteX1" fmla="*/ 4132551 w 4132551"/>
                  <a:gd name="connsiteY1" fmla="*/ 0 h 1239064"/>
                  <a:gd name="connsiteX2" fmla="*/ 4132551 w 4132551"/>
                  <a:gd name="connsiteY2" fmla="*/ 1239064 h 1239064"/>
                  <a:gd name="connsiteX3" fmla="*/ 0 w 4132551"/>
                  <a:gd name="connsiteY3" fmla="*/ 634907 h 1239064"/>
                  <a:gd name="connsiteX4" fmla="*/ 1320486 w 4132551"/>
                  <a:gd name="connsiteY4" fmla="*/ 0 h 1239064"/>
                  <a:gd name="connsiteX0" fmla="*/ 1320486 w 4169464"/>
                  <a:gd name="connsiteY0" fmla="*/ 0 h 912493"/>
                  <a:gd name="connsiteX1" fmla="*/ 4132551 w 4169464"/>
                  <a:gd name="connsiteY1" fmla="*/ 0 h 912493"/>
                  <a:gd name="connsiteX2" fmla="*/ 4169464 w 4169464"/>
                  <a:gd name="connsiteY2" fmla="*/ 912493 h 912493"/>
                  <a:gd name="connsiteX3" fmla="*/ 0 w 4169464"/>
                  <a:gd name="connsiteY3" fmla="*/ 634907 h 912493"/>
                  <a:gd name="connsiteX4" fmla="*/ 1320486 w 4169464"/>
                  <a:gd name="connsiteY4" fmla="*/ 0 h 912493"/>
                  <a:gd name="connsiteX0" fmla="*/ 1320486 w 4206246"/>
                  <a:gd name="connsiteY0" fmla="*/ 0 h 679447"/>
                  <a:gd name="connsiteX1" fmla="*/ 4132551 w 4206246"/>
                  <a:gd name="connsiteY1" fmla="*/ 0 h 679447"/>
                  <a:gd name="connsiteX2" fmla="*/ 4206246 w 4206246"/>
                  <a:gd name="connsiteY2" fmla="*/ 679447 h 679447"/>
                  <a:gd name="connsiteX3" fmla="*/ 0 w 4206246"/>
                  <a:gd name="connsiteY3" fmla="*/ 634907 h 679447"/>
                  <a:gd name="connsiteX4" fmla="*/ 1320486 w 4206246"/>
                  <a:gd name="connsiteY4" fmla="*/ 0 h 679447"/>
                  <a:gd name="connsiteX0" fmla="*/ 1320486 w 4187856"/>
                  <a:gd name="connsiteY0" fmla="*/ 0 h 649050"/>
                  <a:gd name="connsiteX1" fmla="*/ 4132551 w 4187856"/>
                  <a:gd name="connsiteY1" fmla="*/ 0 h 649050"/>
                  <a:gd name="connsiteX2" fmla="*/ 4187856 w 4187856"/>
                  <a:gd name="connsiteY2" fmla="*/ 649050 h 649050"/>
                  <a:gd name="connsiteX3" fmla="*/ 0 w 4187856"/>
                  <a:gd name="connsiteY3" fmla="*/ 634907 h 649050"/>
                  <a:gd name="connsiteX4" fmla="*/ 1320486 w 4187856"/>
                  <a:gd name="connsiteY4" fmla="*/ 0 h 64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7856" h="649050">
                    <a:moveTo>
                      <a:pt x="1320486" y="0"/>
                    </a:moveTo>
                    <a:lnTo>
                      <a:pt x="4132551" y="0"/>
                    </a:lnTo>
                    <a:lnTo>
                      <a:pt x="4187856" y="649050"/>
                    </a:lnTo>
                    <a:lnTo>
                      <a:pt x="0" y="634907"/>
                    </a:lnTo>
                    <a:lnTo>
                      <a:pt x="1320486" y="0"/>
                    </a:lnTo>
                    <a:close/>
                  </a:path>
                </a:pathLst>
              </a:custGeom>
              <a:gradFill flip="none" rotWithShape="1">
                <a:gsLst>
                  <a:gs pos="43000">
                    <a:sysClr val="window" lastClr="FFFFFF">
                      <a:alpha val="61000"/>
                    </a:sysClr>
                  </a:gs>
                  <a:gs pos="94000">
                    <a:srgbClr val="EC74BB"/>
                  </a:gs>
                  <a:gs pos="100000">
                    <a:srgbClr val="EC74BB"/>
                  </a:gs>
                </a:gsLst>
                <a:lin ang="135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1" name="矩形 7"/>
              <p:cNvSpPr/>
              <p:nvPr/>
            </p:nvSpPr>
            <p:spPr>
              <a:xfrm rot="1395701">
                <a:off x="1602054" y="1248383"/>
                <a:ext cx="2324566" cy="2198882"/>
              </a:xfrm>
              <a:custGeom>
                <a:avLst/>
                <a:gdLst>
                  <a:gd name="connsiteX0" fmla="*/ 0 w 1835837"/>
                  <a:gd name="connsiteY0" fmla="*/ 0 h 2143496"/>
                  <a:gd name="connsiteX1" fmla="*/ 1835837 w 1835837"/>
                  <a:gd name="connsiteY1" fmla="*/ 0 h 2143496"/>
                  <a:gd name="connsiteX2" fmla="*/ 1835837 w 1835837"/>
                  <a:gd name="connsiteY2" fmla="*/ 2143496 h 2143496"/>
                  <a:gd name="connsiteX3" fmla="*/ 0 w 1835837"/>
                  <a:gd name="connsiteY3" fmla="*/ 2143496 h 2143496"/>
                  <a:gd name="connsiteX4" fmla="*/ 0 w 1835837"/>
                  <a:gd name="connsiteY4" fmla="*/ 0 h 2143496"/>
                  <a:gd name="connsiteX0" fmla="*/ 0 w 1835837"/>
                  <a:gd name="connsiteY0" fmla="*/ 0 h 2188089"/>
                  <a:gd name="connsiteX1" fmla="*/ 1835837 w 1835837"/>
                  <a:gd name="connsiteY1" fmla="*/ 0 h 2188089"/>
                  <a:gd name="connsiteX2" fmla="*/ 1835837 w 1835837"/>
                  <a:gd name="connsiteY2" fmla="*/ 2143496 h 2188089"/>
                  <a:gd name="connsiteX3" fmla="*/ 392410 w 1835837"/>
                  <a:gd name="connsiteY3" fmla="*/ 2188089 h 2188089"/>
                  <a:gd name="connsiteX4" fmla="*/ 0 w 1835837"/>
                  <a:gd name="connsiteY4" fmla="*/ 0 h 2188089"/>
                  <a:gd name="connsiteX0" fmla="*/ 0 w 2324566"/>
                  <a:gd name="connsiteY0" fmla="*/ 0 h 2188089"/>
                  <a:gd name="connsiteX1" fmla="*/ 1835837 w 2324566"/>
                  <a:gd name="connsiteY1" fmla="*/ 0 h 2188089"/>
                  <a:gd name="connsiteX2" fmla="*/ 2324566 w 2324566"/>
                  <a:gd name="connsiteY2" fmla="*/ 2040043 h 2188089"/>
                  <a:gd name="connsiteX3" fmla="*/ 392410 w 2324566"/>
                  <a:gd name="connsiteY3" fmla="*/ 2188089 h 2188089"/>
                  <a:gd name="connsiteX4" fmla="*/ 0 w 2324566"/>
                  <a:gd name="connsiteY4" fmla="*/ 0 h 2188089"/>
                  <a:gd name="connsiteX0" fmla="*/ 0 w 2324566"/>
                  <a:gd name="connsiteY0" fmla="*/ 0 h 2188089"/>
                  <a:gd name="connsiteX1" fmla="*/ 830481 w 2324566"/>
                  <a:gd name="connsiteY1" fmla="*/ 183351 h 2188089"/>
                  <a:gd name="connsiteX2" fmla="*/ 2324566 w 2324566"/>
                  <a:gd name="connsiteY2" fmla="*/ 2040043 h 2188089"/>
                  <a:gd name="connsiteX3" fmla="*/ 392410 w 2324566"/>
                  <a:gd name="connsiteY3" fmla="*/ 2188089 h 2188089"/>
                  <a:gd name="connsiteX4" fmla="*/ 0 w 2324566"/>
                  <a:gd name="connsiteY4" fmla="*/ 0 h 2188089"/>
                  <a:gd name="connsiteX0" fmla="*/ 0 w 2324566"/>
                  <a:gd name="connsiteY0" fmla="*/ 0 h 2194537"/>
                  <a:gd name="connsiteX1" fmla="*/ 830481 w 2324566"/>
                  <a:gd name="connsiteY1" fmla="*/ 183351 h 2194537"/>
                  <a:gd name="connsiteX2" fmla="*/ 2324566 w 2324566"/>
                  <a:gd name="connsiteY2" fmla="*/ 2040043 h 2194537"/>
                  <a:gd name="connsiteX3" fmla="*/ 377409 w 2324566"/>
                  <a:gd name="connsiteY3" fmla="*/ 2194537 h 2194537"/>
                  <a:gd name="connsiteX4" fmla="*/ 0 w 2324566"/>
                  <a:gd name="connsiteY4" fmla="*/ 0 h 2194537"/>
                  <a:gd name="connsiteX0" fmla="*/ 0 w 2324566"/>
                  <a:gd name="connsiteY0" fmla="*/ 0 h 2198882"/>
                  <a:gd name="connsiteX1" fmla="*/ 830481 w 2324566"/>
                  <a:gd name="connsiteY1" fmla="*/ 183351 h 2198882"/>
                  <a:gd name="connsiteX2" fmla="*/ 2324566 w 2324566"/>
                  <a:gd name="connsiteY2" fmla="*/ 2040043 h 2198882"/>
                  <a:gd name="connsiteX3" fmla="*/ 325957 w 2324566"/>
                  <a:gd name="connsiteY3" fmla="*/ 2198882 h 2198882"/>
                  <a:gd name="connsiteX4" fmla="*/ 0 w 2324566"/>
                  <a:gd name="connsiteY4" fmla="*/ 0 h 219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4566" h="2198882">
                    <a:moveTo>
                      <a:pt x="0" y="0"/>
                    </a:moveTo>
                    <a:lnTo>
                      <a:pt x="830481" y="183351"/>
                    </a:lnTo>
                    <a:lnTo>
                      <a:pt x="2324566" y="2040043"/>
                    </a:lnTo>
                    <a:lnTo>
                      <a:pt x="325957" y="2198882"/>
                    </a:lnTo>
                    <a:lnTo>
                      <a:pt x="0" y="0"/>
                    </a:lnTo>
                    <a:close/>
                  </a:path>
                </a:pathLst>
              </a:custGeom>
              <a:solidFill>
                <a:srgbClr val="FFFFFF">
                  <a:alpha val="12157"/>
                </a:srgb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sp>
        <p:nvSpPr>
          <p:cNvPr id="59" name="TextBox 58"/>
          <p:cNvSpPr txBox="1"/>
          <p:nvPr/>
        </p:nvSpPr>
        <p:spPr>
          <a:xfrm rot="1128823" flipH="1">
            <a:off x="2167931" y="1019959"/>
            <a:ext cx="1617121" cy="43704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ysClr val="window" lastClr="FFFFFF"/>
                </a:solidFill>
                <a:effectLst/>
                <a:uLnTx/>
                <a:uFillTx/>
                <a:latin typeface="Agency FB" pitchFamily="34" charset="0"/>
                <a:ea typeface="微软雅黑" pitchFamily="34" charset="-122"/>
                <a:cs typeface="Times New Roman" pitchFamily="18" charset="0"/>
              </a:rPr>
              <a:t>Your</a:t>
            </a:r>
            <a:r>
              <a:rPr kumimoji="0" lang="en-US" altLang="zh-CN" sz="2000" b="1" i="0" u="none" strike="noStrike" kern="0" cap="none" spc="0" normalizeH="0" baseline="0" noProof="0" dirty="0">
                <a:ln w="18415" cmpd="sng">
                  <a:noFill/>
                  <a:prstDash val="solid"/>
                </a:ln>
                <a:solidFill>
                  <a:sysClr val="window" lastClr="FFFFFF"/>
                </a:solidFill>
                <a:effectLst/>
                <a:uLnTx/>
                <a:uFillTx/>
                <a:latin typeface="Agency FB" pitchFamily="34" charset="0"/>
                <a:ea typeface="微软雅黑" pitchFamily="34" charset="-122"/>
                <a:cs typeface="Times New Roman" pitchFamily="18" charset="0"/>
              </a:rPr>
              <a:t>  </a:t>
            </a:r>
            <a:r>
              <a:rPr kumimoji="0" lang="en-US" altLang="zh-CN" sz="2800" b="1" i="0" u="none" strike="noStrike" kern="0" cap="none" spc="0" normalizeH="0" baseline="0" noProof="0" dirty="0">
                <a:ln w="18415" cmpd="sng">
                  <a:noFill/>
                  <a:prstDash val="solid"/>
                </a:ln>
                <a:solidFill>
                  <a:sysClr val="window" lastClr="FFFFFF"/>
                </a:solidFill>
                <a:effectLst/>
                <a:uLnTx/>
                <a:uFillTx/>
                <a:latin typeface="Agency FB" pitchFamily="34" charset="0"/>
                <a:ea typeface="微软雅黑" pitchFamily="34" charset="-122"/>
                <a:cs typeface="Times New Roman" pitchFamily="18" charset="0"/>
              </a:rPr>
              <a:t>text</a:t>
            </a:r>
            <a:endParaRPr kumimoji="0" lang="zh-CN" altLang="en-US" sz="2800" b="1" i="0" u="none" strike="noStrike" kern="0" cap="none" spc="0" normalizeH="0" baseline="0" noProof="0" dirty="0">
              <a:ln w="18415" cmpd="sng">
                <a:noFill/>
                <a:prstDash val="solid"/>
              </a:ln>
              <a:solidFill>
                <a:sysClr val="window" lastClr="FFFFFF"/>
              </a:solidFill>
              <a:effectLst/>
              <a:uLnTx/>
              <a:uFillTx/>
              <a:latin typeface="Agency FB" pitchFamily="34" charset="0"/>
              <a:ea typeface="微软雅黑" pitchFamily="34" charset="-122"/>
              <a:cs typeface="Times New Roman" pitchFamily="18" charset="0"/>
            </a:endParaRPr>
          </a:p>
        </p:txBody>
      </p:sp>
      <p:sp>
        <p:nvSpPr>
          <p:cNvPr id="60" name="TextBox 59"/>
          <p:cNvSpPr txBox="1"/>
          <p:nvPr/>
        </p:nvSpPr>
        <p:spPr>
          <a:xfrm rot="1128823" flipH="1">
            <a:off x="791557" y="1197284"/>
            <a:ext cx="2885823"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Click here to add your text. Click here to add your text. </a:t>
            </a:r>
          </a:p>
        </p:txBody>
      </p:sp>
      <p:sp>
        <p:nvSpPr>
          <p:cNvPr id="61" name="TextBox 60"/>
          <p:cNvSpPr txBox="1"/>
          <p:nvPr/>
        </p:nvSpPr>
        <p:spPr>
          <a:xfrm rot="1128823" flipH="1">
            <a:off x="3092839" y="2807100"/>
            <a:ext cx="1617121" cy="43704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ysClr val="window" lastClr="FFFFFF"/>
                </a:solidFill>
                <a:effectLst/>
                <a:uLnTx/>
                <a:uFillTx/>
                <a:latin typeface="Agency FB" pitchFamily="34" charset="0"/>
                <a:ea typeface="微软雅黑" pitchFamily="34" charset="-122"/>
                <a:cs typeface="Times New Roman" pitchFamily="18" charset="0"/>
              </a:rPr>
              <a:t>Your</a:t>
            </a:r>
            <a:r>
              <a:rPr kumimoji="0" lang="en-US" altLang="zh-CN" sz="2000" b="1" i="0" u="none" strike="noStrike" kern="0" cap="none" spc="0" normalizeH="0" baseline="0" noProof="0" dirty="0">
                <a:ln w="18415" cmpd="sng">
                  <a:noFill/>
                  <a:prstDash val="solid"/>
                </a:ln>
                <a:solidFill>
                  <a:sysClr val="window" lastClr="FFFFFF"/>
                </a:solidFill>
                <a:effectLst/>
                <a:uLnTx/>
                <a:uFillTx/>
                <a:latin typeface="Agency FB" pitchFamily="34" charset="0"/>
                <a:ea typeface="微软雅黑" pitchFamily="34" charset="-122"/>
                <a:cs typeface="Times New Roman" pitchFamily="18" charset="0"/>
              </a:rPr>
              <a:t>  </a:t>
            </a:r>
            <a:r>
              <a:rPr kumimoji="0" lang="en-US" altLang="zh-CN" sz="2800" b="1" i="0" u="none" strike="noStrike" kern="0" cap="none" spc="0" normalizeH="0" baseline="0" noProof="0" dirty="0">
                <a:ln w="18415" cmpd="sng">
                  <a:noFill/>
                  <a:prstDash val="solid"/>
                </a:ln>
                <a:solidFill>
                  <a:sysClr val="window" lastClr="FFFFFF"/>
                </a:solidFill>
                <a:effectLst/>
                <a:uLnTx/>
                <a:uFillTx/>
                <a:latin typeface="Agency FB" pitchFamily="34" charset="0"/>
                <a:ea typeface="微软雅黑" pitchFamily="34" charset="-122"/>
                <a:cs typeface="Times New Roman" pitchFamily="18" charset="0"/>
              </a:rPr>
              <a:t>text</a:t>
            </a:r>
            <a:endParaRPr kumimoji="0" lang="zh-CN" altLang="en-US" sz="2800" b="1" i="0" u="none" strike="noStrike" kern="0" cap="none" spc="0" normalizeH="0" baseline="0" noProof="0" dirty="0">
              <a:ln w="18415" cmpd="sng">
                <a:noFill/>
                <a:prstDash val="solid"/>
              </a:ln>
              <a:solidFill>
                <a:sysClr val="window" lastClr="FFFFFF"/>
              </a:solidFill>
              <a:effectLst/>
              <a:uLnTx/>
              <a:uFillTx/>
              <a:latin typeface="Agency FB" pitchFamily="34" charset="0"/>
              <a:ea typeface="微软雅黑" pitchFamily="34" charset="-122"/>
              <a:cs typeface="Times New Roman" pitchFamily="18" charset="0"/>
            </a:endParaRPr>
          </a:p>
        </p:txBody>
      </p:sp>
      <p:sp>
        <p:nvSpPr>
          <p:cNvPr id="62" name="TextBox 61"/>
          <p:cNvSpPr txBox="1"/>
          <p:nvPr/>
        </p:nvSpPr>
        <p:spPr>
          <a:xfrm rot="1128823" flipH="1">
            <a:off x="1716465" y="2984425"/>
            <a:ext cx="2885823"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Click here to add your text. Click here to add your text. </a:t>
            </a:r>
          </a:p>
        </p:txBody>
      </p:sp>
      <p:sp>
        <p:nvSpPr>
          <p:cNvPr id="63" name="TextBox 62"/>
          <p:cNvSpPr txBox="1"/>
          <p:nvPr/>
        </p:nvSpPr>
        <p:spPr>
          <a:xfrm rot="1128823" flipH="1">
            <a:off x="3957399" y="4716118"/>
            <a:ext cx="1617121" cy="43704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dirty="0">
                <a:ln w="18415" cmpd="sng">
                  <a:noFill/>
                  <a:prstDash val="solid"/>
                </a:ln>
                <a:solidFill>
                  <a:sysClr val="window" lastClr="FFFFFF"/>
                </a:solidFill>
                <a:effectLst/>
                <a:uLnTx/>
                <a:uFillTx/>
                <a:latin typeface="Agency FB" pitchFamily="34" charset="0"/>
                <a:ea typeface="微软雅黑" pitchFamily="34" charset="-122"/>
                <a:cs typeface="Times New Roman" pitchFamily="18" charset="0"/>
              </a:rPr>
              <a:t>Your</a:t>
            </a:r>
            <a:r>
              <a:rPr kumimoji="0" lang="en-US" altLang="zh-CN" sz="2000" b="1" i="0" u="none" strike="noStrike" kern="0" cap="none" spc="0" normalizeH="0" baseline="0" noProof="0" dirty="0">
                <a:ln w="18415" cmpd="sng">
                  <a:noFill/>
                  <a:prstDash val="solid"/>
                </a:ln>
                <a:solidFill>
                  <a:sysClr val="window" lastClr="FFFFFF"/>
                </a:solidFill>
                <a:effectLst/>
                <a:uLnTx/>
                <a:uFillTx/>
                <a:latin typeface="Agency FB" pitchFamily="34" charset="0"/>
                <a:ea typeface="微软雅黑" pitchFamily="34" charset="-122"/>
                <a:cs typeface="Times New Roman" pitchFamily="18" charset="0"/>
              </a:rPr>
              <a:t>  </a:t>
            </a:r>
            <a:r>
              <a:rPr kumimoji="0" lang="en-US" altLang="zh-CN" sz="2800" b="1" i="0" u="none" strike="noStrike" kern="0" cap="none" spc="0" normalizeH="0" baseline="0" noProof="0" dirty="0">
                <a:ln w="18415" cmpd="sng">
                  <a:noFill/>
                  <a:prstDash val="solid"/>
                </a:ln>
                <a:solidFill>
                  <a:sysClr val="window" lastClr="FFFFFF"/>
                </a:solidFill>
                <a:effectLst/>
                <a:uLnTx/>
                <a:uFillTx/>
                <a:latin typeface="Agency FB" pitchFamily="34" charset="0"/>
                <a:ea typeface="微软雅黑" pitchFamily="34" charset="-122"/>
                <a:cs typeface="Times New Roman" pitchFamily="18" charset="0"/>
              </a:rPr>
              <a:t>text</a:t>
            </a:r>
            <a:endParaRPr kumimoji="0" lang="zh-CN" altLang="en-US" sz="2800" b="1" i="0" u="none" strike="noStrike" kern="0" cap="none" spc="0" normalizeH="0" baseline="0" noProof="0" dirty="0">
              <a:ln w="18415" cmpd="sng">
                <a:noFill/>
                <a:prstDash val="solid"/>
              </a:ln>
              <a:solidFill>
                <a:sysClr val="window" lastClr="FFFFFF"/>
              </a:solidFill>
              <a:effectLst/>
              <a:uLnTx/>
              <a:uFillTx/>
              <a:latin typeface="Agency FB" pitchFamily="34" charset="0"/>
              <a:ea typeface="微软雅黑" pitchFamily="34" charset="-122"/>
              <a:cs typeface="Times New Roman" pitchFamily="18" charset="0"/>
            </a:endParaRPr>
          </a:p>
        </p:txBody>
      </p:sp>
      <p:sp>
        <p:nvSpPr>
          <p:cNvPr id="64" name="TextBox 63"/>
          <p:cNvSpPr txBox="1"/>
          <p:nvPr/>
        </p:nvSpPr>
        <p:spPr>
          <a:xfrm rot="1128823" flipH="1">
            <a:off x="2581025" y="4893443"/>
            <a:ext cx="2885823"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Click here to add your text. Click here to add your text. </a:t>
            </a:r>
          </a:p>
        </p:txBody>
      </p:sp>
      <p:sp>
        <p:nvSpPr>
          <p:cNvPr id="65" name="TextBox 64"/>
          <p:cNvSpPr txBox="1"/>
          <p:nvPr/>
        </p:nvSpPr>
        <p:spPr>
          <a:xfrm rot="5400000">
            <a:off x="5278597" y="2578388"/>
            <a:ext cx="4661613" cy="1754326"/>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5400" b="1" i="0" u="none" strike="noStrike" kern="0" cap="none" spc="0" normalizeH="0" baseline="0" noProof="0" dirty="0">
                <a:ln w="18415" cmpd="sng">
                  <a:noFill/>
                  <a:prstDash val="solid"/>
                </a:ln>
                <a:solidFill>
                  <a:sysClr val="windowText" lastClr="000000">
                    <a:lumMod val="75000"/>
                    <a:lumOff val="25000"/>
                  </a:sysClr>
                </a:solidFill>
                <a:effectLst/>
                <a:uLnTx/>
                <a:uFillTx/>
                <a:latin typeface="Agency FB" pitchFamily="34" charset="0"/>
                <a:ea typeface="微软雅黑" pitchFamily="34" charset="-122"/>
                <a:cs typeface="Times New Roman" pitchFamily="18" charset="0"/>
              </a:rPr>
              <a:t>Click here to add your title</a:t>
            </a:r>
          </a:p>
        </p:txBody>
      </p:sp>
    </p:spTree>
    <p:extLst>
      <p:ext uri="{BB962C8B-B14F-4D97-AF65-F5344CB8AC3E}">
        <p14:creationId xmlns:p14="http://schemas.microsoft.com/office/powerpoint/2010/main" val="2223415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868" y="1052736"/>
            <a:ext cx="8149604" cy="1906927"/>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430" y="3107842"/>
            <a:ext cx="8136222" cy="1833326"/>
          </a:xfrm>
          <a:prstGeom prst="rect">
            <a:avLst/>
          </a:prstGeom>
        </p:spPr>
      </p:pic>
      <p:sp>
        <p:nvSpPr>
          <p:cNvPr id="11" name="TextBox 10"/>
          <p:cNvSpPr txBox="1"/>
          <p:nvPr/>
        </p:nvSpPr>
        <p:spPr>
          <a:xfrm>
            <a:off x="828953" y="1230326"/>
            <a:ext cx="4046673" cy="53379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3200" b="1" i="0" u="none" strike="noStrike" kern="0" cap="none" spc="0" normalizeH="0" baseline="0" noProof="0" dirty="0">
                <a:ln w="18415" cmpd="sng">
                  <a:noFill/>
                  <a:prstDash val="solid"/>
                </a:ln>
                <a:solidFill>
                  <a:sysClr val="window" lastClr="FFFFFF"/>
                </a:solidFill>
                <a:effectLst>
                  <a:glow rad="139700">
                    <a:srgbClr val="F79646">
                      <a:satMod val="175000"/>
                      <a:alpha val="40000"/>
                    </a:srgbClr>
                  </a:glow>
                </a:effectLst>
                <a:uLnTx/>
                <a:uFillTx/>
                <a:latin typeface="Adidas Unity" pitchFamily="2" charset="0"/>
                <a:ea typeface="微软雅黑" pitchFamily="34" charset="-122"/>
                <a:cs typeface="Times New Roman" pitchFamily="18" charset="0"/>
              </a:rPr>
              <a:t>Your</a:t>
            </a:r>
            <a:r>
              <a:rPr kumimoji="0" lang="en-US" altLang="zh-CN" sz="2400" b="1" i="0" u="none" strike="noStrike" kern="0" cap="none" spc="0" normalizeH="0" baseline="0" noProof="0" dirty="0">
                <a:ln w="18415" cmpd="sng">
                  <a:noFill/>
                  <a:prstDash val="solid"/>
                </a:ln>
                <a:solidFill>
                  <a:sysClr val="window" lastClr="FFFFFF"/>
                </a:solidFill>
                <a:effectLst>
                  <a:glow rad="139700">
                    <a:srgbClr val="F79646">
                      <a:satMod val="175000"/>
                      <a:alpha val="40000"/>
                    </a:srgbClr>
                  </a:glow>
                </a:effectLst>
                <a:uLnTx/>
                <a:uFillTx/>
                <a:latin typeface="Adidas Unity" pitchFamily="2" charset="0"/>
                <a:ea typeface="微软雅黑" pitchFamily="34" charset="-122"/>
                <a:cs typeface="Times New Roman" pitchFamily="18" charset="0"/>
              </a:rPr>
              <a:t> </a:t>
            </a:r>
            <a:r>
              <a:rPr kumimoji="0" lang="en-US" altLang="zh-CN" sz="3200" b="1" i="0" u="none" strike="noStrike" kern="0" cap="none" spc="0" normalizeH="0" baseline="0" noProof="0" dirty="0">
                <a:ln w="18415" cmpd="sng">
                  <a:noFill/>
                  <a:prstDash val="solid"/>
                </a:ln>
                <a:solidFill>
                  <a:sysClr val="window" lastClr="FFFFFF"/>
                </a:solidFill>
                <a:effectLst>
                  <a:glow rad="139700">
                    <a:srgbClr val="F79646">
                      <a:satMod val="175000"/>
                      <a:alpha val="40000"/>
                    </a:srgbClr>
                  </a:glow>
                </a:effectLst>
                <a:uLnTx/>
                <a:uFillTx/>
                <a:latin typeface="Adidas Unity" pitchFamily="2" charset="0"/>
                <a:ea typeface="微软雅黑" pitchFamily="34" charset="-122"/>
                <a:cs typeface="Times New Roman" pitchFamily="18" charset="0"/>
              </a:rPr>
              <a:t>text</a:t>
            </a:r>
            <a:endParaRPr kumimoji="0" lang="zh-CN" altLang="en-US" sz="3200" b="1" i="0" u="none" strike="noStrike" kern="0" cap="none" spc="0" normalizeH="0" baseline="0" noProof="0" dirty="0">
              <a:ln w="18415" cmpd="sng">
                <a:noFill/>
                <a:prstDash val="solid"/>
              </a:ln>
              <a:solidFill>
                <a:sysClr val="window" lastClr="FFFFFF"/>
              </a:solidFill>
              <a:effectLst>
                <a:glow rad="139700">
                  <a:srgbClr val="F79646">
                    <a:satMod val="175000"/>
                    <a:alpha val="40000"/>
                  </a:srgbClr>
                </a:glow>
              </a:effectLst>
              <a:uLnTx/>
              <a:uFillTx/>
              <a:latin typeface="Adidas Unity" pitchFamily="2" charset="0"/>
              <a:ea typeface="微软雅黑" pitchFamily="34" charset="-122"/>
              <a:cs typeface="Times New Roman" pitchFamily="18" charset="0"/>
            </a:endParaRPr>
          </a:p>
        </p:txBody>
      </p:sp>
      <p:sp>
        <p:nvSpPr>
          <p:cNvPr id="12" name="TextBox 11"/>
          <p:cNvSpPr txBox="1"/>
          <p:nvPr/>
        </p:nvSpPr>
        <p:spPr>
          <a:xfrm>
            <a:off x="828953" y="1796694"/>
            <a:ext cx="7814118" cy="104731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Click here to add your text. Click here to add your text. Click here to add your text. Click here to add your text. Click here to add your text.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 </a:t>
            </a:r>
          </a:p>
        </p:txBody>
      </p:sp>
      <p:sp>
        <p:nvSpPr>
          <p:cNvPr id="13" name="TextBox 12"/>
          <p:cNvSpPr txBox="1"/>
          <p:nvPr/>
        </p:nvSpPr>
        <p:spPr>
          <a:xfrm>
            <a:off x="828953" y="3233095"/>
            <a:ext cx="4046673" cy="533793"/>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3200" b="1" i="0" u="none" strike="noStrike" kern="0" cap="none" spc="0" normalizeH="0" baseline="0" noProof="0" dirty="0">
                <a:ln w="18415" cmpd="sng">
                  <a:noFill/>
                  <a:prstDash val="solid"/>
                </a:ln>
                <a:solidFill>
                  <a:sysClr val="window" lastClr="FFFFFF"/>
                </a:solidFill>
                <a:effectLst>
                  <a:glow rad="139700">
                    <a:srgbClr val="9BBB59">
                      <a:lumMod val="75000"/>
                      <a:alpha val="40000"/>
                    </a:srgbClr>
                  </a:glow>
                </a:effectLst>
                <a:uLnTx/>
                <a:uFillTx/>
                <a:latin typeface="Adidas Unity" pitchFamily="2" charset="0"/>
                <a:ea typeface="微软雅黑" pitchFamily="34" charset="-122"/>
                <a:cs typeface="Times New Roman" pitchFamily="18" charset="0"/>
              </a:rPr>
              <a:t>Your</a:t>
            </a:r>
            <a:r>
              <a:rPr kumimoji="0" lang="en-US" altLang="zh-CN" sz="2400" b="1" i="0" u="none" strike="noStrike" kern="0" cap="none" spc="0" normalizeH="0" baseline="0" noProof="0" dirty="0">
                <a:ln w="18415" cmpd="sng">
                  <a:noFill/>
                  <a:prstDash val="solid"/>
                </a:ln>
                <a:solidFill>
                  <a:sysClr val="window" lastClr="FFFFFF"/>
                </a:solidFill>
                <a:effectLst>
                  <a:glow rad="139700">
                    <a:srgbClr val="9BBB59">
                      <a:lumMod val="75000"/>
                      <a:alpha val="40000"/>
                    </a:srgbClr>
                  </a:glow>
                </a:effectLst>
                <a:uLnTx/>
                <a:uFillTx/>
                <a:latin typeface="Adidas Unity" pitchFamily="2" charset="0"/>
                <a:ea typeface="微软雅黑" pitchFamily="34" charset="-122"/>
                <a:cs typeface="Times New Roman" pitchFamily="18" charset="0"/>
              </a:rPr>
              <a:t> </a:t>
            </a:r>
            <a:r>
              <a:rPr kumimoji="0" lang="en-US" altLang="zh-CN" sz="3200" b="1" i="0" u="none" strike="noStrike" kern="0" cap="none" spc="0" normalizeH="0" baseline="0" noProof="0" dirty="0">
                <a:ln w="18415" cmpd="sng">
                  <a:noFill/>
                  <a:prstDash val="solid"/>
                </a:ln>
                <a:solidFill>
                  <a:sysClr val="window" lastClr="FFFFFF"/>
                </a:solidFill>
                <a:effectLst>
                  <a:glow rad="139700">
                    <a:srgbClr val="9BBB59">
                      <a:lumMod val="75000"/>
                      <a:alpha val="40000"/>
                    </a:srgbClr>
                  </a:glow>
                </a:effectLst>
                <a:uLnTx/>
                <a:uFillTx/>
                <a:latin typeface="Adidas Unity" pitchFamily="2" charset="0"/>
                <a:ea typeface="微软雅黑" pitchFamily="34" charset="-122"/>
                <a:cs typeface="Times New Roman" pitchFamily="18" charset="0"/>
              </a:rPr>
              <a:t>text</a:t>
            </a:r>
            <a:endParaRPr kumimoji="0" lang="zh-CN" altLang="en-US" sz="3200" b="1" i="0" u="none" strike="noStrike" kern="0" cap="none" spc="0" normalizeH="0" baseline="0" noProof="0" dirty="0">
              <a:ln w="18415" cmpd="sng">
                <a:noFill/>
                <a:prstDash val="solid"/>
              </a:ln>
              <a:solidFill>
                <a:sysClr val="window" lastClr="FFFFFF"/>
              </a:solidFill>
              <a:effectLst>
                <a:glow rad="139700">
                  <a:srgbClr val="9BBB59">
                    <a:lumMod val="75000"/>
                    <a:alpha val="40000"/>
                  </a:srgbClr>
                </a:glow>
              </a:effectLst>
              <a:uLnTx/>
              <a:uFillTx/>
              <a:latin typeface="Adidas Unity" pitchFamily="2" charset="0"/>
              <a:ea typeface="微软雅黑" pitchFamily="34" charset="-122"/>
              <a:cs typeface="Times New Roman" pitchFamily="18" charset="0"/>
            </a:endParaRPr>
          </a:p>
        </p:txBody>
      </p:sp>
      <p:sp>
        <p:nvSpPr>
          <p:cNvPr id="14" name="TextBox 13"/>
          <p:cNvSpPr txBox="1"/>
          <p:nvPr/>
        </p:nvSpPr>
        <p:spPr>
          <a:xfrm>
            <a:off x="828953" y="3799463"/>
            <a:ext cx="7814118" cy="104731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Click here to add your text. Click here to add your text. Click here to add your text. Click here to add your text. Click here to add your text.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 </a:t>
            </a:r>
          </a:p>
        </p:txBody>
      </p:sp>
      <p:sp>
        <p:nvSpPr>
          <p:cNvPr id="15" name="TextBox 14"/>
          <p:cNvSpPr txBox="1"/>
          <p:nvPr/>
        </p:nvSpPr>
        <p:spPr>
          <a:xfrm>
            <a:off x="2123728" y="5180999"/>
            <a:ext cx="4542165" cy="1200329"/>
          </a:xfrm>
          <a:prstGeom prst="rect">
            <a:avLst/>
          </a:prstGeom>
          <a:noFill/>
        </p:spPr>
        <p:txBody>
          <a:bodyPr wrap="square" rtlCol="0">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itchFamily="34" charset="-122"/>
                <a:cs typeface="Calibri"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sysClr val="windowText" lastClr="000000">
                    <a:lumMod val="75000"/>
                    <a:lumOff val="25000"/>
                  </a:sysClr>
                </a:solidFill>
                <a:effectLst/>
                <a:uLnTx/>
                <a:uFillTx/>
                <a:latin typeface="Adidas Unity" pitchFamily="2" charset="0"/>
                <a:ea typeface="微软雅黑" pitchFamily="34" charset="-122"/>
                <a:cs typeface="Calibri" pitchFamily="34" charset="0"/>
              </a:rPr>
              <a:t>Click here to add your title</a:t>
            </a:r>
            <a:endParaRPr kumimoji="0" lang="zh-CN" altLang="en-US" sz="3600" b="1" i="0" u="none" strike="noStrike" kern="0" cap="none" spc="0" normalizeH="0" baseline="0" noProof="0" dirty="0">
              <a:ln>
                <a:noFill/>
              </a:ln>
              <a:solidFill>
                <a:sysClr val="windowText" lastClr="000000">
                  <a:lumMod val="75000"/>
                  <a:lumOff val="25000"/>
                </a:sysClr>
              </a:solidFill>
              <a:effectLst/>
              <a:uLnTx/>
              <a:uFillTx/>
              <a:latin typeface="Adidas Unity" pitchFamily="2" charset="0"/>
              <a:ea typeface="微软雅黑" pitchFamily="34" charset="-122"/>
              <a:cs typeface="Calibri" pitchFamily="34" charset="0"/>
            </a:endParaRPr>
          </a:p>
        </p:txBody>
      </p:sp>
    </p:spTree>
    <p:extLst>
      <p:ext uri="{BB962C8B-B14F-4D97-AF65-F5344CB8AC3E}">
        <p14:creationId xmlns:p14="http://schemas.microsoft.com/office/powerpoint/2010/main" val="3305508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899592" y="1578077"/>
            <a:ext cx="6467217" cy="5279923"/>
          </a:xfrm>
          <a:custGeom>
            <a:avLst/>
            <a:gdLst>
              <a:gd name="connsiteX0" fmla="*/ 0 w 5442154"/>
              <a:gd name="connsiteY0" fmla="*/ 0 h 5279923"/>
              <a:gd name="connsiteX1" fmla="*/ 5442154 w 5442154"/>
              <a:gd name="connsiteY1" fmla="*/ 0 h 5279923"/>
              <a:gd name="connsiteX2" fmla="*/ 5442154 w 5442154"/>
              <a:gd name="connsiteY2" fmla="*/ 5279923 h 5279923"/>
            </a:gdLst>
            <a:ahLst/>
            <a:cxnLst>
              <a:cxn ang="0">
                <a:pos x="connsiteX0" y="connsiteY0"/>
              </a:cxn>
              <a:cxn ang="0">
                <a:pos x="connsiteX1" y="connsiteY1"/>
              </a:cxn>
              <a:cxn ang="0">
                <a:pos x="connsiteX2" y="connsiteY2"/>
              </a:cxn>
            </a:cxnLst>
            <a:rect l="l" t="t" r="r" b="b"/>
            <a:pathLst>
              <a:path w="5442154" h="5279923">
                <a:moveTo>
                  <a:pt x="0" y="0"/>
                </a:moveTo>
                <a:lnTo>
                  <a:pt x="5442154" y="0"/>
                </a:lnTo>
                <a:lnTo>
                  <a:pt x="5442154" y="5279923"/>
                </a:lnTo>
              </a:path>
            </a:pathLst>
          </a:custGeom>
          <a:noFill/>
          <a:ln w="57150" cap="flat" cmpd="sng" algn="ctr">
            <a:solidFill>
              <a:srgbClr val="1D9E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3" name="组合 2"/>
          <p:cNvGrpSpPr/>
          <p:nvPr/>
        </p:nvGrpSpPr>
        <p:grpSpPr>
          <a:xfrm>
            <a:off x="683568" y="1412776"/>
            <a:ext cx="324036" cy="324036"/>
            <a:chOff x="1835696" y="1196752"/>
            <a:chExt cx="1152128" cy="1152128"/>
          </a:xfrm>
        </p:grpSpPr>
        <p:sp>
          <p:nvSpPr>
            <p:cNvPr id="4" name="椭圆 3"/>
            <p:cNvSpPr/>
            <p:nvPr/>
          </p:nvSpPr>
          <p:spPr>
            <a:xfrm>
              <a:off x="1835696" y="1196752"/>
              <a:ext cx="1152128" cy="1152128"/>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50000" t="50000" r="50000" b="50000"/>
              </a:path>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5" name="椭圆 4"/>
            <p:cNvSpPr/>
            <p:nvPr/>
          </p:nvSpPr>
          <p:spPr>
            <a:xfrm>
              <a:off x="2123728" y="1484784"/>
              <a:ext cx="576064" cy="576064"/>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6" name="组合 5"/>
          <p:cNvGrpSpPr/>
          <p:nvPr/>
        </p:nvGrpSpPr>
        <p:grpSpPr>
          <a:xfrm>
            <a:off x="7157780" y="2438890"/>
            <a:ext cx="324036" cy="324036"/>
            <a:chOff x="1835696" y="1196752"/>
            <a:chExt cx="1152128" cy="1152128"/>
          </a:xfrm>
        </p:grpSpPr>
        <p:sp>
          <p:nvSpPr>
            <p:cNvPr id="7" name="椭圆 6"/>
            <p:cNvSpPr/>
            <p:nvPr/>
          </p:nvSpPr>
          <p:spPr>
            <a:xfrm>
              <a:off x="1835696" y="1196752"/>
              <a:ext cx="1152128" cy="1152128"/>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50000" t="50000" r="50000" b="50000"/>
              </a:path>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 name="椭圆 7"/>
            <p:cNvSpPr/>
            <p:nvPr/>
          </p:nvSpPr>
          <p:spPr>
            <a:xfrm>
              <a:off x="2123728" y="1484784"/>
              <a:ext cx="576064" cy="576064"/>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9" name="圆角矩形 8"/>
          <p:cNvSpPr/>
          <p:nvPr/>
        </p:nvSpPr>
        <p:spPr>
          <a:xfrm>
            <a:off x="2027210" y="2132856"/>
            <a:ext cx="5202578" cy="936104"/>
          </a:xfrm>
          <a:prstGeom prst="roundRect">
            <a:avLst/>
          </a:prstGeom>
          <a:solidFill>
            <a:srgbClr val="0070C0"/>
          </a:solidFill>
          <a:ln w="25400" cap="flat" cmpd="sng" algn="ctr">
            <a:noFill/>
            <a:prstDash val="solid"/>
          </a:ln>
          <a:effectLst/>
          <a:scene3d>
            <a:camera prst="orthographicFront">
              <a:rot lat="0" lon="0" rev="0"/>
            </a:camera>
            <a:lightRig rig="contrasting" dir="t">
              <a:rot lat="0" lon="0" rev="7800000"/>
            </a:lightRig>
          </a:scene3d>
          <a:sp3d>
            <a:bevelT w="139700" h="13970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 name="圆角矩形 9"/>
          <p:cNvSpPr/>
          <p:nvPr/>
        </p:nvSpPr>
        <p:spPr>
          <a:xfrm>
            <a:off x="2108220" y="2247376"/>
            <a:ext cx="5020064" cy="720080"/>
          </a:xfrm>
          <a:prstGeom prst="roundRect">
            <a:avLst/>
          </a:prstGeom>
          <a:gradFill flip="none" rotWithShape="1">
            <a:gsLst>
              <a:gs pos="100000">
                <a:srgbClr val="0996FF">
                  <a:shade val="30000"/>
                  <a:satMod val="115000"/>
                </a:srgbClr>
              </a:gs>
              <a:gs pos="0">
                <a:srgbClr val="008BFE"/>
              </a:gs>
            </a:gsLst>
            <a:path path="circle">
              <a:fillToRect l="50000" t="50000" r="50000" b="50000"/>
            </a:path>
            <a:tileRect/>
          </a:gradFill>
          <a:ln w="28575" cap="flat" cmpd="sng" algn="ctr">
            <a:solidFill>
              <a:srgbClr val="61BB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1" name="圆角矩形 10"/>
          <p:cNvSpPr/>
          <p:nvPr/>
        </p:nvSpPr>
        <p:spPr>
          <a:xfrm>
            <a:off x="3485372" y="2320906"/>
            <a:ext cx="3572636" cy="571449"/>
          </a:xfrm>
          <a:prstGeom prst="roundRect">
            <a:avLst/>
          </a:prstGeom>
          <a:gradFill flip="none" rotWithShape="1">
            <a:gsLst>
              <a:gs pos="0">
                <a:srgbClr val="61BBFF"/>
              </a:gs>
              <a:gs pos="100000">
                <a:srgbClr val="0081E8"/>
              </a:gs>
              <a:gs pos="41000">
                <a:srgbClr val="0996FF">
                  <a:shade val="67500"/>
                  <a:satMod val="115000"/>
                </a:srgbClr>
              </a:gs>
            </a:gsLst>
            <a:lin ang="18900000" scaled="1"/>
            <a:tileRect/>
          </a:gradFill>
          <a:ln w="25400" cap="flat" cmpd="sng" algn="ctr">
            <a:solidFill>
              <a:srgbClr val="0070C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12" name="组合 11"/>
          <p:cNvGrpSpPr/>
          <p:nvPr/>
        </p:nvGrpSpPr>
        <p:grpSpPr>
          <a:xfrm>
            <a:off x="3127045" y="2276662"/>
            <a:ext cx="294580" cy="646550"/>
            <a:chOff x="4499987" y="2320906"/>
            <a:chExt cx="345297" cy="532031"/>
          </a:xfrm>
        </p:grpSpPr>
        <p:sp>
          <p:nvSpPr>
            <p:cNvPr id="13" name="等腰三角形 12"/>
            <p:cNvSpPr/>
            <p:nvPr/>
          </p:nvSpPr>
          <p:spPr>
            <a:xfrm rot="16200000">
              <a:off x="4395990" y="2424903"/>
              <a:ext cx="532031" cy="324038"/>
            </a:xfrm>
            <a:prstGeom prst="triangl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4" name="等腰三角形 13"/>
            <p:cNvSpPr/>
            <p:nvPr/>
          </p:nvSpPr>
          <p:spPr>
            <a:xfrm rot="16200000">
              <a:off x="4417249" y="2424903"/>
              <a:ext cx="532031" cy="324038"/>
            </a:xfrm>
            <a:prstGeom prst="triangle">
              <a:avLst/>
            </a:prstGeom>
            <a:gradFill flip="none" rotWithShape="1">
              <a:gsLst>
                <a:gs pos="0">
                  <a:srgbClr val="0996FF">
                    <a:shade val="30000"/>
                    <a:satMod val="115000"/>
                  </a:srgbClr>
                </a:gs>
                <a:gs pos="50000">
                  <a:srgbClr val="0996FF">
                    <a:shade val="67500"/>
                    <a:satMod val="115000"/>
                  </a:srgbClr>
                </a:gs>
                <a:gs pos="100000">
                  <a:srgbClr val="0996FF">
                    <a:shade val="100000"/>
                    <a:satMod val="115000"/>
                  </a:srgbClr>
                </a:gs>
              </a:gsLst>
              <a:lin ang="135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15" name="TextBox 63"/>
          <p:cNvSpPr txBox="1"/>
          <p:nvPr/>
        </p:nvSpPr>
        <p:spPr>
          <a:xfrm>
            <a:off x="2035600" y="2232439"/>
            <a:ext cx="1091444" cy="63402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400" b="1" i="0" u="none" strike="noStrike" kern="0" cap="none" spc="0" normalizeH="0" baseline="0" noProof="0" dirty="0">
                <a:ln w="18415" cmpd="sng">
                  <a:noFill/>
                  <a:prstDash val="solid"/>
                </a:ln>
                <a:solidFill>
                  <a:sysClr val="window" lastClr="FFFFFF"/>
                </a:solidFill>
                <a:effectLst>
                  <a:outerShdw dist="25400" dir="5400000" algn="t" rotWithShape="0">
                    <a:sysClr val="window" lastClr="FFFFFF">
                      <a:alpha val="29000"/>
                    </a:sysClr>
                  </a:outerShdw>
                </a:effectLst>
                <a:uLnTx/>
                <a:uFillTx/>
                <a:latin typeface="Adidas Unity" pitchFamily="2" charset="0"/>
                <a:ea typeface="微软雅黑" pitchFamily="34" charset="-122"/>
                <a:cs typeface="Times New Roman" pitchFamily="18" charset="0"/>
              </a:rPr>
              <a:t>01</a:t>
            </a:r>
            <a:endParaRPr kumimoji="0" lang="zh-CN" altLang="en-US" sz="4400" b="1" i="0" u="none" strike="noStrike" kern="0" cap="none" spc="0" normalizeH="0" baseline="0" noProof="0" dirty="0">
              <a:ln w="18415" cmpd="sng">
                <a:noFill/>
                <a:prstDash val="solid"/>
              </a:ln>
              <a:solidFill>
                <a:sysClr val="window" lastClr="FFFFFF"/>
              </a:solidFill>
              <a:effectLst>
                <a:outerShdw dist="25400" dir="5400000" algn="t" rotWithShape="0">
                  <a:sysClr val="window" lastClr="FFFFFF">
                    <a:alpha val="29000"/>
                  </a:sysClr>
                </a:outerShdw>
              </a:effectLst>
              <a:uLnTx/>
              <a:uFillTx/>
              <a:latin typeface="Adidas Unity" pitchFamily="2" charset="0"/>
              <a:ea typeface="微软雅黑" pitchFamily="34" charset="-122"/>
              <a:cs typeface="Times New Roman" pitchFamily="18" charset="0"/>
            </a:endParaRPr>
          </a:p>
        </p:txBody>
      </p:sp>
      <p:grpSp>
        <p:nvGrpSpPr>
          <p:cNvPr id="16" name="组合 15"/>
          <p:cNvGrpSpPr/>
          <p:nvPr/>
        </p:nvGrpSpPr>
        <p:grpSpPr>
          <a:xfrm>
            <a:off x="7157780" y="3482657"/>
            <a:ext cx="324036" cy="324036"/>
            <a:chOff x="1835696" y="1196752"/>
            <a:chExt cx="1152128" cy="1152128"/>
          </a:xfrm>
        </p:grpSpPr>
        <p:sp>
          <p:nvSpPr>
            <p:cNvPr id="17" name="椭圆 16"/>
            <p:cNvSpPr/>
            <p:nvPr/>
          </p:nvSpPr>
          <p:spPr>
            <a:xfrm>
              <a:off x="1835696" y="1196752"/>
              <a:ext cx="1152128" cy="1152128"/>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50000" t="50000" r="50000" b="50000"/>
              </a:path>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8" name="椭圆 17"/>
            <p:cNvSpPr/>
            <p:nvPr/>
          </p:nvSpPr>
          <p:spPr>
            <a:xfrm>
              <a:off x="2123728" y="1484784"/>
              <a:ext cx="576064" cy="576064"/>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19" name="圆角矩形 18"/>
          <p:cNvSpPr/>
          <p:nvPr/>
        </p:nvSpPr>
        <p:spPr>
          <a:xfrm>
            <a:off x="2027210" y="3176623"/>
            <a:ext cx="5202578" cy="936104"/>
          </a:xfrm>
          <a:prstGeom prst="roundRect">
            <a:avLst/>
          </a:prstGeom>
          <a:solidFill>
            <a:srgbClr val="00B050"/>
          </a:solidFill>
          <a:ln w="25400" cap="flat" cmpd="sng" algn="ctr">
            <a:noFill/>
            <a:prstDash val="solid"/>
          </a:ln>
          <a:effectLst/>
          <a:scene3d>
            <a:camera prst="orthographicFront">
              <a:rot lat="0" lon="0" rev="0"/>
            </a:camera>
            <a:lightRig rig="contrasting" dir="t">
              <a:rot lat="0" lon="0" rev="7800000"/>
            </a:lightRig>
          </a:scene3d>
          <a:sp3d>
            <a:bevelT w="139700" h="13970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0" name="圆角矩形 19"/>
          <p:cNvSpPr/>
          <p:nvPr/>
        </p:nvSpPr>
        <p:spPr>
          <a:xfrm>
            <a:off x="2108220" y="3291143"/>
            <a:ext cx="5020064" cy="720080"/>
          </a:xfrm>
          <a:prstGeom prst="roundRect">
            <a:avLst/>
          </a:prstGeom>
          <a:gradFill flip="none" rotWithShape="1">
            <a:gsLst>
              <a:gs pos="100000">
                <a:srgbClr val="00B050">
                  <a:shade val="30000"/>
                  <a:satMod val="115000"/>
                </a:srgbClr>
              </a:gs>
              <a:gs pos="0">
                <a:srgbClr val="00D255"/>
              </a:gs>
            </a:gsLst>
            <a:path path="circle">
              <a:fillToRect l="50000" t="50000" r="50000" b="50000"/>
            </a:path>
            <a:tileRect/>
          </a:gradFill>
          <a:ln w="28575" cap="flat" cmpd="sng" algn="ctr">
            <a:solidFill>
              <a:srgbClr val="3FFF8D"/>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1" name="圆角矩形 20"/>
          <p:cNvSpPr/>
          <p:nvPr/>
        </p:nvSpPr>
        <p:spPr>
          <a:xfrm>
            <a:off x="3485372" y="3364673"/>
            <a:ext cx="3572636" cy="571449"/>
          </a:xfrm>
          <a:prstGeom prst="roundRect">
            <a:avLst/>
          </a:prstGeom>
          <a:gradFill flip="none" rotWithShape="1">
            <a:gsLst>
              <a:gs pos="91000">
                <a:srgbClr val="00D255">
                  <a:shade val="30000"/>
                  <a:satMod val="115000"/>
                </a:srgbClr>
              </a:gs>
              <a:gs pos="35000">
                <a:srgbClr val="00D255"/>
              </a:gs>
            </a:gsLst>
            <a:lin ang="18900000" scaled="1"/>
            <a:tileRect/>
          </a:gradFill>
          <a:ln w="25400" cap="flat" cmpd="sng" algn="ctr">
            <a:solidFill>
              <a:srgbClr val="008E4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22" name="组合 21"/>
          <p:cNvGrpSpPr/>
          <p:nvPr/>
        </p:nvGrpSpPr>
        <p:grpSpPr>
          <a:xfrm>
            <a:off x="3127045" y="3320429"/>
            <a:ext cx="294580" cy="646550"/>
            <a:chOff x="4499987" y="2320906"/>
            <a:chExt cx="345297" cy="532031"/>
          </a:xfrm>
        </p:grpSpPr>
        <p:sp>
          <p:nvSpPr>
            <p:cNvPr id="23" name="等腰三角形 22"/>
            <p:cNvSpPr/>
            <p:nvPr/>
          </p:nvSpPr>
          <p:spPr>
            <a:xfrm rot="16200000">
              <a:off x="4395990" y="2424903"/>
              <a:ext cx="532031" cy="324038"/>
            </a:xfrm>
            <a:prstGeom prst="triangl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4" name="等腰三角形 23"/>
            <p:cNvSpPr/>
            <p:nvPr/>
          </p:nvSpPr>
          <p:spPr>
            <a:xfrm rot="16200000">
              <a:off x="4417249" y="2424903"/>
              <a:ext cx="532031" cy="324038"/>
            </a:xfrm>
            <a:prstGeom prst="triangle">
              <a:avLst/>
            </a:prstGeom>
            <a:gradFill flip="none" rotWithShape="1">
              <a:gsLst>
                <a:gs pos="0">
                  <a:srgbClr val="00D255">
                    <a:shade val="30000"/>
                    <a:satMod val="115000"/>
                  </a:srgbClr>
                </a:gs>
                <a:gs pos="50000">
                  <a:srgbClr val="00D255">
                    <a:shade val="67500"/>
                    <a:satMod val="115000"/>
                  </a:srgbClr>
                </a:gs>
                <a:gs pos="100000">
                  <a:srgbClr val="00D255">
                    <a:shade val="100000"/>
                    <a:satMod val="115000"/>
                  </a:srgbClr>
                </a:gs>
              </a:gsLst>
              <a:lin ang="162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25" name="TextBox 73"/>
          <p:cNvSpPr txBox="1"/>
          <p:nvPr/>
        </p:nvSpPr>
        <p:spPr>
          <a:xfrm>
            <a:off x="2035600" y="3276206"/>
            <a:ext cx="1091444" cy="63402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400" b="1" i="0" u="none" strike="noStrike" kern="0" cap="none" spc="0" normalizeH="0" baseline="0" noProof="0" dirty="0">
                <a:ln w="18415" cmpd="sng">
                  <a:noFill/>
                  <a:prstDash val="solid"/>
                </a:ln>
                <a:solidFill>
                  <a:sysClr val="window" lastClr="FFFFFF"/>
                </a:solidFill>
                <a:effectLst>
                  <a:outerShdw dist="25400" dir="5400000" algn="t" rotWithShape="0">
                    <a:sysClr val="window" lastClr="FFFFFF">
                      <a:alpha val="29000"/>
                    </a:sysClr>
                  </a:outerShdw>
                </a:effectLst>
                <a:uLnTx/>
                <a:uFillTx/>
                <a:latin typeface="Adidas Unity" pitchFamily="2" charset="0"/>
                <a:ea typeface="微软雅黑" pitchFamily="34" charset="-122"/>
                <a:cs typeface="Times New Roman" pitchFamily="18" charset="0"/>
              </a:rPr>
              <a:t>02</a:t>
            </a:r>
            <a:endParaRPr kumimoji="0" lang="zh-CN" altLang="en-US" sz="4400" b="1" i="0" u="none" strike="noStrike" kern="0" cap="none" spc="0" normalizeH="0" baseline="0" noProof="0" dirty="0">
              <a:ln w="18415" cmpd="sng">
                <a:noFill/>
                <a:prstDash val="solid"/>
              </a:ln>
              <a:solidFill>
                <a:sysClr val="window" lastClr="FFFFFF"/>
              </a:solidFill>
              <a:effectLst>
                <a:outerShdw dist="25400" dir="5400000" algn="t" rotWithShape="0">
                  <a:sysClr val="window" lastClr="FFFFFF">
                    <a:alpha val="29000"/>
                  </a:sysClr>
                </a:outerShdw>
              </a:effectLst>
              <a:uLnTx/>
              <a:uFillTx/>
              <a:latin typeface="Adidas Unity" pitchFamily="2" charset="0"/>
              <a:ea typeface="微软雅黑" pitchFamily="34" charset="-122"/>
              <a:cs typeface="Times New Roman" pitchFamily="18" charset="0"/>
            </a:endParaRPr>
          </a:p>
        </p:txBody>
      </p:sp>
      <p:grpSp>
        <p:nvGrpSpPr>
          <p:cNvPr id="26" name="组合 25"/>
          <p:cNvGrpSpPr/>
          <p:nvPr/>
        </p:nvGrpSpPr>
        <p:grpSpPr>
          <a:xfrm>
            <a:off x="7157780" y="4544253"/>
            <a:ext cx="324036" cy="324036"/>
            <a:chOff x="1835696" y="1196752"/>
            <a:chExt cx="1152128" cy="1152128"/>
          </a:xfrm>
        </p:grpSpPr>
        <p:sp>
          <p:nvSpPr>
            <p:cNvPr id="27" name="椭圆 26"/>
            <p:cNvSpPr/>
            <p:nvPr/>
          </p:nvSpPr>
          <p:spPr>
            <a:xfrm>
              <a:off x="1835696" y="1196752"/>
              <a:ext cx="1152128" cy="1152128"/>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50000" t="50000" r="50000" b="50000"/>
              </a:path>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8" name="椭圆 27"/>
            <p:cNvSpPr/>
            <p:nvPr/>
          </p:nvSpPr>
          <p:spPr>
            <a:xfrm>
              <a:off x="2123728" y="1484784"/>
              <a:ext cx="576064" cy="576064"/>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29" name="圆角矩形 28"/>
          <p:cNvSpPr/>
          <p:nvPr/>
        </p:nvSpPr>
        <p:spPr>
          <a:xfrm>
            <a:off x="2027210" y="4238219"/>
            <a:ext cx="5202578" cy="936104"/>
          </a:xfrm>
          <a:prstGeom prst="roundRect">
            <a:avLst/>
          </a:prstGeom>
          <a:solidFill>
            <a:srgbClr val="0070C0"/>
          </a:solidFill>
          <a:ln w="25400" cap="flat" cmpd="sng" algn="ctr">
            <a:noFill/>
            <a:prstDash val="solid"/>
          </a:ln>
          <a:effectLst/>
          <a:scene3d>
            <a:camera prst="orthographicFront">
              <a:rot lat="0" lon="0" rev="0"/>
            </a:camera>
            <a:lightRig rig="contrasting" dir="t">
              <a:rot lat="0" lon="0" rev="7800000"/>
            </a:lightRig>
          </a:scene3d>
          <a:sp3d>
            <a:bevelT w="139700" h="13970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0" name="圆角矩形 29"/>
          <p:cNvSpPr/>
          <p:nvPr/>
        </p:nvSpPr>
        <p:spPr>
          <a:xfrm>
            <a:off x="2108220" y="4352739"/>
            <a:ext cx="5020064" cy="720080"/>
          </a:xfrm>
          <a:prstGeom prst="roundRect">
            <a:avLst/>
          </a:prstGeom>
          <a:gradFill flip="none" rotWithShape="1">
            <a:gsLst>
              <a:gs pos="100000">
                <a:srgbClr val="0996FF">
                  <a:shade val="30000"/>
                  <a:satMod val="115000"/>
                </a:srgbClr>
              </a:gs>
              <a:gs pos="0">
                <a:srgbClr val="008BFE"/>
              </a:gs>
            </a:gsLst>
            <a:path path="circle">
              <a:fillToRect l="50000" t="50000" r="50000" b="50000"/>
            </a:path>
            <a:tileRect/>
          </a:gradFill>
          <a:ln w="28575" cap="flat" cmpd="sng" algn="ctr">
            <a:solidFill>
              <a:srgbClr val="61BB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1" name="圆角矩形 30"/>
          <p:cNvSpPr/>
          <p:nvPr/>
        </p:nvSpPr>
        <p:spPr>
          <a:xfrm>
            <a:off x="3485372" y="4426269"/>
            <a:ext cx="3572636" cy="571449"/>
          </a:xfrm>
          <a:prstGeom prst="roundRect">
            <a:avLst/>
          </a:prstGeom>
          <a:gradFill flip="none" rotWithShape="1">
            <a:gsLst>
              <a:gs pos="0">
                <a:srgbClr val="61BBFF"/>
              </a:gs>
              <a:gs pos="100000">
                <a:srgbClr val="0081E8"/>
              </a:gs>
              <a:gs pos="41000">
                <a:srgbClr val="0996FF">
                  <a:shade val="67500"/>
                  <a:satMod val="115000"/>
                </a:srgbClr>
              </a:gs>
            </a:gsLst>
            <a:lin ang="18900000" scaled="1"/>
            <a:tileRect/>
          </a:gradFill>
          <a:ln w="25400" cap="flat" cmpd="sng" algn="ctr">
            <a:solidFill>
              <a:srgbClr val="0070C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32" name="组合 31"/>
          <p:cNvGrpSpPr/>
          <p:nvPr/>
        </p:nvGrpSpPr>
        <p:grpSpPr>
          <a:xfrm>
            <a:off x="3127045" y="4382025"/>
            <a:ext cx="294580" cy="646550"/>
            <a:chOff x="4499987" y="2320906"/>
            <a:chExt cx="345297" cy="532031"/>
          </a:xfrm>
        </p:grpSpPr>
        <p:sp>
          <p:nvSpPr>
            <p:cNvPr id="33" name="等腰三角形 32"/>
            <p:cNvSpPr/>
            <p:nvPr/>
          </p:nvSpPr>
          <p:spPr>
            <a:xfrm rot="16200000">
              <a:off x="4395990" y="2424903"/>
              <a:ext cx="532031" cy="324038"/>
            </a:xfrm>
            <a:prstGeom prst="triangl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4" name="等腰三角形 33"/>
            <p:cNvSpPr/>
            <p:nvPr/>
          </p:nvSpPr>
          <p:spPr>
            <a:xfrm rot="16200000">
              <a:off x="4417249" y="2424903"/>
              <a:ext cx="532031" cy="324038"/>
            </a:xfrm>
            <a:prstGeom prst="triangle">
              <a:avLst/>
            </a:prstGeom>
            <a:gradFill flip="none" rotWithShape="1">
              <a:gsLst>
                <a:gs pos="0">
                  <a:srgbClr val="0996FF">
                    <a:shade val="30000"/>
                    <a:satMod val="115000"/>
                  </a:srgbClr>
                </a:gs>
                <a:gs pos="50000">
                  <a:srgbClr val="0996FF">
                    <a:shade val="67500"/>
                    <a:satMod val="115000"/>
                  </a:srgbClr>
                </a:gs>
                <a:gs pos="100000">
                  <a:srgbClr val="0996FF">
                    <a:shade val="100000"/>
                    <a:satMod val="115000"/>
                  </a:srgbClr>
                </a:gs>
              </a:gsLst>
              <a:lin ang="135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35" name="TextBox 83"/>
          <p:cNvSpPr txBox="1"/>
          <p:nvPr/>
        </p:nvSpPr>
        <p:spPr>
          <a:xfrm>
            <a:off x="2035600" y="4337802"/>
            <a:ext cx="1091444" cy="63402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400" b="1" i="0" u="none" strike="noStrike" kern="0" cap="none" spc="0" normalizeH="0" baseline="0" noProof="0" dirty="0">
                <a:ln w="18415" cmpd="sng">
                  <a:noFill/>
                  <a:prstDash val="solid"/>
                </a:ln>
                <a:solidFill>
                  <a:sysClr val="window" lastClr="FFFFFF"/>
                </a:solidFill>
                <a:effectLst>
                  <a:outerShdw dist="25400" dir="5400000" algn="t" rotWithShape="0">
                    <a:sysClr val="window" lastClr="FFFFFF">
                      <a:alpha val="29000"/>
                    </a:sysClr>
                  </a:outerShdw>
                </a:effectLst>
                <a:uLnTx/>
                <a:uFillTx/>
                <a:latin typeface="Adidas Unity" pitchFamily="2" charset="0"/>
                <a:ea typeface="微软雅黑" pitchFamily="34" charset="-122"/>
                <a:cs typeface="Times New Roman" pitchFamily="18" charset="0"/>
              </a:rPr>
              <a:t>03</a:t>
            </a:r>
            <a:endParaRPr kumimoji="0" lang="zh-CN" altLang="en-US" sz="4400" b="1" i="0" u="none" strike="noStrike" kern="0" cap="none" spc="0" normalizeH="0" baseline="0" noProof="0" dirty="0">
              <a:ln w="18415" cmpd="sng">
                <a:noFill/>
                <a:prstDash val="solid"/>
              </a:ln>
              <a:solidFill>
                <a:sysClr val="window" lastClr="FFFFFF"/>
              </a:solidFill>
              <a:effectLst>
                <a:outerShdw dist="25400" dir="5400000" algn="t" rotWithShape="0">
                  <a:sysClr val="window" lastClr="FFFFFF">
                    <a:alpha val="29000"/>
                  </a:sysClr>
                </a:outerShdw>
              </a:effectLst>
              <a:uLnTx/>
              <a:uFillTx/>
              <a:latin typeface="Adidas Unity" pitchFamily="2" charset="0"/>
              <a:ea typeface="微软雅黑" pitchFamily="34" charset="-122"/>
              <a:cs typeface="Times New Roman" pitchFamily="18" charset="0"/>
            </a:endParaRPr>
          </a:p>
        </p:txBody>
      </p:sp>
      <p:grpSp>
        <p:nvGrpSpPr>
          <p:cNvPr id="36" name="组合 35"/>
          <p:cNvGrpSpPr/>
          <p:nvPr/>
        </p:nvGrpSpPr>
        <p:grpSpPr>
          <a:xfrm>
            <a:off x="7157780" y="5588020"/>
            <a:ext cx="324036" cy="324036"/>
            <a:chOff x="1835696" y="1196752"/>
            <a:chExt cx="1152128" cy="1152128"/>
          </a:xfrm>
        </p:grpSpPr>
        <p:sp>
          <p:nvSpPr>
            <p:cNvPr id="37" name="椭圆 36"/>
            <p:cNvSpPr/>
            <p:nvPr/>
          </p:nvSpPr>
          <p:spPr>
            <a:xfrm>
              <a:off x="1835696" y="1196752"/>
              <a:ext cx="1152128" cy="1152128"/>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50000" t="50000" r="50000" b="50000"/>
              </a:path>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8" name="椭圆 37"/>
            <p:cNvSpPr/>
            <p:nvPr/>
          </p:nvSpPr>
          <p:spPr>
            <a:xfrm>
              <a:off x="2123728" y="1484784"/>
              <a:ext cx="576064" cy="576064"/>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39" name="圆角矩形 38"/>
          <p:cNvSpPr/>
          <p:nvPr/>
        </p:nvSpPr>
        <p:spPr>
          <a:xfrm>
            <a:off x="2027210" y="5281986"/>
            <a:ext cx="5202578" cy="936104"/>
          </a:xfrm>
          <a:prstGeom prst="roundRect">
            <a:avLst/>
          </a:prstGeom>
          <a:solidFill>
            <a:srgbClr val="00B050"/>
          </a:solidFill>
          <a:ln w="25400" cap="flat" cmpd="sng" algn="ctr">
            <a:noFill/>
            <a:prstDash val="solid"/>
          </a:ln>
          <a:effectLst/>
          <a:scene3d>
            <a:camera prst="orthographicFront">
              <a:rot lat="0" lon="0" rev="0"/>
            </a:camera>
            <a:lightRig rig="contrasting" dir="t">
              <a:rot lat="0" lon="0" rev="7800000"/>
            </a:lightRig>
          </a:scene3d>
          <a:sp3d>
            <a:bevelT w="139700" h="13970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0" name="圆角矩形 39"/>
          <p:cNvSpPr/>
          <p:nvPr/>
        </p:nvSpPr>
        <p:spPr>
          <a:xfrm>
            <a:off x="2108220" y="5396506"/>
            <a:ext cx="5020064" cy="720080"/>
          </a:xfrm>
          <a:prstGeom prst="roundRect">
            <a:avLst/>
          </a:prstGeom>
          <a:gradFill flip="none" rotWithShape="1">
            <a:gsLst>
              <a:gs pos="100000">
                <a:srgbClr val="00B050">
                  <a:shade val="30000"/>
                  <a:satMod val="115000"/>
                </a:srgbClr>
              </a:gs>
              <a:gs pos="0">
                <a:srgbClr val="00D255"/>
              </a:gs>
            </a:gsLst>
            <a:path path="circle">
              <a:fillToRect l="50000" t="50000" r="50000" b="50000"/>
            </a:path>
            <a:tileRect/>
          </a:gradFill>
          <a:ln w="28575" cap="flat" cmpd="sng" algn="ctr">
            <a:solidFill>
              <a:srgbClr val="3FFF8D"/>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1" name="圆角矩形 40"/>
          <p:cNvSpPr/>
          <p:nvPr/>
        </p:nvSpPr>
        <p:spPr>
          <a:xfrm>
            <a:off x="3485372" y="5470036"/>
            <a:ext cx="3572636" cy="571449"/>
          </a:xfrm>
          <a:prstGeom prst="roundRect">
            <a:avLst/>
          </a:prstGeom>
          <a:gradFill flip="none" rotWithShape="1">
            <a:gsLst>
              <a:gs pos="91000">
                <a:srgbClr val="00D255">
                  <a:shade val="30000"/>
                  <a:satMod val="115000"/>
                </a:srgbClr>
              </a:gs>
              <a:gs pos="35000">
                <a:srgbClr val="00D255"/>
              </a:gs>
            </a:gsLst>
            <a:lin ang="18900000" scaled="1"/>
            <a:tileRect/>
          </a:gradFill>
          <a:ln w="25400" cap="flat" cmpd="sng" algn="ctr">
            <a:solidFill>
              <a:srgbClr val="008E4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nvGrpSpPr>
          <p:cNvPr id="42" name="组合 41"/>
          <p:cNvGrpSpPr/>
          <p:nvPr/>
        </p:nvGrpSpPr>
        <p:grpSpPr>
          <a:xfrm>
            <a:off x="3127045" y="5425792"/>
            <a:ext cx="294580" cy="646550"/>
            <a:chOff x="4499987" y="2320906"/>
            <a:chExt cx="345297" cy="532031"/>
          </a:xfrm>
        </p:grpSpPr>
        <p:sp>
          <p:nvSpPr>
            <p:cNvPr id="43" name="等腰三角形 42"/>
            <p:cNvSpPr/>
            <p:nvPr/>
          </p:nvSpPr>
          <p:spPr>
            <a:xfrm rot="16200000">
              <a:off x="4395990" y="2424903"/>
              <a:ext cx="532031" cy="324038"/>
            </a:xfrm>
            <a:prstGeom prst="triangl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4" name="等腰三角形 43"/>
            <p:cNvSpPr/>
            <p:nvPr/>
          </p:nvSpPr>
          <p:spPr>
            <a:xfrm rot="16200000">
              <a:off x="4417249" y="2424903"/>
              <a:ext cx="532031" cy="324038"/>
            </a:xfrm>
            <a:prstGeom prst="triangle">
              <a:avLst/>
            </a:prstGeom>
            <a:gradFill flip="none" rotWithShape="1">
              <a:gsLst>
                <a:gs pos="0">
                  <a:srgbClr val="00D255">
                    <a:shade val="30000"/>
                    <a:satMod val="115000"/>
                  </a:srgbClr>
                </a:gs>
                <a:gs pos="50000">
                  <a:srgbClr val="00D255">
                    <a:shade val="67500"/>
                    <a:satMod val="115000"/>
                  </a:srgbClr>
                </a:gs>
                <a:gs pos="100000">
                  <a:srgbClr val="00D255">
                    <a:shade val="100000"/>
                    <a:satMod val="115000"/>
                  </a:srgbClr>
                </a:gs>
              </a:gsLst>
              <a:lin ang="162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45" name="TextBox 93"/>
          <p:cNvSpPr txBox="1"/>
          <p:nvPr/>
        </p:nvSpPr>
        <p:spPr>
          <a:xfrm>
            <a:off x="2035600" y="5381569"/>
            <a:ext cx="1091444" cy="63402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4400" b="1" i="0" u="none" strike="noStrike" kern="0" cap="none" spc="0" normalizeH="0" baseline="0" noProof="0" dirty="0">
                <a:ln w="18415" cmpd="sng">
                  <a:noFill/>
                  <a:prstDash val="solid"/>
                </a:ln>
                <a:solidFill>
                  <a:sysClr val="window" lastClr="FFFFFF"/>
                </a:solidFill>
                <a:effectLst>
                  <a:outerShdw dist="25400" dir="5400000" algn="t" rotWithShape="0">
                    <a:sysClr val="window" lastClr="FFFFFF">
                      <a:alpha val="29000"/>
                    </a:sysClr>
                  </a:outerShdw>
                </a:effectLst>
                <a:uLnTx/>
                <a:uFillTx/>
                <a:latin typeface="Adidas Unity" pitchFamily="2" charset="0"/>
                <a:ea typeface="微软雅黑" pitchFamily="34" charset="-122"/>
                <a:cs typeface="Times New Roman" pitchFamily="18" charset="0"/>
              </a:rPr>
              <a:t>04</a:t>
            </a:r>
            <a:endParaRPr kumimoji="0" lang="zh-CN" altLang="en-US" sz="4400" b="1" i="0" u="none" strike="noStrike" kern="0" cap="none" spc="0" normalizeH="0" baseline="0" noProof="0" dirty="0">
              <a:ln w="18415" cmpd="sng">
                <a:noFill/>
                <a:prstDash val="solid"/>
              </a:ln>
              <a:solidFill>
                <a:sysClr val="window" lastClr="FFFFFF"/>
              </a:solidFill>
              <a:effectLst>
                <a:outerShdw dist="25400" dir="5400000" algn="t" rotWithShape="0">
                  <a:sysClr val="window" lastClr="FFFFFF">
                    <a:alpha val="29000"/>
                  </a:sysClr>
                </a:outerShdw>
              </a:effectLst>
              <a:uLnTx/>
              <a:uFillTx/>
              <a:latin typeface="Adidas Unity" pitchFamily="2" charset="0"/>
              <a:ea typeface="微软雅黑" pitchFamily="34" charset="-122"/>
              <a:cs typeface="Times New Roman" pitchFamily="18" charset="0"/>
            </a:endParaRPr>
          </a:p>
        </p:txBody>
      </p:sp>
      <p:sp>
        <p:nvSpPr>
          <p:cNvPr id="46" name="TextBox 94"/>
          <p:cNvSpPr txBox="1"/>
          <p:nvPr/>
        </p:nvSpPr>
        <p:spPr>
          <a:xfrm flipH="1">
            <a:off x="3546152" y="2335654"/>
            <a:ext cx="3611627"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Click here to add your text. Click here to add your text. </a:t>
            </a:r>
          </a:p>
        </p:txBody>
      </p:sp>
      <p:sp>
        <p:nvSpPr>
          <p:cNvPr id="47" name="TextBox 95"/>
          <p:cNvSpPr txBox="1"/>
          <p:nvPr/>
        </p:nvSpPr>
        <p:spPr>
          <a:xfrm flipH="1">
            <a:off x="3546153" y="3364673"/>
            <a:ext cx="3611627"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Click here to add your text. Click here to add your text. </a:t>
            </a:r>
          </a:p>
        </p:txBody>
      </p:sp>
      <p:sp>
        <p:nvSpPr>
          <p:cNvPr id="48" name="TextBox 96"/>
          <p:cNvSpPr txBox="1"/>
          <p:nvPr/>
        </p:nvSpPr>
        <p:spPr>
          <a:xfrm flipH="1">
            <a:off x="3546152" y="4444661"/>
            <a:ext cx="3611627"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Click here to add your text. Click here to add your text. </a:t>
            </a:r>
          </a:p>
        </p:txBody>
      </p:sp>
      <p:sp>
        <p:nvSpPr>
          <p:cNvPr id="49" name="TextBox 97"/>
          <p:cNvSpPr txBox="1"/>
          <p:nvPr/>
        </p:nvSpPr>
        <p:spPr>
          <a:xfrm flipH="1">
            <a:off x="3546153" y="5503176"/>
            <a:ext cx="3611627"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Click here to add your text. Click here to add your text. </a:t>
            </a:r>
          </a:p>
        </p:txBody>
      </p:sp>
      <p:sp>
        <p:nvSpPr>
          <p:cNvPr id="50" name="TextBox 98"/>
          <p:cNvSpPr txBox="1"/>
          <p:nvPr/>
        </p:nvSpPr>
        <p:spPr>
          <a:xfrm>
            <a:off x="879097" y="764704"/>
            <a:ext cx="6645231" cy="646331"/>
          </a:xfrm>
          <a:prstGeom prst="rect">
            <a:avLst/>
          </a:prstGeom>
          <a:noFill/>
        </p:spPr>
        <p:txBody>
          <a:bodyPr wrap="square" rtlCol="0">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itchFamily="34" charset="-122"/>
                <a:cs typeface="Calibri"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sysClr val="windowText" lastClr="000000">
                    <a:lumMod val="65000"/>
                    <a:lumOff val="35000"/>
                  </a:sysClr>
                </a:solidFill>
                <a:effectLst/>
                <a:uLnTx/>
                <a:uFillTx/>
                <a:latin typeface="Adidas Unity" pitchFamily="2" charset="0"/>
              </a:rPr>
              <a:t>Click here to add your title</a:t>
            </a:r>
            <a:endParaRPr kumimoji="0" lang="zh-CN" altLang="en-US" sz="3600" b="1" i="0" u="none" strike="noStrike" kern="0" cap="none" spc="0" normalizeH="0" baseline="0" noProof="0" dirty="0">
              <a:ln>
                <a:noFill/>
              </a:ln>
              <a:solidFill>
                <a:sysClr val="windowText" lastClr="000000">
                  <a:lumMod val="65000"/>
                  <a:lumOff val="35000"/>
                </a:sysClr>
              </a:solidFill>
              <a:effectLst/>
              <a:uLnTx/>
              <a:uFillTx/>
              <a:latin typeface="Adidas Unity" pitchFamily="2" charset="0"/>
            </a:endParaRPr>
          </a:p>
        </p:txBody>
      </p:sp>
    </p:spTree>
    <p:extLst>
      <p:ext uri="{BB962C8B-B14F-4D97-AF65-F5344CB8AC3E}">
        <p14:creationId xmlns:p14="http://schemas.microsoft.com/office/powerpoint/2010/main" val="4080071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3193878" y="1945050"/>
            <a:ext cx="5698602" cy="2063582"/>
            <a:chOff x="1211506" y="811722"/>
            <a:chExt cx="6456838" cy="2338155"/>
          </a:xfrm>
        </p:grpSpPr>
        <p:sp>
          <p:nvSpPr>
            <p:cNvPr id="30" name="矩形 3"/>
            <p:cNvSpPr/>
            <p:nvPr/>
          </p:nvSpPr>
          <p:spPr>
            <a:xfrm>
              <a:off x="1211506" y="811722"/>
              <a:ext cx="5737484" cy="2338155"/>
            </a:xfrm>
            <a:custGeom>
              <a:avLst/>
              <a:gdLst>
                <a:gd name="connsiteX0" fmla="*/ 0 w 5400600"/>
                <a:gd name="connsiteY0" fmla="*/ 0 h 1584176"/>
                <a:gd name="connsiteX1" fmla="*/ 5400600 w 5400600"/>
                <a:gd name="connsiteY1" fmla="*/ 0 h 1584176"/>
                <a:gd name="connsiteX2" fmla="*/ 5400600 w 5400600"/>
                <a:gd name="connsiteY2" fmla="*/ 1584176 h 1584176"/>
                <a:gd name="connsiteX3" fmla="*/ 0 w 5400600"/>
                <a:gd name="connsiteY3" fmla="*/ 1584176 h 1584176"/>
                <a:gd name="connsiteX4" fmla="*/ 0 w 5400600"/>
                <a:gd name="connsiteY4" fmla="*/ 0 h 1584176"/>
                <a:gd name="connsiteX0" fmla="*/ 0 w 5400600"/>
                <a:gd name="connsiteY0" fmla="*/ 0 h 2578786"/>
                <a:gd name="connsiteX1" fmla="*/ 5400600 w 5400600"/>
                <a:gd name="connsiteY1" fmla="*/ 0 h 2578786"/>
                <a:gd name="connsiteX2" fmla="*/ 5240179 w 5400600"/>
                <a:gd name="connsiteY2" fmla="*/ 2578786 h 2578786"/>
                <a:gd name="connsiteX3" fmla="*/ 0 w 5400600"/>
                <a:gd name="connsiteY3" fmla="*/ 1584176 h 2578786"/>
                <a:gd name="connsiteX4" fmla="*/ 0 w 5400600"/>
                <a:gd name="connsiteY4" fmla="*/ 0 h 2578786"/>
                <a:gd name="connsiteX0" fmla="*/ 0 w 5384557"/>
                <a:gd name="connsiteY0" fmla="*/ 0 h 2578786"/>
                <a:gd name="connsiteX1" fmla="*/ 5384557 w 5384557"/>
                <a:gd name="connsiteY1" fmla="*/ 1171074 h 2578786"/>
                <a:gd name="connsiteX2" fmla="*/ 5240179 w 5384557"/>
                <a:gd name="connsiteY2" fmla="*/ 2578786 h 2578786"/>
                <a:gd name="connsiteX3" fmla="*/ 0 w 5384557"/>
                <a:gd name="connsiteY3" fmla="*/ 1584176 h 2578786"/>
                <a:gd name="connsiteX4" fmla="*/ 0 w 5384557"/>
                <a:gd name="connsiteY4" fmla="*/ 0 h 2578786"/>
                <a:gd name="connsiteX0" fmla="*/ 0 w 5384557"/>
                <a:gd name="connsiteY0" fmla="*/ 0 h 2257944"/>
                <a:gd name="connsiteX1" fmla="*/ 5384557 w 5384557"/>
                <a:gd name="connsiteY1" fmla="*/ 1171074 h 2257944"/>
                <a:gd name="connsiteX2" fmla="*/ 5240179 w 5384557"/>
                <a:gd name="connsiteY2" fmla="*/ 2257944 h 2257944"/>
                <a:gd name="connsiteX3" fmla="*/ 0 w 5384557"/>
                <a:gd name="connsiteY3" fmla="*/ 1584176 h 2257944"/>
                <a:gd name="connsiteX4" fmla="*/ 0 w 5384557"/>
                <a:gd name="connsiteY4" fmla="*/ 0 h 2257944"/>
                <a:gd name="connsiteX0" fmla="*/ 0 w 5384557"/>
                <a:gd name="connsiteY0" fmla="*/ 0 h 2257944"/>
                <a:gd name="connsiteX1" fmla="*/ 5384557 w 5384557"/>
                <a:gd name="connsiteY1" fmla="*/ 1171074 h 2257944"/>
                <a:gd name="connsiteX2" fmla="*/ 5240179 w 5384557"/>
                <a:gd name="connsiteY2" fmla="*/ 2257944 h 2257944"/>
                <a:gd name="connsiteX3" fmla="*/ 0 w 5384557"/>
                <a:gd name="connsiteY3" fmla="*/ 1840849 h 2257944"/>
                <a:gd name="connsiteX4" fmla="*/ 0 w 5384557"/>
                <a:gd name="connsiteY4" fmla="*/ 0 h 2257944"/>
                <a:gd name="connsiteX0" fmla="*/ 32084 w 5416641"/>
                <a:gd name="connsiteY0" fmla="*/ 0 h 2257944"/>
                <a:gd name="connsiteX1" fmla="*/ 5416641 w 5416641"/>
                <a:gd name="connsiteY1" fmla="*/ 1171074 h 2257944"/>
                <a:gd name="connsiteX2" fmla="*/ 5272263 w 5416641"/>
                <a:gd name="connsiteY2" fmla="*/ 2257944 h 2257944"/>
                <a:gd name="connsiteX3" fmla="*/ 0 w 5416641"/>
                <a:gd name="connsiteY3" fmla="*/ 1664386 h 2257944"/>
                <a:gd name="connsiteX4" fmla="*/ 32084 w 5416641"/>
                <a:gd name="connsiteY4" fmla="*/ 0 h 2257944"/>
                <a:gd name="connsiteX0" fmla="*/ 32084 w 5448726"/>
                <a:gd name="connsiteY0" fmla="*/ 0 h 2562744"/>
                <a:gd name="connsiteX1" fmla="*/ 5416641 w 5448726"/>
                <a:gd name="connsiteY1" fmla="*/ 1171074 h 2562744"/>
                <a:gd name="connsiteX2" fmla="*/ 5448726 w 5448726"/>
                <a:gd name="connsiteY2" fmla="*/ 2562744 h 2562744"/>
                <a:gd name="connsiteX3" fmla="*/ 0 w 5448726"/>
                <a:gd name="connsiteY3" fmla="*/ 1664386 h 2562744"/>
                <a:gd name="connsiteX4" fmla="*/ 32084 w 5448726"/>
                <a:gd name="connsiteY4" fmla="*/ 0 h 2562744"/>
                <a:gd name="connsiteX0" fmla="*/ 32084 w 5737484"/>
                <a:gd name="connsiteY0" fmla="*/ 0 h 2338155"/>
                <a:gd name="connsiteX1" fmla="*/ 5416641 w 5737484"/>
                <a:gd name="connsiteY1" fmla="*/ 1171074 h 2338155"/>
                <a:gd name="connsiteX2" fmla="*/ 5737484 w 5737484"/>
                <a:gd name="connsiteY2" fmla="*/ 2338155 h 2338155"/>
                <a:gd name="connsiteX3" fmla="*/ 0 w 5737484"/>
                <a:gd name="connsiteY3" fmla="*/ 1664386 h 2338155"/>
                <a:gd name="connsiteX4" fmla="*/ 32084 w 5737484"/>
                <a:gd name="connsiteY4" fmla="*/ 0 h 233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7484" h="2338155">
                  <a:moveTo>
                    <a:pt x="32084" y="0"/>
                  </a:moveTo>
                  <a:lnTo>
                    <a:pt x="5416641" y="1171074"/>
                  </a:lnTo>
                  <a:lnTo>
                    <a:pt x="5737484" y="2338155"/>
                  </a:lnTo>
                  <a:lnTo>
                    <a:pt x="0" y="1664386"/>
                  </a:lnTo>
                  <a:lnTo>
                    <a:pt x="32084" y="0"/>
                  </a:lnTo>
                  <a:close/>
                </a:path>
              </a:pathLst>
            </a:custGeom>
            <a:gradFill flip="none" rotWithShape="1">
              <a:gsLst>
                <a:gs pos="12000">
                  <a:srgbClr val="282828"/>
                </a:gs>
                <a:gs pos="0">
                  <a:sysClr val="windowText" lastClr="000000">
                    <a:lumMod val="75000"/>
                    <a:lumOff val="25000"/>
                    <a:shade val="30000"/>
                    <a:satMod val="115000"/>
                  </a:sysClr>
                </a:gs>
                <a:gs pos="85000">
                  <a:sysClr val="windowText" lastClr="000000">
                    <a:lumMod val="75000"/>
                    <a:lumOff val="25000"/>
                    <a:shade val="100000"/>
                    <a:satMod val="115000"/>
                    <a:alpha val="0"/>
                  </a:sysClr>
                </a:gs>
              </a:gsLst>
              <a:lin ang="0" scaled="1"/>
              <a:tileRect/>
            </a:gradFill>
            <a:ln w="25400" cap="flat" cmpd="sng" algn="ctr">
              <a:no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1" name="圆角矩形 1"/>
            <p:cNvSpPr/>
            <p:nvPr/>
          </p:nvSpPr>
          <p:spPr>
            <a:xfrm>
              <a:off x="1259632" y="811723"/>
              <a:ext cx="6408712" cy="1584176"/>
            </a:xfrm>
            <a:custGeom>
              <a:avLst/>
              <a:gdLst/>
              <a:ahLst/>
              <a:cxnLst/>
              <a:rect l="l" t="t" r="r" b="b"/>
              <a:pathLst>
                <a:path w="6408712" h="1584176">
                  <a:moveTo>
                    <a:pt x="0" y="0"/>
                  </a:moveTo>
                  <a:lnTo>
                    <a:pt x="5616624" y="0"/>
                  </a:lnTo>
                  <a:cubicBezTo>
                    <a:pt x="6054082" y="0"/>
                    <a:pt x="6408712" y="354630"/>
                    <a:pt x="6408712" y="792088"/>
                  </a:cubicBezTo>
                  <a:cubicBezTo>
                    <a:pt x="6408712" y="1229546"/>
                    <a:pt x="6054082" y="1584176"/>
                    <a:pt x="5616624" y="1584176"/>
                  </a:cubicBezTo>
                  <a:lnTo>
                    <a:pt x="0" y="1584176"/>
                  </a:lnTo>
                  <a:close/>
                </a:path>
              </a:pathLst>
            </a:custGeom>
            <a:gradFill flip="none" rotWithShape="1">
              <a:gsLst>
                <a:gs pos="0">
                  <a:srgbClr val="00B0F0">
                    <a:shade val="67500"/>
                    <a:satMod val="115000"/>
                  </a:srgbClr>
                </a:gs>
                <a:gs pos="100000">
                  <a:srgbClr val="00B0F0">
                    <a:shade val="100000"/>
                    <a:satMod val="115000"/>
                  </a:srgbClr>
                </a:gs>
              </a:gsLst>
              <a:lin ang="0" scaled="1"/>
              <a:tileRect/>
            </a:gradFill>
            <a:ln w="25400" cap="flat" cmpd="sng" algn="ctr">
              <a:solidFill>
                <a:srgbClr val="009ED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2" name="椭圆 31"/>
            <p:cNvSpPr/>
            <p:nvPr/>
          </p:nvSpPr>
          <p:spPr>
            <a:xfrm>
              <a:off x="6156176" y="1052736"/>
              <a:ext cx="1152128" cy="1152128"/>
            </a:xfrm>
            <a:prstGeom prst="ellipse">
              <a:avLst/>
            </a:prstGeom>
            <a:solidFill>
              <a:sysClr val="window" lastClr="FFFFFF"/>
            </a:solidFill>
            <a:ln w="25400" cap="flat" cmpd="sng" algn="ctr">
              <a:noFill/>
              <a:prstDash val="solid"/>
            </a:ln>
            <a:effectLst>
              <a:innerShdw blurRad="63500" dist="762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33" name="矩形 3"/>
          <p:cNvSpPr/>
          <p:nvPr/>
        </p:nvSpPr>
        <p:spPr>
          <a:xfrm>
            <a:off x="1795734" y="580540"/>
            <a:ext cx="6270570" cy="2063582"/>
          </a:xfrm>
          <a:custGeom>
            <a:avLst/>
            <a:gdLst>
              <a:gd name="connsiteX0" fmla="*/ 0 w 5400600"/>
              <a:gd name="connsiteY0" fmla="*/ 0 h 1584176"/>
              <a:gd name="connsiteX1" fmla="*/ 5400600 w 5400600"/>
              <a:gd name="connsiteY1" fmla="*/ 0 h 1584176"/>
              <a:gd name="connsiteX2" fmla="*/ 5400600 w 5400600"/>
              <a:gd name="connsiteY2" fmla="*/ 1584176 h 1584176"/>
              <a:gd name="connsiteX3" fmla="*/ 0 w 5400600"/>
              <a:gd name="connsiteY3" fmla="*/ 1584176 h 1584176"/>
              <a:gd name="connsiteX4" fmla="*/ 0 w 5400600"/>
              <a:gd name="connsiteY4" fmla="*/ 0 h 1584176"/>
              <a:gd name="connsiteX0" fmla="*/ 0 w 5400600"/>
              <a:gd name="connsiteY0" fmla="*/ 0 h 2578786"/>
              <a:gd name="connsiteX1" fmla="*/ 5400600 w 5400600"/>
              <a:gd name="connsiteY1" fmla="*/ 0 h 2578786"/>
              <a:gd name="connsiteX2" fmla="*/ 5240179 w 5400600"/>
              <a:gd name="connsiteY2" fmla="*/ 2578786 h 2578786"/>
              <a:gd name="connsiteX3" fmla="*/ 0 w 5400600"/>
              <a:gd name="connsiteY3" fmla="*/ 1584176 h 2578786"/>
              <a:gd name="connsiteX4" fmla="*/ 0 w 5400600"/>
              <a:gd name="connsiteY4" fmla="*/ 0 h 2578786"/>
              <a:gd name="connsiteX0" fmla="*/ 0 w 5384557"/>
              <a:gd name="connsiteY0" fmla="*/ 0 h 2578786"/>
              <a:gd name="connsiteX1" fmla="*/ 5384557 w 5384557"/>
              <a:gd name="connsiteY1" fmla="*/ 1171074 h 2578786"/>
              <a:gd name="connsiteX2" fmla="*/ 5240179 w 5384557"/>
              <a:gd name="connsiteY2" fmla="*/ 2578786 h 2578786"/>
              <a:gd name="connsiteX3" fmla="*/ 0 w 5384557"/>
              <a:gd name="connsiteY3" fmla="*/ 1584176 h 2578786"/>
              <a:gd name="connsiteX4" fmla="*/ 0 w 5384557"/>
              <a:gd name="connsiteY4" fmla="*/ 0 h 2578786"/>
              <a:gd name="connsiteX0" fmla="*/ 0 w 5384557"/>
              <a:gd name="connsiteY0" fmla="*/ 0 h 2257944"/>
              <a:gd name="connsiteX1" fmla="*/ 5384557 w 5384557"/>
              <a:gd name="connsiteY1" fmla="*/ 1171074 h 2257944"/>
              <a:gd name="connsiteX2" fmla="*/ 5240179 w 5384557"/>
              <a:gd name="connsiteY2" fmla="*/ 2257944 h 2257944"/>
              <a:gd name="connsiteX3" fmla="*/ 0 w 5384557"/>
              <a:gd name="connsiteY3" fmla="*/ 1584176 h 2257944"/>
              <a:gd name="connsiteX4" fmla="*/ 0 w 5384557"/>
              <a:gd name="connsiteY4" fmla="*/ 0 h 2257944"/>
              <a:gd name="connsiteX0" fmla="*/ 0 w 5384557"/>
              <a:gd name="connsiteY0" fmla="*/ 0 h 2257944"/>
              <a:gd name="connsiteX1" fmla="*/ 5384557 w 5384557"/>
              <a:gd name="connsiteY1" fmla="*/ 1171074 h 2257944"/>
              <a:gd name="connsiteX2" fmla="*/ 5240179 w 5384557"/>
              <a:gd name="connsiteY2" fmla="*/ 2257944 h 2257944"/>
              <a:gd name="connsiteX3" fmla="*/ 0 w 5384557"/>
              <a:gd name="connsiteY3" fmla="*/ 1840849 h 2257944"/>
              <a:gd name="connsiteX4" fmla="*/ 0 w 5384557"/>
              <a:gd name="connsiteY4" fmla="*/ 0 h 2257944"/>
              <a:gd name="connsiteX0" fmla="*/ 32084 w 5416641"/>
              <a:gd name="connsiteY0" fmla="*/ 0 h 2257944"/>
              <a:gd name="connsiteX1" fmla="*/ 5416641 w 5416641"/>
              <a:gd name="connsiteY1" fmla="*/ 1171074 h 2257944"/>
              <a:gd name="connsiteX2" fmla="*/ 5272263 w 5416641"/>
              <a:gd name="connsiteY2" fmla="*/ 2257944 h 2257944"/>
              <a:gd name="connsiteX3" fmla="*/ 0 w 5416641"/>
              <a:gd name="connsiteY3" fmla="*/ 1664386 h 2257944"/>
              <a:gd name="connsiteX4" fmla="*/ 32084 w 5416641"/>
              <a:gd name="connsiteY4" fmla="*/ 0 h 2257944"/>
              <a:gd name="connsiteX0" fmla="*/ 32084 w 5448726"/>
              <a:gd name="connsiteY0" fmla="*/ 0 h 2562744"/>
              <a:gd name="connsiteX1" fmla="*/ 5416641 w 5448726"/>
              <a:gd name="connsiteY1" fmla="*/ 1171074 h 2562744"/>
              <a:gd name="connsiteX2" fmla="*/ 5448726 w 5448726"/>
              <a:gd name="connsiteY2" fmla="*/ 2562744 h 2562744"/>
              <a:gd name="connsiteX3" fmla="*/ 0 w 5448726"/>
              <a:gd name="connsiteY3" fmla="*/ 1664386 h 2562744"/>
              <a:gd name="connsiteX4" fmla="*/ 32084 w 5448726"/>
              <a:gd name="connsiteY4" fmla="*/ 0 h 2562744"/>
              <a:gd name="connsiteX0" fmla="*/ 32084 w 5737484"/>
              <a:gd name="connsiteY0" fmla="*/ 0 h 2338155"/>
              <a:gd name="connsiteX1" fmla="*/ 5416641 w 5737484"/>
              <a:gd name="connsiteY1" fmla="*/ 1171074 h 2338155"/>
              <a:gd name="connsiteX2" fmla="*/ 5737484 w 5737484"/>
              <a:gd name="connsiteY2" fmla="*/ 2338155 h 2338155"/>
              <a:gd name="connsiteX3" fmla="*/ 0 w 5737484"/>
              <a:gd name="connsiteY3" fmla="*/ 1664386 h 2338155"/>
              <a:gd name="connsiteX4" fmla="*/ 32084 w 5737484"/>
              <a:gd name="connsiteY4" fmla="*/ 0 h 233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7484" h="2338155">
                <a:moveTo>
                  <a:pt x="32084" y="0"/>
                </a:moveTo>
                <a:lnTo>
                  <a:pt x="5416641" y="1171074"/>
                </a:lnTo>
                <a:lnTo>
                  <a:pt x="5737484" y="2338155"/>
                </a:lnTo>
                <a:lnTo>
                  <a:pt x="0" y="1664386"/>
                </a:lnTo>
                <a:lnTo>
                  <a:pt x="32084" y="0"/>
                </a:lnTo>
                <a:close/>
              </a:path>
            </a:pathLst>
          </a:custGeom>
          <a:gradFill flip="none" rotWithShape="1">
            <a:gsLst>
              <a:gs pos="12000">
                <a:srgbClr val="282828"/>
              </a:gs>
              <a:gs pos="0">
                <a:sysClr val="windowText" lastClr="000000">
                  <a:lumMod val="75000"/>
                  <a:lumOff val="25000"/>
                  <a:shade val="30000"/>
                  <a:satMod val="115000"/>
                </a:sysClr>
              </a:gs>
              <a:gs pos="85000">
                <a:sysClr val="windowText" lastClr="000000">
                  <a:lumMod val="75000"/>
                  <a:lumOff val="25000"/>
                  <a:shade val="100000"/>
                  <a:satMod val="115000"/>
                  <a:alpha val="0"/>
                </a:sysClr>
              </a:gs>
            </a:gsLst>
            <a:lin ang="0" scaled="1"/>
            <a:tileRect/>
          </a:gradFill>
          <a:ln w="25400" cap="flat" cmpd="sng" algn="ctr">
            <a:no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4" name="圆角矩形 1"/>
          <p:cNvSpPr/>
          <p:nvPr/>
        </p:nvSpPr>
        <p:spPr>
          <a:xfrm>
            <a:off x="1838208" y="580541"/>
            <a:ext cx="5656128" cy="1398144"/>
          </a:xfrm>
          <a:custGeom>
            <a:avLst/>
            <a:gdLst/>
            <a:ahLst/>
            <a:cxnLst/>
            <a:rect l="l" t="t" r="r" b="b"/>
            <a:pathLst>
              <a:path w="6408712" h="1584176">
                <a:moveTo>
                  <a:pt x="0" y="0"/>
                </a:moveTo>
                <a:lnTo>
                  <a:pt x="5616624" y="0"/>
                </a:lnTo>
                <a:cubicBezTo>
                  <a:pt x="6054082" y="0"/>
                  <a:pt x="6408712" y="354630"/>
                  <a:pt x="6408712" y="792088"/>
                </a:cubicBezTo>
                <a:cubicBezTo>
                  <a:pt x="6408712" y="1229546"/>
                  <a:pt x="6054082" y="1584176"/>
                  <a:pt x="5616624" y="1584176"/>
                </a:cubicBezTo>
                <a:lnTo>
                  <a:pt x="0" y="1584176"/>
                </a:lnTo>
                <a:close/>
              </a:path>
            </a:pathLst>
          </a:custGeom>
          <a:gradFill flip="none" rotWithShape="1">
            <a:gsLst>
              <a:gs pos="4000">
                <a:srgbClr val="92D050">
                  <a:shade val="67500"/>
                  <a:satMod val="115000"/>
                </a:srgbClr>
              </a:gs>
              <a:gs pos="100000">
                <a:srgbClr val="92D050">
                  <a:shade val="100000"/>
                  <a:satMod val="115000"/>
                </a:srgbClr>
              </a:gs>
            </a:gsLst>
            <a:lin ang="0" scaled="1"/>
            <a:tileRect/>
          </a:gradFill>
          <a:ln w="25400" cap="flat" cmpd="sng" algn="ctr">
            <a:solidFill>
              <a:srgbClr val="7EC23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5" name="椭圆 34"/>
          <p:cNvSpPr/>
          <p:nvPr/>
        </p:nvSpPr>
        <p:spPr>
          <a:xfrm>
            <a:off x="6159744" y="793251"/>
            <a:ext cx="1016832" cy="1016832"/>
          </a:xfrm>
          <a:prstGeom prst="ellipse">
            <a:avLst/>
          </a:prstGeom>
          <a:solidFill>
            <a:sysClr val="window" lastClr="FFFFFF"/>
          </a:solidFill>
          <a:ln w="25400" cap="flat" cmpd="sng" algn="ctr">
            <a:noFill/>
            <a:prstDash val="solid"/>
          </a:ln>
          <a:effectLst>
            <a:innerShdw blurRad="63500" dist="762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6" name="TextBox 35"/>
          <p:cNvSpPr txBox="1"/>
          <p:nvPr/>
        </p:nvSpPr>
        <p:spPr>
          <a:xfrm flipH="1">
            <a:off x="6291568" y="942126"/>
            <a:ext cx="821456" cy="978729"/>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7200" b="1" i="0" u="none" strike="noStrike" kern="0" cap="none" spc="0" normalizeH="0" baseline="0" noProof="0" dirty="0">
                <a:ln w="18415" cmpd="sng">
                  <a:solidFill>
                    <a:srgbClr val="FFFF00"/>
                  </a:solidFill>
                  <a:prstDash val="solid"/>
                </a:ln>
                <a:solidFill>
                  <a:srgbClr val="7EC234"/>
                </a:solidFill>
                <a:effectLst>
                  <a:outerShdw blurRad="50800" dist="38100" dir="10800000" algn="r" rotWithShape="0">
                    <a:prstClr val="black">
                      <a:alpha val="40000"/>
                    </a:prstClr>
                  </a:outerShdw>
                </a:effectLst>
                <a:uLnTx/>
                <a:uFillTx/>
                <a:latin typeface="Arial Rounded MT Bold" pitchFamily="34" charset="0"/>
                <a:ea typeface="微软雅黑" pitchFamily="34" charset="-122"/>
                <a:cs typeface="Times New Roman" pitchFamily="18" charset="0"/>
              </a:rPr>
              <a:t>1</a:t>
            </a:r>
            <a:endParaRPr kumimoji="0" lang="zh-CN" altLang="en-US" sz="7200" b="1" i="0" u="none" strike="noStrike" kern="0" cap="none" spc="0" normalizeH="0" baseline="0" noProof="0" dirty="0">
              <a:ln w="18415" cmpd="sng">
                <a:solidFill>
                  <a:srgbClr val="FFFF00"/>
                </a:solidFill>
                <a:prstDash val="solid"/>
              </a:ln>
              <a:solidFill>
                <a:srgbClr val="7EC234"/>
              </a:solidFill>
              <a:effectLst>
                <a:outerShdw blurRad="50800" dist="38100" dir="10800000" algn="r" rotWithShape="0">
                  <a:prstClr val="black">
                    <a:alpha val="40000"/>
                  </a:prstClr>
                </a:outerShdw>
              </a:effectLst>
              <a:uLnTx/>
              <a:uFillTx/>
              <a:latin typeface="Arial Rounded MT Bold" pitchFamily="34" charset="0"/>
              <a:ea typeface="微软雅黑" pitchFamily="34" charset="-122"/>
              <a:cs typeface="Times New Roman" pitchFamily="18" charset="0"/>
            </a:endParaRPr>
          </a:p>
        </p:txBody>
      </p:sp>
      <p:sp>
        <p:nvSpPr>
          <p:cNvPr id="37" name="TextBox 36"/>
          <p:cNvSpPr txBox="1"/>
          <p:nvPr/>
        </p:nvSpPr>
        <p:spPr>
          <a:xfrm flipH="1">
            <a:off x="7713219" y="2294819"/>
            <a:ext cx="821456" cy="978729"/>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7200" b="1" i="0" u="none" strike="noStrike" kern="0" cap="none" spc="0" normalizeH="0" baseline="0" noProof="0" dirty="0">
                <a:ln w="18415" cmpd="sng">
                  <a:solidFill>
                    <a:srgbClr val="FFFF00"/>
                  </a:solidFill>
                  <a:prstDash val="solid"/>
                </a:ln>
                <a:solidFill>
                  <a:srgbClr val="009ED6"/>
                </a:solidFill>
                <a:effectLst>
                  <a:outerShdw blurRad="50800" dist="38100" dir="10800000" algn="r" rotWithShape="0">
                    <a:prstClr val="black">
                      <a:alpha val="40000"/>
                    </a:prstClr>
                  </a:outerShdw>
                </a:effectLst>
                <a:uLnTx/>
                <a:uFillTx/>
                <a:latin typeface="Arial Rounded MT Bold" pitchFamily="34" charset="0"/>
                <a:ea typeface="微软雅黑" pitchFamily="34" charset="-122"/>
                <a:cs typeface="Times New Roman" pitchFamily="18" charset="0"/>
              </a:rPr>
              <a:t>2</a:t>
            </a:r>
            <a:endParaRPr kumimoji="0" lang="zh-CN" altLang="en-US" sz="7200" b="1" i="0" u="none" strike="noStrike" kern="0" cap="none" spc="0" normalizeH="0" baseline="0" noProof="0" dirty="0">
              <a:ln w="18415" cmpd="sng">
                <a:solidFill>
                  <a:srgbClr val="FFFF00"/>
                </a:solidFill>
                <a:prstDash val="solid"/>
              </a:ln>
              <a:solidFill>
                <a:srgbClr val="009ED6"/>
              </a:solidFill>
              <a:effectLst>
                <a:outerShdw blurRad="50800" dist="38100" dir="10800000" algn="r" rotWithShape="0">
                  <a:prstClr val="black">
                    <a:alpha val="40000"/>
                  </a:prstClr>
                </a:outerShdw>
              </a:effectLst>
              <a:uLnTx/>
              <a:uFillTx/>
              <a:latin typeface="Arial Rounded MT Bold" pitchFamily="34" charset="0"/>
              <a:ea typeface="微软雅黑" pitchFamily="34" charset="-122"/>
              <a:cs typeface="Times New Roman" pitchFamily="18" charset="0"/>
            </a:endParaRPr>
          </a:p>
        </p:txBody>
      </p:sp>
      <p:grpSp>
        <p:nvGrpSpPr>
          <p:cNvPr id="38" name="组合 37"/>
          <p:cNvGrpSpPr/>
          <p:nvPr/>
        </p:nvGrpSpPr>
        <p:grpSpPr>
          <a:xfrm>
            <a:off x="3193878" y="4677786"/>
            <a:ext cx="5698602" cy="2063582"/>
            <a:chOff x="1211506" y="811722"/>
            <a:chExt cx="6456838" cy="2338155"/>
          </a:xfrm>
        </p:grpSpPr>
        <p:sp>
          <p:nvSpPr>
            <p:cNvPr id="39" name="矩形 3"/>
            <p:cNvSpPr/>
            <p:nvPr/>
          </p:nvSpPr>
          <p:spPr>
            <a:xfrm>
              <a:off x="1211506" y="811722"/>
              <a:ext cx="5737484" cy="2338155"/>
            </a:xfrm>
            <a:custGeom>
              <a:avLst/>
              <a:gdLst>
                <a:gd name="connsiteX0" fmla="*/ 0 w 5400600"/>
                <a:gd name="connsiteY0" fmla="*/ 0 h 1584176"/>
                <a:gd name="connsiteX1" fmla="*/ 5400600 w 5400600"/>
                <a:gd name="connsiteY1" fmla="*/ 0 h 1584176"/>
                <a:gd name="connsiteX2" fmla="*/ 5400600 w 5400600"/>
                <a:gd name="connsiteY2" fmla="*/ 1584176 h 1584176"/>
                <a:gd name="connsiteX3" fmla="*/ 0 w 5400600"/>
                <a:gd name="connsiteY3" fmla="*/ 1584176 h 1584176"/>
                <a:gd name="connsiteX4" fmla="*/ 0 w 5400600"/>
                <a:gd name="connsiteY4" fmla="*/ 0 h 1584176"/>
                <a:gd name="connsiteX0" fmla="*/ 0 w 5400600"/>
                <a:gd name="connsiteY0" fmla="*/ 0 h 2578786"/>
                <a:gd name="connsiteX1" fmla="*/ 5400600 w 5400600"/>
                <a:gd name="connsiteY1" fmla="*/ 0 h 2578786"/>
                <a:gd name="connsiteX2" fmla="*/ 5240179 w 5400600"/>
                <a:gd name="connsiteY2" fmla="*/ 2578786 h 2578786"/>
                <a:gd name="connsiteX3" fmla="*/ 0 w 5400600"/>
                <a:gd name="connsiteY3" fmla="*/ 1584176 h 2578786"/>
                <a:gd name="connsiteX4" fmla="*/ 0 w 5400600"/>
                <a:gd name="connsiteY4" fmla="*/ 0 h 2578786"/>
                <a:gd name="connsiteX0" fmla="*/ 0 w 5384557"/>
                <a:gd name="connsiteY0" fmla="*/ 0 h 2578786"/>
                <a:gd name="connsiteX1" fmla="*/ 5384557 w 5384557"/>
                <a:gd name="connsiteY1" fmla="*/ 1171074 h 2578786"/>
                <a:gd name="connsiteX2" fmla="*/ 5240179 w 5384557"/>
                <a:gd name="connsiteY2" fmla="*/ 2578786 h 2578786"/>
                <a:gd name="connsiteX3" fmla="*/ 0 w 5384557"/>
                <a:gd name="connsiteY3" fmla="*/ 1584176 h 2578786"/>
                <a:gd name="connsiteX4" fmla="*/ 0 w 5384557"/>
                <a:gd name="connsiteY4" fmla="*/ 0 h 2578786"/>
                <a:gd name="connsiteX0" fmla="*/ 0 w 5384557"/>
                <a:gd name="connsiteY0" fmla="*/ 0 h 2257944"/>
                <a:gd name="connsiteX1" fmla="*/ 5384557 w 5384557"/>
                <a:gd name="connsiteY1" fmla="*/ 1171074 h 2257944"/>
                <a:gd name="connsiteX2" fmla="*/ 5240179 w 5384557"/>
                <a:gd name="connsiteY2" fmla="*/ 2257944 h 2257944"/>
                <a:gd name="connsiteX3" fmla="*/ 0 w 5384557"/>
                <a:gd name="connsiteY3" fmla="*/ 1584176 h 2257944"/>
                <a:gd name="connsiteX4" fmla="*/ 0 w 5384557"/>
                <a:gd name="connsiteY4" fmla="*/ 0 h 2257944"/>
                <a:gd name="connsiteX0" fmla="*/ 0 w 5384557"/>
                <a:gd name="connsiteY0" fmla="*/ 0 h 2257944"/>
                <a:gd name="connsiteX1" fmla="*/ 5384557 w 5384557"/>
                <a:gd name="connsiteY1" fmla="*/ 1171074 h 2257944"/>
                <a:gd name="connsiteX2" fmla="*/ 5240179 w 5384557"/>
                <a:gd name="connsiteY2" fmla="*/ 2257944 h 2257944"/>
                <a:gd name="connsiteX3" fmla="*/ 0 w 5384557"/>
                <a:gd name="connsiteY3" fmla="*/ 1840849 h 2257944"/>
                <a:gd name="connsiteX4" fmla="*/ 0 w 5384557"/>
                <a:gd name="connsiteY4" fmla="*/ 0 h 2257944"/>
                <a:gd name="connsiteX0" fmla="*/ 32084 w 5416641"/>
                <a:gd name="connsiteY0" fmla="*/ 0 h 2257944"/>
                <a:gd name="connsiteX1" fmla="*/ 5416641 w 5416641"/>
                <a:gd name="connsiteY1" fmla="*/ 1171074 h 2257944"/>
                <a:gd name="connsiteX2" fmla="*/ 5272263 w 5416641"/>
                <a:gd name="connsiteY2" fmla="*/ 2257944 h 2257944"/>
                <a:gd name="connsiteX3" fmla="*/ 0 w 5416641"/>
                <a:gd name="connsiteY3" fmla="*/ 1664386 h 2257944"/>
                <a:gd name="connsiteX4" fmla="*/ 32084 w 5416641"/>
                <a:gd name="connsiteY4" fmla="*/ 0 h 2257944"/>
                <a:gd name="connsiteX0" fmla="*/ 32084 w 5448726"/>
                <a:gd name="connsiteY0" fmla="*/ 0 h 2562744"/>
                <a:gd name="connsiteX1" fmla="*/ 5416641 w 5448726"/>
                <a:gd name="connsiteY1" fmla="*/ 1171074 h 2562744"/>
                <a:gd name="connsiteX2" fmla="*/ 5448726 w 5448726"/>
                <a:gd name="connsiteY2" fmla="*/ 2562744 h 2562744"/>
                <a:gd name="connsiteX3" fmla="*/ 0 w 5448726"/>
                <a:gd name="connsiteY3" fmla="*/ 1664386 h 2562744"/>
                <a:gd name="connsiteX4" fmla="*/ 32084 w 5448726"/>
                <a:gd name="connsiteY4" fmla="*/ 0 h 2562744"/>
                <a:gd name="connsiteX0" fmla="*/ 32084 w 5737484"/>
                <a:gd name="connsiteY0" fmla="*/ 0 h 2338155"/>
                <a:gd name="connsiteX1" fmla="*/ 5416641 w 5737484"/>
                <a:gd name="connsiteY1" fmla="*/ 1171074 h 2338155"/>
                <a:gd name="connsiteX2" fmla="*/ 5737484 w 5737484"/>
                <a:gd name="connsiteY2" fmla="*/ 2338155 h 2338155"/>
                <a:gd name="connsiteX3" fmla="*/ 0 w 5737484"/>
                <a:gd name="connsiteY3" fmla="*/ 1664386 h 2338155"/>
                <a:gd name="connsiteX4" fmla="*/ 32084 w 5737484"/>
                <a:gd name="connsiteY4" fmla="*/ 0 h 233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7484" h="2338155">
                  <a:moveTo>
                    <a:pt x="32084" y="0"/>
                  </a:moveTo>
                  <a:lnTo>
                    <a:pt x="5416641" y="1171074"/>
                  </a:lnTo>
                  <a:lnTo>
                    <a:pt x="5737484" y="2338155"/>
                  </a:lnTo>
                  <a:lnTo>
                    <a:pt x="0" y="1664386"/>
                  </a:lnTo>
                  <a:lnTo>
                    <a:pt x="32084" y="0"/>
                  </a:lnTo>
                  <a:close/>
                </a:path>
              </a:pathLst>
            </a:custGeom>
            <a:gradFill flip="none" rotWithShape="1">
              <a:gsLst>
                <a:gs pos="12000">
                  <a:srgbClr val="282828"/>
                </a:gs>
                <a:gs pos="0">
                  <a:sysClr val="windowText" lastClr="000000">
                    <a:lumMod val="75000"/>
                    <a:lumOff val="25000"/>
                    <a:shade val="30000"/>
                    <a:satMod val="115000"/>
                  </a:sysClr>
                </a:gs>
                <a:gs pos="85000">
                  <a:sysClr val="windowText" lastClr="000000">
                    <a:lumMod val="75000"/>
                    <a:lumOff val="25000"/>
                    <a:shade val="100000"/>
                    <a:satMod val="115000"/>
                    <a:alpha val="0"/>
                  </a:sysClr>
                </a:gs>
              </a:gsLst>
              <a:lin ang="0" scaled="1"/>
              <a:tileRect/>
            </a:gradFill>
            <a:ln w="25400" cap="flat" cmpd="sng" algn="ctr">
              <a:no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0" name="圆角矩形 1"/>
            <p:cNvSpPr/>
            <p:nvPr/>
          </p:nvSpPr>
          <p:spPr>
            <a:xfrm>
              <a:off x="1259632" y="811723"/>
              <a:ext cx="6408712" cy="1584176"/>
            </a:xfrm>
            <a:custGeom>
              <a:avLst/>
              <a:gdLst/>
              <a:ahLst/>
              <a:cxnLst/>
              <a:rect l="l" t="t" r="r" b="b"/>
              <a:pathLst>
                <a:path w="6408712" h="1584176">
                  <a:moveTo>
                    <a:pt x="0" y="0"/>
                  </a:moveTo>
                  <a:lnTo>
                    <a:pt x="5616624" y="0"/>
                  </a:lnTo>
                  <a:cubicBezTo>
                    <a:pt x="6054082" y="0"/>
                    <a:pt x="6408712" y="354630"/>
                    <a:pt x="6408712" y="792088"/>
                  </a:cubicBezTo>
                  <a:cubicBezTo>
                    <a:pt x="6408712" y="1229546"/>
                    <a:pt x="6054082" y="1584176"/>
                    <a:pt x="5616624" y="1584176"/>
                  </a:cubicBezTo>
                  <a:lnTo>
                    <a:pt x="0" y="1584176"/>
                  </a:lnTo>
                  <a:close/>
                </a:path>
              </a:pathLst>
            </a:custGeom>
            <a:gradFill flip="none" rotWithShape="1">
              <a:gsLst>
                <a:gs pos="0">
                  <a:srgbClr val="00B0F0">
                    <a:shade val="67500"/>
                    <a:satMod val="115000"/>
                  </a:srgbClr>
                </a:gs>
                <a:gs pos="100000">
                  <a:srgbClr val="00B0F0">
                    <a:shade val="100000"/>
                    <a:satMod val="115000"/>
                  </a:srgbClr>
                </a:gs>
              </a:gsLst>
              <a:lin ang="0" scaled="1"/>
              <a:tileRect/>
            </a:gradFill>
            <a:ln w="25400" cap="flat" cmpd="sng" algn="ctr">
              <a:solidFill>
                <a:srgbClr val="009ED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1" name="椭圆 40"/>
            <p:cNvSpPr/>
            <p:nvPr/>
          </p:nvSpPr>
          <p:spPr>
            <a:xfrm>
              <a:off x="6156176" y="1052736"/>
              <a:ext cx="1152128" cy="1152128"/>
            </a:xfrm>
            <a:prstGeom prst="ellipse">
              <a:avLst/>
            </a:prstGeom>
            <a:solidFill>
              <a:sysClr val="window" lastClr="FFFFFF"/>
            </a:solidFill>
            <a:ln w="25400" cap="flat" cmpd="sng" algn="ctr">
              <a:noFill/>
              <a:prstDash val="solid"/>
            </a:ln>
            <a:effectLst>
              <a:innerShdw blurRad="63500" dist="762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42" name="矩形 3"/>
          <p:cNvSpPr/>
          <p:nvPr/>
        </p:nvSpPr>
        <p:spPr>
          <a:xfrm>
            <a:off x="1795734" y="3287505"/>
            <a:ext cx="6270570" cy="2063582"/>
          </a:xfrm>
          <a:custGeom>
            <a:avLst/>
            <a:gdLst>
              <a:gd name="connsiteX0" fmla="*/ 0 w 5400600"/>
              <a:gd name="connsiteY0" fmla="*/ 0 h 1584176"/>
              <a:gd name="connsiteX1" fmla="*/ 5400600 w 5400600"/>
              <a:gd name="connsiteY1" fmla="*/ 0 h 1584176"/>
              <a:gd name="connsiteX2" fmla="*/ 5400600 w 5400600"/>
              <a:gd name="connsiteY2" fmla="*/ 1584176 h 1584176"/>
              <a:gd name="connsiteX3" fmla="*/ 0 w 5400600"/>
              <a:gd name="connsiteY3" fmla="*/ 1584176 h 1584176"/>
              <a:gd name="connsiteX4" fmla="*/ 0 w 5400600"/>
              <a:gd name="connsiteY4" fmla="*/ 0 h 1584176"/>
              <a:gd name="connsiteX0" fmla="*/ 0 w 5400600"/>
              <a:gd name="connsiteY0" fmla="*/ 0 h 2578786"/>
              <a:gd name="connsiteX1" fmla="*/ 5400600 w 5400600"/>
              <a:gd name="connsiteY1" fmla="*/ 0 h 2578786"/>
              <a:gd name="connsiteX2" fmla="*/ 5240179 w 5400600"/>
              <a:gd name="connsiteY2" fmla="*/ 2578786 h 2578786"/>
              <a:gd name="connsiteX3" fmla="*/ 0 w 5400600"/>
              <a:gd name="connsiteY3" fmla="*/ 1584176 h 2578786"/>
              <a:gd name="connsiteX4" fmla="*/ 0 w 5400600"/>
              <a:gd name="connsiteY4" fmla="*/ 0 h 2578786"/>
              <a:gd name="connsiteX0" fmla="*/ 0 w 5384557"/>
              <a:gd name="connsiteY0" fmla="*/ 0 h 2578786"/>
              <a:gd name="connsiteX1" fmla="*/ 5384557 w 5384557"/>
              <a:gd name="connsiteY1" fmla="*/ 1171074 h 2578786"/>
              <a:gd name="connsiteX2" fmla="*/ 5240179 w 5384557"/>
              <a:gd name="connsiteY2" fmla="*/ 2578786 h 2578786"/>
              <a:gd name="connsiteX3" fmla="*/ 0 w 5384557"/>
              <a:gd name="connsiteY3" fmla="*/ 1584176 h 2578786"/>
              <a:gd name="connsiteX4" fmla="*/ 0 w 5384557"/>
              <a:gd name="connsiteY4" fmla="*/ 0 h 2578786"/>
              <a:gd name="connsiteX0" fmla="*/ 0 w 5384557"/>
              <a:gd name="connsiteY0" fmla="*/ 0 h 2257944"/>
              <a:gd name="connsiteX1" fmla="*/ 5384557 w 5384557"/>
              <a:gd name="connsiteY1" fmla="*/ 1171074 h 2257944"/>
              <a:gd name="connsiteX2" fmla="*/ 5240179 w 5384557"/>
              <a:gd name="connsiteY2" fmla="*/ 2257944 h 2257944"/>
              <a:gd name="connsiteX3" fmla="*/ 0 w 5384557"/>
              <a:gd name="connsiteY3" fmla="*/ 1584176 h 2257944"/>
              <a:gd name="connsiteX4" fmla="*/ 0 w 5384557"/>
              <a:gd name="connsiteY4" fmla="*/ 0 h 2257944"/>
              <a:gd name="connsiteX0" fmla="*/ 0 w 5384557"/>
              <a:gd name="connsiteY0" fmla="*/ 0 h 2257944"/>
              <a:gd name="connsiteX1" fmla="*/ 5384557 w 5384557"/>
              <a:gd name="connsiteY1" fmla="*/ 1171074 h 2257944"/>
              <a:gd name="connsiteX2" fmla="*/ 5240179 w 5384557"/>
              <a:gd name="connsiteY2" fmla="*/ 2257944 h 2257944"/>
              <a:gd name="connsiteX3" fmla="*/ 0 w 5384557"/>
              <a:gd name="connsiteY3" fmla="*/ 1840849 h 2257944"/>
              <a:gd name="connsiteX4" fmla="*/ 0 w 5384557"/>
              <a:gd name="connsiteY4" fmla="*/ 0 h 2257944"/>
              <a:gd name="connsiteX0" fmla="*/ 32084 w 5416641"/>
              <a:gd name="connsiteY0" fmla="*/ 0 h 2257944"/>
              <a:gd name="connsiteX1" fmla="*/ 5416641 w 5416641"/>
              <a:gd name="connsiteY1" fmla="*/ 1171074 h 2257944"/>
              <a:gd name="connsiteX2" fmla="*/ 5272263 w 5416641"/>
              <a:gd name="connsiteY2" fmla="*/ 2257944 h 2257944"/>
              <a:gd name="connsiteX3" fmla="*/ 0 w 5416641"/>
              <a:gd name="connsiteY3" fmla="*/ 1664386 h 2257944"/>
              <a:gd name="connsiteX4" fmla="*/ 32084 w 5416641"/>
              <a:gd name="connsiteY4" fmla="*/ 0 h 2257944"/>
              <a:gd name="connsiteX0" fmla="*/ 32084 w 5448726"/>
              <a:gd name="connsiteY0" fmla="*/ 0 h 2562744"/>
              <a:gd name="connsiteX1" fmla="*/ 5416641 w 5448726"/>
              <a:gd name="connsiteY1" fmla="*/ 1171074 h 2562744"/>
              <a:gd name="connsiteX2" fmla="*/ 5448726 w 5448726"/>
              <a:gd name="connsiteY2" fmla="*/ 2562744 h 2562744"/>
              <a:gd name="connsiteX3" fmla="*/ 0 w 5448726"/>
              <a:gd name="connsiteY3" fmla="*/ 1664386 h 2562744"/>
              <a:gd name="connsiteX4" fmla="*/ 32084 w 5448726"/>
              <a:gd name="connsiteY4" fmla="*/ 0 h 2562744"/>
              <a:gd name="connsiteX0" fmla="*/ 32084 w 5737484"/>
              <a:gd name="connsiteY0" fmla="*/ 0 h 2338155"/>
              <a:gd name="connsiteX1" fmla="*/ 5416641 w 5737484"/>
              <a:gd name="connsiteY1" fmla="*/ 1171074 h 2338155"/>
              <a:gd name="connsiteX2" fmla="*/ 5737484 w 5737484"/>
              <a:gd name="connsiteY2" fmla="*/ 2338155 h 2338155"/>
              <a:gd name="connsiteX3" fmla="*/ 0 w 5737484"/>
              <a:gd name="connsiteY3" fmla="*/ 1664386 h 2338155"/>
              <a:gd name="connsiteX4" fmla="*/ 32084 w 5737484"/>
              <a:gd name="connsiteY4" fmla="*/ 0 h 233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7484" h="2338155">
                <a:moveTo>
                  <a:pt x="32084" y="0"/>
                </a:moveTo>
                <a:lnTo>
                  <a:pt x="5416641" y="1171074"/>
                </a:lnTo>
                <a:lnTo>
                  <a:pt x="5737484" y="2338155"/>
                </a:lnTo>
                <a:lnTo>
                  <a:pt x="0" y="1664386"/>
                </a:lnTo>
                <a:lnTo>
                  <a:pt x="32084" y="0"/>
                </a:lnTo>
                <a:close/>
              </a:path>
            </a:pathLst>
          </a:custGeom>
          <a:gradFill flip="none" rotWithShape="1">
            <a:gsLst>
              <a:gs pos="12000">
                <a:srgbClr val="282828"/>
              </a:gs>
              <a:gs pos="0">
                <a:sysClr val="windowText" lastClr="000000">
                  <a:lumMod val="75000"/>
                  <a:lumOff val="25000"/>
                  <a:shade val="30000"/>
                  <a:satMod val="115000"/>
                </a:sysClr>
              </a:gs>
              <a:gs pos="85000">
                <a:sysClr val="windowText" lastClr="000000">
                  <a:lumMod val="75000"/>
                  <a:lumOff val="25000"/>
                  <a:shade val="100000"/>
                  <a:satMod val="115000"/>
                  <a:alpha val="0"/>
                </a:sysClr>
              </a:gs>
            </a:gsLst>
            <a:lin ang="0" scaled="1"/>
            <a:tileRect/>
          </a:gradFill>
          <a:ln w="25400" cap="flat" cmpd="sng" algn="ctr">
            <a:noFill/>
            <a:prstDash val="solid"/>
          </a:ln>
          <a:effectLst>
            <a:softEdge rad="1270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3" name="圆角矩形 1"/>
          <p:cNvSpPr/>
          <p:nvPr/>
        </p:nvSpPr>
        <p:spPr>
          <a:xfrm>
            <a:off x="1838208" y="3287506"/>
            <a:ext cx="5656128" cy="1398144"/>
          </a:xfrm>
          <a:custGeom>
            <a:avLst/>
            <a:gdLst/>
            <a:ahLst/>
            <a:cxnLst/>
            <a:rect l="l" t="t" r="r" b="b"/>
            <a:pathLst>
              <a:path w="6408712" h="1584176">
                <a:moveTo>
                  <a:pt x="0" y="0"/>
                </a:moveTo>
                <a:lnTo>
                  <a:pt x="5616624" y="0"/>
                </a:lnTo>
                <a:cubicBezTo>
                  <a:pt x="6054082" y="0"/>
                  <a:pt x="6408712" y="354630"/>
                  <a:pt x="6408712" y="792088"/>
                </a:cubicBezTo>
                <a:cubicBezTo>
                  <a:pt x="6408712" y="1229546"/>
                  <a:pt x="6054082" y="1584176"/>
                  <a:pt x="5616624" y="1584176"/>
                </a:cubicBezTo>
                <a:lnTo>
                  <a:pt x="0" y="1584176"/>
                </a:lnTo>
                <a:close/>
              </a:path>
            </a:pathLst>
          </a:custGeom>
          <a:gradFill flip="none" rotWithShape="1">
            <a:gsLst>
              <a:gs pos="4000">
                <a:srgbClr val="92D050">
                  <a:shade val="67500"/>
                  <a:satMod val="115000"/>
                </a:srgbClr>
              </a:gs>
              <a:gs pos="100000">
                <a:srgbClr val="92D050">
                  <a:shade val="100000"/>
                  <a:satMod val="115000"/>
                </a:srgbClr>
              </a:gs>
            </a:gsLst>
            <a:lin ang="0" scaled="1"/>
            <a:tileRect/>
          </a:gradFill>
          <a:ln w="25400" cap="flat" cmpd="sng" algn="ctr">
            <a:solidFill>
              <a:srgbClr val="7EC234"/>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4" name="椭圆 43"/>
          <p:cNvSpPr/>
          <p:nvPr/>
        </p:nvSpPr>
        <p:spPr>
          <a:xfrm>
            <a:off x="6159744" y="3500216"/>
            <a:ext cx="1016832" cy="1016832"/>
          </a:xfrm>
          <a:prstGeom prst="ellipse">
            <a:avLst/>
          </a:prstGeom>
          <a:solidFill>
            <a:sysClr val="window" lastClr="FFFFFF"/>
          </a:solidFill>
          <a:ln w="25400" cap="flat" cmpd="sng" algn="ctr">
            <a:noFill/>
            <a:prstDash val="solid"/>
          </a:ln>
          <a:effectLst>
            <a:innerShdw blurRad="63500" dist="762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5" name="TextBox 44"/>
          <p:cNvSpPr txBox="1"/>
          <p:nvPr/>
        </p:nvSpPr>
        <p:spPr>
          <a:xfrm flipH="1">
            <a:off x="6291568" y="3649091"/>
            <a:ext cx="821456" cy="978729"/>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7200" b="1" i="0" u="none" strike="noStrike" kern="0" cap="none" spc="0" normalizeH="0" baseline="0" noProof="0" dirty="0">
                <a:ln w="18415" cmpd="sng">
                  <a:solidFill>
                    <a:srgbClr val="FFFF00"/>
                  </a:solidFill>
                  <a:prstDash val="solid"/>
                </a:ln>
                <a:solidFill>
                  <a:srgbClr val="7EC234"/>
                </a:solidFill>
                <a:effectLst>
                  <a:outerShdw blurRad="50800" dist="38100" dir="10800000" algn="r" rotWithShape="0">
                    <a:prstClr val="black">
                      <a:alpha val="40000"/>
                    </a:prstClr>
                  </a:outerShdw>
                </a:effectLst>
                <a:uLnTx/>
                <a:uFillTx/>
                <a:latin typeface="Arial Rounded MT Bold" pitchFamily="34" charset="0"/>
                <a:ea typeface="微软雅黑" pitchFamily="34" charset="-122"/>
                <a:cs typeface="Times New Roman" pitchFamily="18" charset="0"/>
              </a:rPr>
              <a:t>3</a:t>
            </a:r>
            <a:endParaRPr kumimoji="0" lang="zh-CN" altLang="en-US" sz="7200" b="1" i="0" u="none" strike="noStrike" kern="0" cap="none" spc="0" normalizeH="0" baseline="0" noProof="0" dirty="0">
              <a:ln w="18415" cmpd="sng">
                <a:solidFill>
                  <a:srgbClr val="FFFF00"/>
                </a:solidFill>
                <a:prstDash val="solid"/>
              </a:ln>
              <a:solidFill>
                <a:srgbClr val="7EC234"/>
              </a:solidFill>
              <a:effectLst>
                <a:outerShdw blurRad="50800" dist="38100" dir="10800000" algn="r" rotWithShape="0">
                  <a:prstClr val="black">
                    <a:alpha val="40000"/>
                  </a:prstClr>
                </a:outerShdw>
              </a:effectLst>
              <a:uLnTx/>
              <a:uFillTx/>
              <a:latin typeface="Arial Rounded MT Bold" pitchFamily="34" charset="0"/>
              <a:ea typeface="微软雅黑" pitchFamily="34" charset="-122"/>
              <a:cs typeface="Times New Roman" pitchFamily="18" charset="0"/>
            </a:endParaRPr>
          </a:p>
        </p:txBody>
      </p:sp>
      <p:sp>
        <p:nvSpPr>
          <p:cNvPr id="46" name="TextBox 45"/>
          <p:cNvSpPr txBox="1"/>
          <p:nvPr/>
        </p:nvSpPr>
        <p:spPr>
          <a:xfrm flipH="1">
            <a:off x="7713219" y="5027555"/>
            <a:ext cx="821456" cy="978729"/>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7200" b="1" i="0" u="none" strike="noStrike" kern="0" cap="none" spc="0" normalizeH="0" baseline="0" noProof="0" dirty="0">
                <a:ln w="18415" cmpd="sng">
                  <a:solidFill>
                    <a:srgbClr val="FFFF00"/>
                  </a:solidFill>
                  <a:prstDash val="solid"/>
                </a:ln>
                <a:solidFill>
                  <a:srgbClr val="009ED6"/>
                </a:solidFill>
                <a:effectLst>
                  <a:outerShdw blurRad="50800" dist="38100" dir="10800000" algn="r" rotWithShape="0">
                    <a:prstClr val="black">
                      <a:alpha val="40000"/>
                    </a:prstClr>
                  </a:outerShdw>
                </a:effectLst>
                <a:uLnTx/>
                <a:uFillTx/>
                <a:latin typeface="Arial Rounded MT Bold" pitchFamily="34" charset="0"/>
                <a:ea typeface="微软雅黑" pitchFamily="34" charset="-122"/>
                <a:cs typeface="Times New Roman" pitchFamily="18" charset="0"/>
              </a:rPr>
              <a:t>4</a:t>
            </a:r>
            <a:endParaRPr kumimoji="0" lang="zh-CN" altLang="en-US" sz="7200" b="1" i="0" u="none" strike="noStrike" kern="0" cap="none" spc="0" normalizeH="0" baseline="0" noProof="0" dirty="0">
              <a:ln w="18415" cmpd="sng">
                <a:solidFill>
                  <a:srgbClr val="FFFF00"/>
                </a:solidFill>
                <a:prstDash val="solid"/>
              </a:ln>
              <a:solidFill>
                <a:srgbClr val="009ED6"/>
              </a:solidFill>
              <a:effectLst>
                <a:outerShdw blurRad="50800" dist="38100" dir="10800000" algn="r" rotWithShape="0">
                  <a:prstClr val="black">
                    <a:alpha val="40000"/>
                  </a:prstClr>
                </a:outerShdw>
              </a:effectLst>
              <a:uLnTx/>
              <a:uFillTx/>
              <a:latin typeface="Arial Rounded MT Bold" pitchFamily="34" charset="0"/>
              <a:ea typeface="微软雅黑" pitchFamily="34" charset="-122"/>
              <a:cs typeface="Times New Roman" pitchFamily="18" charset="0"/>
            </a:endParaRPr>
          </a:p>
        </p:txBody>
      </p:sp>
      <p:sp>
        <p:nvSpPr>
          <p:cNvPr id="47" name="TextBox 46"/>
          <p:cNvSpPr txBox="1"/>
          <p:nvPr/>
        </p:nvSpPr>
        <p:spPr>
          <a:xfrm flipH="1">
            <a:off x="3836524" y="716760"/>
            <a:ext cx="2149544" cy="38779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a:t>
            </a:r>
            <a:r>
              <a:rPr kumimoji="0" lang="en-US" altLang="zh-CN" sz="1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  </a:t>
            </a:r>
            <a:r>
              <a:rPr kumimoji="0" lang="en-US" altLang="zh-CN" sz="2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text</a:t>
            </a:r>
            <a:endParaRPr kumimoji="0" lang="zh-CN" altLang="en-US" sz="2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48" name="TextBox 47"/>
          <p:cNvSpPr txBox="1"/>
          <p:nvPr/>
        </p:nvSpPr>
        <p:spPr>
          <a:xfrm flipH="1">
            <a:off x="2148504" y="1085394"/>
            <a:ext cx="3935664"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Click here to add your text. </a:t>
            </a:r>
          </a:p>
        </p:txBody>
      </p:sp>
      <p:sp>
        <p:nvSpPr>
          <p:cNvPr id="49" name="TextBox 48"/>
          <p:cNvSpPr txBox="1"/>
          <p:nvPr/>
        </p:nvSpPr>
        <p:spPr>
          <a:xfrm flipH="1">
            <a:off x="3836524" y="3459628"/>
            <a:ext cx="2149544" cy="38779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a:t>
            </a:r>
            <a:r>
              <a:rPr kumimoji="0" lang="en-US" altLang="zh-CN" sz="1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  </a:t>
            </a:r>
            <a:r>
              <a:rPr kumimoji="0" lang="en-US" altLang="zh-CN" sz="2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text</a:t>
            </a:r>
            <a:endParaRPr kumimoji="0" lang="zh-CN" altLang="en-US" sz="2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50" name="TextBox 49"/>
          <p:cNvSpPr txBox="1"/>
          <p:nvPr/>
        </p:nvSpPr>
        <p:spPr>
          <a:xfrm flipH="1">
            <a:off x="2148505" y="3828262"/>
            <a:ext cx="3935663" cy="7386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Click here to add your text. </a:t>
            </a:r>
          </a:p>
        </p:txBody>
      </p:sp>
      <p:sp>
        <p:nvSpPr>
          <p:cNvPr id="51" name="TextBox 50"/>
          <p:cNvSpPr txBox="1"/>
          <p:nvPr/>
        </p:nvSpPr>
        <p:spPr>
          <a:xfrm flipH="1">
            <a:off x="5345124" y="2177686"/>
            <a:ext cx="2149544" cy="38779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a:t>
            </a:r>
            <a:r>
              <a:rPr kumimoji="0" lang="en-US" altLang="zh-CN" sz="1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  </a:t>
            </a:r>
            <a:r>
              <a:rPr kumimoji="0" lang="en-US" altLang="zh-CN" sz="2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text</a:t>
            </a:r>
            <a:endParaRPr kumimoji="0" lang="zh-CN" altLang="en-US" sz="2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52" name="TextBox 51"/>
          <p:cNvSpPr txBox="1"/>
          <p:nvPr/>
        </p:nvSpPr>
        <p:spPr>
          <a:xfrm flipH="1">
            <a:off x="3441080" y="2546320"/>
            <a:ext cx="4227264"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Click here to add your text. Click here to add your text. </a:t>
            </a:r>
          </a:p>
        </p:txBody>
      </p:sp>
      <p:sp>
        <p:nvSpPr>
          <p:cNvPr id="53" name="TextBox 52"/>
          <p:cNvSpPr txBox="1"/>
          <p:nvPr/>
        </p:nvSpPr>
        <p:spPr>
          <a:xfrm flipH="1">
            <a:off x="5345124" y="4985418"/>
            <a:ext cx="2149544" cy="387798"/>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2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Your</a:t>
            </a:r>
            <a:r>
              <a:rPr kumimoji="0" lang="en-US" altLang="zh-CN" sz="18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  </a:t>
            </a:r>
            <a:r>
              <a:rPr kumimoji="0" lang="en-US" altLang="zh-CN" sz="2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rPr>
              <a:t>text</a:t>
            </a:r>
            <a:endParaRPr kumimoji="0" lang="zh-CN" altLang="en-US" sz="2400" b="1" i="0" u="none" strike="noStrike" kern="0" cap="none" spc="0" normalizeH="0" baseline="0" noProof="0" dirty="0">
              <a:ln w="18415" cmpd="sng">
                <a:noFill/>
                <a:prstDash val="solid"/>
              </a:ln>
              <a:solidFill>
                <a:sysClr val="window" lastClr="FFFFFF"/>
              </a:solidFill>
              <a:effectLst/>
              <a:uLnTx/>
              <a:uFillTx/>
              <a:latin typeface="Arial Rounded MT Bold" pitchFamily="34" charset="0"/>
              <a:ea typeface="微软雅黑" pitchFamily="34" charset="-122"/>
              <a:cs typeface="Times New Roman" pitchFamily="18" charset="0"/>
            </a:endParaRPr>
          </a:p>
        </p:txBody>
      </p:sp>
      <p:sp>
        <p:nvSpPr>
          <p:cNvPr id="54" name="TextBox 53"/>
          <p:cNvSpPr txBox="1"/>
          <p:nvPr/>
        </p:nvSpPr>
        <p:spPr>
          <a:xfrm flipH="1">
            <a:off x="3441080" y="5354052"/>
            <a:ext cx="4227264"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Click here to add your text. Click here to add your text. </a:t>
            </a:r>
          </a:p>
        </p:txBody>
      </p:sp>
      <p:sp>
        <p:nvSpPr>
          <p:cNvPr id="55" name="TextBox 54"/>
          <p:cNvSpPr txBox="1"/>
          <p:nvPr/>
        </p:nvSpPr>
        <p:spPr>
          <a:xfrm rot="5400000">
            <a:off x="-2092223" y="3110187"/>
            <a:ext cx="6345409" cy="646331"/>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w="18415" cmpd="sng">
                  <a:noFill/>
                  <a:prstDash val="solid"/>
                </a:ln>
                <a:solidFill>
                  <a:sysClr val="windowText" lastClr="000000">
                    <a:lumMod val="75000"/>
                    <a:lumOff val="25000"/>
                  </a:sysClr>
                </a:solidFill>
                <a:effectLst/>
                <a:uLnTx/>
                <a:uFillTx/>
                <a:latin typeface="Arial Rounded MT Bold" pitchFamily="34" charset="0"/>
                <a:ea typeface="微软雅黑" pitchFamily="34" charset="-122"/>
                <a:cs typeface="Times New Roman" pitchFamily="18" charset="0"/>
              </a:rPr>
              <a:t>Click here to add your title</a:t>
            </a:r>
          </a:p>
        </p:txBody>
      </p:sp>
    </p:spTree>
    <p:extLst>
      <p:ext uri="{BB962C8B-B14F-4D97-AF65-F5344CB8AC3E}">
        <p14:creationId xmlns:p14="http://schemas.microsoft.com/office/powerpoint/2010/main" val="4077177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65"/>
          <p:cNvSpPr>
            <a:spLocks noChangeArrowheads="1"/>
          </p:cNvSpPr>
          <p:nvPr/>
        </p:nvSpPr>
        <p:spPr bwMode="auto">
          <a:xfrm rot="10800000" flipV="1">
            <a:off x="-36512" y="4166445"/>
            <a:ext cx="3817844" cy="1346488"/>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sp>
        <p:nvSpPr>
          <p:cNvPr id="15" name="Oval 65"/>
          <p:cNvSpPr>
            <a:spLocks noChangeArrowheads="1"/>
          </p:cNvSpPr>
          <p:nvPr/>
        </p:nvSpPr>
        <p:spPr bwMode="auto">
          <a:xfrm rot="11323888" flipV="1">
            <a:off x="295009" y="4488127"/>
            <a:ext cx="6573912" cy="1547210"/>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pic>
        <p:nvPicPr>
          <p:cNvPr id="16" name="图片 15"/>
          <p:cNvPicPr>
            <a:picLocks noChangeAspect="1"/>
          </p:cNvPicPr>
          <p:nvPr/>
        </p:nvPicPr>
        <p:blipFill rotWithShape="1">
          <a:blip r:embed="rId3" cstate="print">
            <a:extLst>
              <a:ext uri="{28A0092B-C50C-407E-A947-70E740481C1C}">
                <a14:useLocalDpi xmlns:a14="http://schemas.microsoft.com/office/drawing/2010/main" val="0"/>
              </a:ext>
            </a:extLst>
          </a:blip>
          <a:srcRect l="31900" t="36167" r="5102"/>
          <a:stretch/>
        </p:blipFill>
        <p:spPr>
          <a:xfrm>
            <a:off x="0" y="0"/>
            <a:ext cx="9143855" cy="6137920"/>
          </a:xfrm>
          <a:prstGeom prst="rect">
            <a:avLst/>
          </a:prstGeom>
        </p:spPr>
      </p:pic>
      <p:sp>
        <p:nvSpPr>
          <p:cNvPr id="17" name="TextBox 16"/>
          <p:cNvSpPr txBox="1"/>
          <p:nvPr/>
        </p:nvSpPr>
        <p:spPr>
          <a:xfrm rot="337620" flipH="1">
            <a:off x="1497552" y="2188184"/>
            <a:ext cx="1261035" cy="75713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5400" b="1" i="0" u="none" strike="noStrike" kern="0" cap="none" spc="0" normalizeH="0" baseline="0" noProof="0" dirty="0">
                <a:ln w="18415" cmpd="sng">
                  <a:noFill/>
                  <a:prstDash val="solid"/>
                </a:ln>
                <a:solidFill>
                  <a:srgbClr val="F79646"/>
                </a:solidFill>
                <a:effectLst/>
                <a:uLnTx/>
                <a:uFillTx/>
                <a:latin typeface="Arial Rounded MT Bold" pitchFamily="34" charset="0"/>
                <a:ea typeface="微软雅黑" pitchFamily="34" charset="-122"/>
                <a:cs typeface="Times New Roman" pitchFamily="18" charset="0"/>
              </a:rPr>
              <a:t>01</a:t>
            </a:r>
            <a:endParaRPr kumimoji="0" lang="zh-CN" altLang="en-US" sz="5400" b="1" i="0" u="none" strike="noStrike" kern="0" cap="none" spc="0" normalizeH="0" baseline="0" noProof="0" dirty="0">
              <a:ln w="18415" cmpd="sng">
                <a:noFill/>
                <a:prstDash val="solid"/>
              </a:ln>
              <a:solidFill>
                <a:srgbClr val="F79646"/>
              </a:solidFill>
              <a:effectLst/>
              <a:uLnTx/>
              <a:uFillTx/>
              <a:latin typeface="Arial Rounded MT Bold" pitchFamily="34" charset="0"/>
              <a:ea typeface="微软雅黑" pitchFamily="34" charset="-122"/>
              <a:cs typeface="Times New Roman" pitchFamily="18" charset="0"/>
            </a:endParaRPr>
          </a:p>
        </p:txBody>
      </p:sp>
      <p:sp>
        <p:nvSpPr>
          <p:cNvPr id="18" name="TextBox 17"/>
          <p:cNvSpPr txBox="1"/>
          <p:nvPr/>
        </p:nvSpPr>
        <p:spPr>
          <a:xfrm rot="337620" flipH="1">
            <a:off x="1401300" y="2961061"/>
            <a:ext cx="1261035" cy="75713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5400" b="1" i="0" u="none" strike="noStrike" kern="0" cap="none" spc="0" normalizeH="0" baseline="0" noProof="0" dirty="0">
                <a:ln w="18415" cmpd="sng">
                  <a:noFill/>
                  <a:prstDash val="solid"/>
                </a:ln>
                <a:solidFill>
                  <a:srgbClr val="F79646"/>
                </a:solidFill>
                <a:effectLst/>
                <a:uLnTx/>
                <a:uFillTx/>
                <a:latin typeface="Arial Rounded MT Bold" pitchFamily="34" charset="0"/>
                <a:ea typeface="微软雅黑" pitchFamily="34" charset="-122"/>
                <a:cs typeface="Times New Roman" pitchFamily="18" charset="0"/>
              </a:rPr>
              <a:t>02</a:t>
            </a:r>
            <a:endParaRPr kumimoji="0" lang="zh-CN" altLang="en-US" sz="5400" b="1" i="0" u="none" strike="noStrike" kern="0" cap="none" spc="0" normalizeH="0" baseline="0" noProof="0" dirty="0">
              <a:ln w="18415" cmpd="sng">
                <a:noFill/>
                <a:prstDash val="solid"/>
              </a:ln>
              <a:solidFill>
                <a:srgbClr val="F79646"/>
              </a:solidFill>
              <a:effectLst/>
              <a:uLnTx/>
              <a:uFillTx/>
              <a:latin typeface="Arial Rounded MT Bold" pitchFamily="34" charset="0"/>
              <a:ea typeface="微软雅黑" pitchFamily="34" charset="-122"/>
              <a:cs typeface="Times New Roman" pitchFamily="18" charset="0"/>
            </a:endParaRPr>
          </a:p>
        </p:txBody>
      </p:sp>
      <p:sp>
        <p:nvSpPr>
          <p:cNvPr id="19" name="TextBox 18"/>
          <p:cNvSpPr txBox="1"/>
          <p:nvPr/>
        </p:nvSpPr>
        <p:spPr>
          <a:xfrm rot="337620" flipH="1">
            <a:off x="1293713" y="3787880"/>
            <a:ext cx="1261035" cy="75713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5400" b="1" i="0" u="none" strike="noStrike" kern="0" cap="none" spc="0" normalizeH="0" baseline="0" noProof="0" dirty="0">
                <a:ln w="18415" cmpd="sng">
                  <a:noFill/>
                  <a:prstDash val="solid"/>
                </a:ln>
                <a:solidFill>
                  <a:srgbClr val="F79646"/>
                </a:solidFill>
                <a:effectLst/>
                <a:uLnTx/>
                <a:uFillTx/>
                <a:latin typeface="Arial Rounded MT Bold" pitchFamily="34" charset="0"/>
                <a:ea typeface="微软雅黑" pitchFamily="34" charset="-122"/>
                <a:cs typeface="Times New Roman" pitchFamily="18" charset="0"/>
              </a:rPr>
              <a:t>03</a:t>
            </a:r>
            <a:endParaRPr kumimoji="0" lang="zh-CN" altLang="en-US" sz="5400" b="1" i="0" u="none" strike="noStrike" kern="0" cap="none" spc="0" normalizeH="0" baseline="0" noProof="0" dirty="0">
              <a:ln w="18415" cmpd="sng">
                <a:noFill/>
                <a:prstDash val="solid"/>
              </a:ln>
              <a:solidFill>
                <a:srgbClr val="F79646"/>
              </a:solidFill>
              <a:effectLst/>
              <a:uLnTx/>
              <a:uFillTx/>
              <a:latin typeface="Arial Rounded MT Bold" pitchFamily="34" charset="0"/>
              <a:ea typeface="微软雅黑" pitchFamily="34" charset="-122"/>
              <a:cs typeface="Times New Roman" pitchFamily="18" charset="0"/>
            </a:endParaRPr>
          </a:p>
        </p:txBody>
      </p:sp>
      <p:sp>
        <p:nvSpPr>
          <p:cNvPr id="20" name="TextBox 19"/>
          <p:cNvSpPr txBox="1"/>
          <p:nvPr/>
        </p:nvSpPr>
        <p:spPr>
          <a:xfrm rot="337620" flipH="1">
            <a:off x="1213502" y="4561012"/>
            <a:ext cx="1261035" cy="75713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altLang="zh-CN" sz="5400" b="1" i="0" u="none" strike="noStrike" kern="0" cap="none" spc="0" normalizeH="0" baseline="0" noProof="0" dirty="0">
                <a:ln w="18415" cmpd="sng">
                  <a:noFill/>
                  <a:prstDash val="solid"/>
                </a:ln>
                <a:solidFill>
                  <a:srgbClr val="F79646"/>
                </a:solidFill>
                <a:effectLst/>
                <a:uLnTx/>
                <a:uFillTx/>
                <a:latin typeface="Arial Rounded MT Bold" pitchFamily="34" charset="0"/>
                <a:ea typeface="微软雅黑" pitchFamily="34" charset="-122"/>
                <a:cs typeface="Times New Roman" pitchFamily="18" charset="0"/>
              </a:rPr>
              <a:t>04</a:t>
            </a:r>
            <a:endParaRPr kumimoji="0" lang="zh-CN" altLang="en-US" sz="5400" b="1" i="0" u="none" strike="noStrike" kern="0" cap="none" spc="0" normalizeH="0" baseline="0" noProof="0" dirty="0">
              <a:ln w="18415" cmpd="sng">
                <a:noFill/>
                <a:prstDash val="solid"/>
              </a:ln>
              <a:solidFill>
                <a:srgbClr val="F79646"/>
              </a:solidFill>
              <a:effectLst/>
              <a:uLnTx/>
              <a:uFillTx/>
              <a:latin typeface="Arial Rounded MT Bold" pitchFamily="34" charset="0"/>
              <a:ea typeface="微软雅黑" pitchFamily="34" charset="-122"/>
              <a:cs typeface="Times New Roman" pitchFamily="18" charset="0"/>
            </a:endParaRPr>
          </a:p>
        </p:txBody>
      </p:sp>
      <p:sp>
        <p:nvSpPr>
          <p:cNvPr id="21" name="TextBox 20"/>
          <p:cNvSpPr txBox="1"/>
          <p:nvPr/>
        </p:nvSpPr>
        <p:spPr>
          <a:xfrm rot="394014">
            <a:off x="2852592" y="2676067"/>
            <a:ext cx="5967879"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p>
        </p:txBody>
      </p:sp>
      <p:sp>
        <p:nvSpPr>
          <p:cNvPr id="22" name="TextBox 21"/>
          <p:cNvSpPr txBox="1"/>
          <p:nvPr/>
        </p:nvSpPr>
        <p:spPr>
          <a:xfrm rot="394014">
            <a:off x="2756340" y="3516580"/>
            <a:ext cx="5967879"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p>
        </p:txBody>
      </p:sp>
      <p:sp>
        <p:nvSpPr>
          <p:cNvPr id="23" name="TextBox 22"/>
          <p:cNvSpPr txBox="1"/>
          <p:nvPr/>
        </p:nvSpPr>
        <p:spPr>
          <a:xfrm rot="475997">
            <a:off x="2641489" y="4287528"/>
            <a:ext cx="5967879"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p>
        </p:txBody>
      </p:sp>
      <p:sp>
        <p:nvSpPr>
          <p:cNvPr id="24" name="TextBox 23"/>
          <p:cNvSpPr txBox="1"/>
          <p:nvPr/>
        </p:nvSpPr>
        <p:spPr>
          <a:xfrm rot="465247">
            <a:off x="2513153" y="5079915"/>
            <a:ext cx="5967879"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ysClr val="window" lastClr="FFFFFF"/>
                </a:solidFill>
                <a:effectLst/>
                <a:uLnTx/>
                <a:uFillTx/>
                <a:latin typeface="Arial" pitchFamily="34" charset="0"/>
                <a:ea typeface="微软雅黑" pitchFamily="34" charset="-122"/>
                <a:cs typeface="Arial" pitchFamily="34" charset="0"/>
              </a:rPr>
              <a:t>Click here to add your text. Click here to add your text. Click here to add your text. Click here to add your text. </a:t>
            </a:r>
          </a:p>
        </p:txBody>
      </p:sp>
      <p:sp>
        <p:nvSpPr>
          <p:cNvPr id="25" name="TextBox 24"/>
          <p:cNvSpPr txBox="1"/>
          <p:nvPr/>
        </p:nvSpPr>
        <p:spPr>
          <a:xfrm>
            <a:off x="4032593" y="764704"/>
            <a:ext cx="5075911" cy="1446550"/>
          </a:xfrm>
          <a:prstGeom prst="rect">
            <a:avLst/>
          </a:prstGeom>
          <a:noFill/>
        </p:spPr>
        <p:txBody>
          <a:bodyPr wrap="square" rtlCol="0">
            <a:spAutoFit/>
          </a:bodyPr>
          <a:lstStyle>
            <a:defPPr>
              <a:defRPr lang="en-US"/>
            </a:defPPr>
            <a:lvl1pPr marR="0" lvl="0" indent="0" fontAlgn="auto">
              <a:lnSpc>
                <a:spcPct val="80000"/>
              </a:lnSpc>
              <a:spcBef>
                <a:spcPts val="0"/>
              </a:spcBef>
              <a:spcAft>
                <a:spcPts val="0"/>
              </a:spcAft>
              <a:buClrTx/>
              <a:buSzTx/>
              <a:buFontTx/>
              <a:buNone/>
              <a:tabLst/>
              <a:defRPr kumimoji="0" sz="2800" b="1" i="0" u="none" strike="noStrike" kern="0" cap="none" spc="0" normalizeH="0" baseline="0">
                <a:ln w="18415" cmpd="sng">
                  <a:noFill/>
                  <a:prstDash val="solid"/>
                </a:ln>
                <a:solidFill>
                  <a:srgbClr val="C0504D">
                    <a:lumMod val="75000"/>
                  </a:srgbClr>
                </a:solidFill>
                <a:effectLst/>
                <a:uLnTx/>
                <a:uFillTx/>
                <a:latin typeface="Arial Rounded MT Bold" pitchFamily="34" charset="0"/>
                <a:ea typeface="微软雅黑" pitchFamily="34" charset="-122"/>
                <a:cs typeface="Times New Roman" pitchFamily="18"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400" b="1" i="0" u="none" strike="noStrike" kern="0" cap="none" spc="0" normalizeH="0" baseline="0" noProof="0" dirty="0">
                <a:ln w="18415" cmpd="sng">
                  <a:noFill/>
                  <a:prstDash val="solid"/>
                </a:ln>
                <a:solidFill>
                  <a:sysClr val="windowText" lastClr="000000">
                    <a:lumMod val="75000"/>
                    <a:lumOff val="25000"/>
                  </a:sysClr>
                </a:solidFill>
                <a:effectLst/>
                <a:uLnTx/>
                <a:uFillTx/>
                <a:latin typeface="Arial Rounded MT Bold" pitchFamily="34" charset="0"/>
                <a:ea typeface="微软雅黑" pitchFamily="34" charset="-122"/>
                <a:cs typeface="Times New Roman" pitchFamily="18" charset="0"/>
              </a:rPr>
              <a:t>Click here to add your title</a:t>
            </a:r>
          </a:p>
        </p:txBody>
      </p:sp>
    </p:spTree>
    <p:extLst>
      <p:ext uri="{BB962C8B-B14F-4D97-AF65-F5344CB8AC3E}">
        <p14:creationId xmlns:p14="http://schemas.microsoft.com/office/powerpoint/2010/main" val="2687911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rot="806428">
            <a:off x="3285961" y="797909"/>
            <a:ext cx="3559810" cy="2592720"/>
            <a:chOff x="1951689" y="885207"/>
            <a:chExt cx="4802035" cy="3497470"/>
          </a:xfrm>
        </p:grpSpPr>
        <p:sp>
          <p:nvSpPr>
            <p:cNvPr id="37" name="椭圆 3"/>
            <p:cNvSpPr/>
            <p:nvPr/>
          </p:nvSpPr>
          <p:spPr>
            <a:xfrm rot="3152971">
              <a:off x="2554199" y="2778234"/>
              <a:ext cx="2270604" cy="153546"/>
            </a:xfrm>
            <a:custGeom>
              <a:avLst/>
              <a:gdLst/>
              <a:ahLst/>
              <a:cxnLst/>
              <a:rect l="l" t="t" r="r" b="b"/>
              <a:pathLst>
                <a:path w="5967726" h="372256">
                  <a:moveTo>
                    <a:pt x="2983863" y="0"/>
                  </a:moveTo>
                  <a:cubicBezTo>
                    <a:pt x="4505610" y="0"/>
                    <a:pt x="5763890" y="161740"/>
                    <a:pt x="5967726" y="372256"/>
                  </a:cubicBezTo>
                  <a:lnTo>
                    <a:pt x="0" y="372256"/>
                  </a:lnTo>
                  <a:cubicBezTo>
                    <a:pt x="203837" y="161740"/>
                    <a:pt x="1462116" y="0"/>
                    <a:pt x="2983863" y="0"/>
                  </a:cubicBezTo>
                  <a:close/>
                </a:path>
              </a:pathLst>
            </a:custGeom>
            <a:gradFill flip="none" rotWithShape="1">
              <a:gsLst>
                <a:gs pos="100000">
                  <a:sysClr val="window" lastClr="FFFFFF">
                    <a:lumMod val="50000"/>
                    <a:alpha val="27000"/>
                  </a:sysClr>
                </a:gs>
                <a:gs pos="26000">
                  <a:sysClr val="window" lastClr="FFFFFF">
                    <a:lumMod val="95000"/>
                    <a:alpha val="0"/>
                  </a:sysClr>
                </a:gs>
              </a:gsLst>
              <a:lin ang="54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38" name="椭圆 3"/>
            <p:cNvSpPr/>
            <p:nvPr/>
          </p:nvSpPr>
          <p:spPr>
            <a:xfrm rot="3152971" flipV="1">
              <a:off x="1963888" y="3061292"/>
              <a:ext cx="2270604" cy="262097"/>
            </a:xfrm>
            <a:custGeom>
              <a:avLst/>
              <a:gdLst/>
              <a:ahLst/>
              <a:cxnLst/>
              <a:rect l="l" t="t" r="r" b="b"/>
              <a:pathLst>
                <a:path w="5967726" h="372256">
                  <a:moveTo>
                    <a:pt x="2983863" y="0"/>
                  </a:moveTo>
                  <a:cubicBezTo>
                    <a:pt x="4505610" y="0"/>
                    <a:pt x="5763890" y="161740"/>
                    <a:pt x="5967726" y="372256"/>
                  </a:cubicBezTo>
                  <a:lnTo>
                    <a:pt x="0" y="372256"/>
                  </a:lnTo>
                  <a:cubicBezTo>
                    <a:pt x="203837" y="161740"/>
                    <a:pt x="1462116" y="0"/>
                    <a:pt x="2983863" y="0"/>
                  </a:cubicBezTo>
                  <a:close/>
                </a:path>
              </a:pathLst>
            </a:custGeom>
            <a:gradFill flip="none" rotWithShape="1">
              <a:gsLst>
                <a:gs pos="100000">
                  <a:sysClr val="window" lastClr="FFFFFF">
                    <a:lumMod val="50000"/>
                    <a:alpha val="27000"/>
                  </a:sysClr>
                </a:gs>
                <a:gs pos="26000">
                  <a:sysClr val="window" lastClr="FFFFFF">
                    <a:lumMod val="95000"/>
                    <a:alpha val="0"/>
                  </a:sysClr>
                </a:gs>
              </a:gsLst>
              <a:lin ang="54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39" name="组合 38"/>
            <p:cNvGrpSpPr/>
            <p:nvPr/>
          </p:nvGrpSpPr>
          <p:grpSpPr>
            <a:xfrm>
              <a:off x="1951689" y="885207"/>
              <a:ext cx="4802035" cy="2934173"/>
              <a:chOff x="3662562" y="1737334"/>
              <a:chExt cx="4915319" cy="3003393"/>
            </a:xfrm>
          </p:grpSpPr>
          <p:sp>
            <p:nvSpPr>
              <p:cNvPr id="43" name="等腰三角形 15"/>
              <p:cNvSpPr/>
              <p:nvPr/>
            </p:nvSpPr>
            <p:spPr>
              <a:xfrm rot="14439046">
                <a:off x="4618525" y="781371"/>
                <a:ext cx="3003393" cy="4915319"/>
              </a:xfrm>
              <a:custGeom>
                <a:avLst/>
                <a:gdLst/>
                <a:ahLst/>
                <a:cxnLst/>
                <a:rect l="l" t="t" r="r" b="b"/>
                <a:pathLst>
                  <a:path w="3003393" h="4915319">
                    <a:moveTo>
                      <a:pt x="2882797" y="4000352"/>
                    </a:moveTo>
                    <a:cubicBezTo>
                      <a:pt x="2749103" y="4228916"/>
                      <a:pt x="2521655" y="4380126"/>
                      <a:pt x="2266692" y="4428273"/>
                    </a:cubicBezTo>
                    <a:cubicBezTo>
                      <a:pt x="2259881" y="4450786"/>
                      <a:pt x="2251818" y="4473141"/>
                      <a:pt x="2242482" y="4495266"/>
                    </a:cubicBezTo>
                    <a:cubicBezTo>
                      <a:pt x="2092598" y="4850453"/>
                      <a:pt x="1671266" y="5011866"/>
                      <a:pt x="1301410" y="4855793"/>
                    </a:cubicBezTo>
                    <a:cubicBezTo>
                      <a:pt x="1154317" y="4793722"/>
                      <a:pt x="1037519" y="4690784"/>
                      <a:pt x="961256" y="4565925"/>
                    </a:cubicBezTo>
                    <a:cubicBezTo>
                      <a:pt x="817153" y="4584881"/>
                      <a:pt x="665102" y="4566083"/>
                      <a:pt x="519937" y="4504825"/>
                    </a:cubicBezTo>
                    <a:cubicBezTo>
                      <a:pt x="93912" y="4325049"/>
                      <a:pt x="-111492" y="3847648"/>
                      <a:pt x="61154" y="3438519"/>
                    </a:cubicBezTo>
                    <a:cubicBezTo>
                      <a:pt x="147073" y="3234912"/>
                      <a:pt x="310431" y="3086584"/>
                      <a:pt x="505483" y="3011358"/>
                    </a:cubicBezTo>
                    <a:cubicBezTo>
                      <a:pt x="456563" y="2881971"/>
                      <a:pt x="456220" y="2736651"/>
                      <a:pt x="513177" y="2601678"/>
                    </a:cubicBezTo>
                    <a:cubicBezTo>
                      <a:pt x="637150" y="2307892"/>
                      <a:pt x="985648" y="2174381"/>
                      <a:pt x="1291566" y="2303474"/>
                    </a:cubicBezTo>
                    <a:lnTo>
                      <a:pt x="1340585" y="2330197"/>
                    </a:lnTo>
                    <a:lnTo>
                      <a:pt x="1566019" y="0"/>
                    </a:lnTo>
                    <a:lnTo>
                      <a:pt x="1723456" y="2183063"/>
                    </a:lnTo>
                    <a:cubicBezTo>
                      <a:pt x="1900077" y="2069364"/>
                      <a:pt x="2132785" y="2044276"/>
                      <a:pt x="2346784" y="2134580"/>
                    </a:cubicBezTo>
                    <a:cubicBezTo>
                      <a:pt x="2662039" y="2267613"/>
                      <a:pt x="2826219" y="2604456"/>
                      <a:pt x="2739048" y="2913098"/>
                    </a:cubicBezTo>
                    <a:cubicBezTo>
                      <a:pt x="2989647" y="3172193"/>
                      <a:pt x="3078369" y="3555996"/>
                      <a:pt x="2934161" y="3897734"/>
                    </a:cubicBezTo>
                    <a:cubicBezTo>
                      <a:pt x="2919082" y="3933469"/>
                      <a:pt x="2901896" y="3967699"/>
                      <a:pt x="2882797" y="4000352"/>
                    </a:cubicBezTo>
                    <a:close/>
                  </a:path>
                </a:pathLst>
              </a:custGeom>
              <a:gradFill flip="none" rotWithShape="1">
                <a:gsLst>
                  <a:gs pos="11000">
                    <a:srgbClr val="4BACC6"/>
                  </a:gs>
                  <a:gs pos="95000">
                    <a:srgbClr val="4BACC6">
                      <a:lumMod val="75000"/>
                      <a:shade val="67500"/>
                      <a:satMod val="115000"/>
                    </a:srgbClr>
                  </a:gs>
                  <a:gs pos="56000">
                    <a:srgbClr val="4BACC6"/>
                  </a:gs>
                </a:gsLst>
                <a:path path="circle">
                  <a:fillToRect l="50000" t="50000" r="50000" b="50000"/>
                </a:path>
                <a:tileRect/>
              </a:gradFill>
              <a:ln w="25400" cap="flat" cmpd="sng" algn="ctr">
                <a:solidFill>
                  <a:sysClr val="window" lastClr="FFFFFF"/>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44" name="等腰三角形 15"/>
              <p:cNvSpPr/>
              <p:nvPr/>
            </p:nvSpPr>
            <p:spPr>
              <a:xfrm rot="14439046">
                <a:off x="4686347" y="883298"/>
                <a:ext cx="2757675" cy="4785302"/>
              </a:xfrm>
              <a:custGeom>
                <a:avLst/>
                <a:gdLst>
                  <a:gd name="connsiteX0" fmla="*/ 2882797 w 3003393"/>
                  <a:gd name="connsiteY0" fmla="*/ 4344816 h 5259783"/>
                  <a:gd name="connsiteX1" fmla="*/ 2266692 w 3003393"/>
                  <a:gd name="connsiteY1" fmla="*/ 4772737 h 5259783"/>
                  <a:gd name="connsiteX2" fmla="*/ 2242482 w 3003393"/>
                  <a:gd name="connsiteY2" fmla="*/ 4839730 h 5259783"/>
                  <a:gd name="connsiteX3" fmla="*/ 1301410 w 3003393"/>
                  <a:gd name="connsiteY3" fmla="*/ 5200257 h 5259783"/>
                  <a:gd name="connsiteX4" fmla="*/ 961256 w 3003393"/>
                  <a:gd name="connsiteY4" fmla="*/ 4910389 h 5259783"/>
                  <a:gd name="connsiteX5" fmla="*/ 519937 w 3003393"/>
                  <a:gd name="connsiteY5" fmla="*/ 4849289 h 5259783"/>
                  <a:gd name="connsiteX6" fmla="*/ 61154 w 3003393"/>
                  <a:gd name="connsiteY6" fmla="*/ 3782983 h 5259783"/>
                  <a:gd name="connsiteX7" fmla="*/ 505483 w 3003393"/>
                  <a:gd name="connsiteY7" fmla="*/ 3355822 h 5259783"/>
                  <a:gd name="connsiteX8" fmla="*/ 513177 w 3003393"/>
                  <a:gd name="connsiteY8" fmla="*/ 2946142 h 5259783"/>
                  <a:gd name="connsiteX9" fmla="*/ 1291566 w 3003393"/>
                  <a:gd name="connsiteY9" fmla="*/ 2647938 h 5259783"/>
                  <a:gd name="connsiteX10" fmla="*/ 1340585 w 3003393"/>
                  <a:gd name="connsiteY10" fmla="*/ 2674661 h 5259783"/>
                  <a:gd name="connsiteX11" fmla="*/ 1551653 w 3003393"/>
                  <a:gd name="connsiteY11" fmla="*/ 0 h 5259783"/>
                  <a:gd name="connsiteX12" fmla="*/ 1723456 w 3003393"/>
                  <a:gd name="connsiteY12" fmla="*/ 2527527 h 5259783"/>
                  <a:gd name="connsiteX13" fmla="*/ 2346784 w 3003393"/>
                  <a:gd name="connsiteY13" fmla="*/ 2479044 h 5259783"/>
                  <a:gd name="connsiteX14" fmla="*/ 2739048 w 3003393"/>
                  <a:gd name="connsiteY14" fmla="*/ 3257562 h 5259783"/>
                  <a:gd name="connsiteX15" fmla="*/ 2934161 w 3003393"/>
                  <a:gd name="connsiteY15" fmla="*/ 4242198 h 5259783"/>
                  <a:gd name="connsiteX16" fmla="*/ 2882797 w 3003393"/>
                  <a:gd name="connsiteY16" fmla="*/ 4344816 h 5259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03393" h="5259783">
                    <a:moveTo>
                      <a:pt x="2882797" y="4344816"/>
                    </a:moveTo>
                    <a:cubicBezTo>
                      <a:pt x="2749103" y="4573380"/>
                      <a:pt x="2521655" y="4724590"/>
                      <a:pt x="2266692" y="4772737"/>
                    </a:cubicBezTo>
                    <a:cubicBezTo>
                      <a:pt x="2259881" y="4795250"/>
                      <a:pt x="2251818" y="4817605"/>
                      <a:pt x="2242482" y="4839730"/>
                    </a:cubicBezTo>
                    <a:cubicBezTo>
                      <a:pt x="2092598" y="5194917"/>
                      <a:pt x="1671266" y="5356330"/>
                      <a:pt x="1301410" y="5200257"/>
                    </a:cubicBezTo>
                    <a:cubicBezTo>
                      <a:pt x="1154317" y="5138186"/>
                      <a:pt x="1037519" y="5035248"/>
                      <a:pt x="961256" y="4910389"/>
                    </a:cubicBezTo>
                    <a:cubicBezTo>
                      <a:pt x="817153" y="4929345"/>
                      <a:pt x="665102" y="4910547"/>
                      <a:pt x="519937" y="4849289"/>
                    </a:cubicBezTo>
                    <a:cubicBezTo>
                      <a:pt x="93912" y="4669513"/>
                      <a:pt x="-111492" y="4192112"/>
                      <a:pt x="61154" y="3782983"/>
                    </a:cubicBezTo>
                    <a:cubicBezTo>
                      <a:pt x="147073" y="3579376"/>
                      <a:pt x="310431" y="3431048"/>
                      <a:pt x="505483" y="3355822"/>
                    </a:cubicBezTo>
                    <a:cubicBezTo>
                      <a:pt x="456563" y="3226435"/>
                      <a:pt x="456220" y="3081115"/>
                      <a:pt x="513177" y="2946142"/>
                    </a:cubicBezTo>
                    <a:cubicBezTo>
                      <a:pt x="637150" y="2652356"/>
                      <a:pt x="985648" y="2518845"/>
                      <a:pt x="1291566" y="2647938"/>
                    </a:cubicBezTo>
                    <a:lnTo>
                      <a:pt x="1340585" y="2674661"/>
                    </a:lnTo>
                    <a:lnTo>
                      <a:pt x="1551653" y="0"/>
                    </a:lnTo>
                    <a:cubicBezTo>
                      <a:pt x="1604132" y="727688"/>
                      <a:pt x="1670977" y="1799839"/>
                      <a:pt x="1723456" y="2527527"/>
                    </a:cubicBezTo>
                    <a:cubicBezTo>
                      <a:pt x="1900077" y="2413828"/>
                      <a:pt x="2132785" y="2388740"/>
                      <a:pt x="2346784" y="2479044"/>
                    </a:cubicBezTo>
                    <a:cubicBezTo>
                      <a:pt x="2662039" y="2612077"/>
                      <a:pt x="2826219" y="2948920"/>
                      <a:pt x="2739048" y="3257562"/>
                    </a:cubicBezTo>
                    <a:cubicBezTo>
                      <a:pt x="2989647" y="3516657"/>
                      <a:pt x="3078369" y="3900460"/>
                      <a:pt x="2934161" y="4242198"/>
                    </a:cubicBezTo>
                    <a:cubicBezTo>
                      <a:pt x="2919082" y="4277933"/>
                      <a:pt x="2901896" y="4312163"/>
                      <a:pt x="2882797" y="4344816"/>
                    </a:cubicBezTo>
                    <a:close/>
                  </a:path>
                </a:pathLst>
              </a:custGeom>
              <a:noFill/>
              <a:ln w="381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40" name="矩形 39"/>
            <p:cNvSpPr/>
            <p:nvPr/>
          </p:nvSpPr>
          <p:spPr>
            <a:xfrm rot="3152971">
              <a:off x="2448204" y="2850390"/>
              <a:ext cx="2296636" cy="27324"/>
            </a:xfrm>
            <a:prstGeom prst="rect">
              <a:avLst/>
            </a:prstGeom>
            <a:gradFill>
              <a:gsLst>
                <a:gs pos="49628">
                  <a:sysClr val="windowText" lastClr="000000">
                    <a:lumMod val="65000"/>
                    <a:lumOff val="35000"/>
                  </a:sysClr>
                </a:gs>
                <a:gs pos="2000">
                  <a:sysClr val="window" lastClr="FFFFFF">
                    <a:lumMod val="95000"/>
                  </a:sysClr>
                </a:gs>
                <a:gs pos="100000">
                  <a:sysClr val="window" lastClr="FFFFFF">
                    <a:lumMod val="9500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41" name="矩形 40"/>
            <p:cNvSpPr/>
            <p:nvPr/>
          </p:nvSpPr>
          <p:spPr>
            <a:xfrm rot="3152971">
              <a:off x="2074833" y="3120848"/>
              <a:ext cx="2296636" cy="27324"/>
            </a:xfrm>
            <a:prstGeom prst="rect">
              <a:avLst/>
            </a:prstGeom>
            <a:gradFill>
              <a:gsLst>
                <a:gs pos="49628">
                  <a:sysClr val="windowText" lastClr="000000">
                    <a:lumMod val="50000"/>
                    <a:lumOff val="50000"/>
                  </a:sysClr>
                </a:gs>
                <a:gs pos="2000">
                  <a:sysClr val="window" lastClr="FFFFFF">
                    <a:lumMod val="95000"/>
                  </a:sysClr>
                </a:gs>
                <a:gs pos="100000">
                  <a:sysClr val="window" lastClr="FFFFFF">
                    <a:lumMod val="9500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42" name="矩形 41"/>
            <p:cNvSpPr/>
            <p:nvPr/>
          </p:nvSpPr>
          <p:spPr>
            <a:xfrm rot="19371522">
              <a:off x="3140495" y="1455877"/>
              <a:ext cx="432000" cy="2926800"/>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45" name="组合 44"/>
          <p:cNvGrpSpPr/>
          <p:nvPr/>
        </p:nvGrpSpPr>
        <p:grpSpPr>
          <a:xfrm rot="20810404" flipH="1">
            <a:off x="1768149" y="2573252"/>
            <a:ext cx="3559810" cy="2592720"/>
            <a:chOff x="1951689" y="885207"/>
            <a:chExt cx="4802035" cy="3497470"/>
          </a:xfrm>
        </p:grpSpPr>
        <p:sp>
          <p:nvSpPr>
            <p:cNvPr id="46" name="椭圆 3"/>
            <p:cNvSpPr/>
            <p:nvPr/>
          </p:nvSpPr>
          <p:spPr>
            <a:xfrm rot="3152971">
              <a:off x="2558453" y="2769617"/>
              <a:ext cx="2270604" cy="164261"/>
            </a:xfrm>
            <a:custGeom>
              <a:avLst/>
              <a:gdLst/>
              <a:ahLst/>
              <a:cxnLst/>
              <a:rect l="l" t="t" r="r" b="b"/>
              <a:pathLst>
                <a:path w="5967726" h="372256">
                  <a:moveTo>
                    <a:pt x="2983863" y="0"/>
                  </a:moveTo>
                  <a:cubicBezTo>
                    <a:pt x="4505610" y="0"/>
                    <a:pt x="5763890" y="161740"/>
                    <a:pt x="5967726" y="372256"/>
                  </a:cubicBezTo>
                  <a:lnTo>
                    <a:pt x="0" y="372256"/>
                  </a:lnTo>
                  <a:cubicBezTo>
                    <a:pt x="203837" y="161740"/>
                    <a:pt x="1462116" y="0"/>
                    <a:pt x="2983863" y="0"/>
                  </a:cubicBezTo>
                  <a:close/>
                </a:path>
              </a:pathLst>
            </a:custGeom>
            <a:gradFill flip="none" rotWithShape="1">
              <a:gsLst>
                <a:gs pos="100000">
                  <a:sysClr val="window" lastClr="FFFFFF">
                    <a:lumMod val="50000"/>
                    <a:alpha val="27000"/>
                  </a:sysClr>
                </a:gs>
                <a:gs pos="26000">
                  <a:sysClr val="window" lastClr="FFFFFF">
                    <a:lumMod val="95000"/>
                    <a:alpha val="0"/>
                  </a:sysClr>
                </a:gs>
              </a:gsLst>
              <a:lin ang="54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47" name="椭圆 3"/>
            <p:cNvSpPr/>
            <p:nvPr/>
          </p:nvSpPr>
          <p:spPr>
            <a:xfrm rot="3152971" flipV="1">
              <a:off x="1961078" y="3059903"/>
              <a:ext cx="2270604" cy="269178"/>
            </a:xfrm>
            <a:custGeom>
              <a:avLst/>
              <a:gdLst/>
              <a:ahLst/>
              <a:cxnLst/>
              <a:rect l="l" t="t" r="r" b="b"/>
              <a:pathLst>
                <a:path w="5967726" h="372256">
                  <a:moveTo>
                    <a:pt x="2983863" y="0"/>
                  </a:moveTo>
                  <a:cubicBezTo>
                    <a:pt x="4505610" y="0"/>
                    <a:pt x="5763890" y="161740"/>
                    <a:pt x="5967726" y="372256"/>
                  </a:cubicBezTo>
                  <a:lnTo>
                    <a:pt x="0" y="372256"/>
                  </a:lnTo>
                  <a:cubicBezTo>
                    <a:pt x="203837" y="161740"/>
                    <a:pt x="1462116" y="0"/>
                    <a:pt x="2983863" y="0"/>
                  </a:cubicBezTo>
                  <a:close/>
                </a:path>
              </a:pathLst>
            </a:custGeom>
            <a:gradFill flip="none" rotWithShape="1">
              <a:gsLst>
                <a:gs pos="100000">
                  <a:sysClr val="window" lastClr="FFFFFF">
                    <a:lumMod val="50000"/>
                    <a:alpha val="27000"/>
                  </a:sysClr>
                </a:gs>
                <a:gs pos="26000">
                  <a:sysClr val="window" lastClr="FFFFFF">
                    <a:lumMod val="95000"/>
                    <a:alpha val="0"/>
                  </a:sysClr>
                </a:gs>
              </a:gsLst>
              <a:lin ang="54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48" name="组合 47"/>
            <p:cNvGrpSpPr/>
            <p:nvPr/>
          </p:nvGrpSpPr>
          <p:grpSpPr>
            <a:xfrm>
              <a:off x="1951689" y="885207"/>
              <a:ext cx="4802035" cy="2934173"/>
              <a:chOff x="3662562" y="1737334"/>
              <a:chExt cx="4915319" cy="3003393"/>
            </a:xfrm>
          </p:grpSpPr>
          <p:sp>
            <p:nvSpPr>
              <p:cNvPr id="52" name="等腰三角形 15"/>
              <p:cNvSpPr/>
              <p:nvPr/>
            </p:nvSpPr>
            <p:spPr>
              <a:xfrm rot="14439046">
                <a:off x="4618525" y="781371"/>
                <a:ext cx="3003393" cy="4915319"/>
              </a:xfrm>
              <a:custGeom>
                <a:avLst/>
                <a:gdLst/>
                <a:ahLst/>
                <a:cxnLst/>
                <a:rect l="l" t="t" r="r" b="b"/>
                <a:pathLst>
                  <a:path w="3003393" h="4915319">
                    <a:moveTo>
                      <a:pt x="2882797" y="4000352"/>
                    </a:moveTo>
                    <a:cubicBezTo>
                      <a:pt x="2749103" y="4228916"/>
                      <a:pt x="2521655" y="4380126"/>
                      <a:pt x="2266692" y="4428273"/>
                    </a:cubicBezTo>
                    <a:cubicBezTo>
                      <a:pt x="2259881" y="4450786"/>
                      <a:pt x="2251818" y="4473141"/>
                      <a:pt x="2242482" y="4495266"/>
                    </a:cubicBezTo>
                    <a:cubicBezTo>
                      <a:pt x="2092598" y="4850453"/>
                      <a:pt x="1671266" y="5011866"/>
                      <a:pt x="1301410" y="4855793"/>
                    </a:cubicBezTo>
                    <a:cubicBezTo>
                      <a:pt x="1154317" y="4793722"/>
                      <a:pt x="1037519" y="4690784"/>
                      <a:pt x="961256" y="4565925"/>
                    </a:cubicBezTo>
                    <a:cubicBezTo>
                      <a:pt x="817153" y="4584881"/>
                      <a:pt x="665102" y="4566083"/>
                      <a:pt x="519937" y="4504825"/>
                    </a:cubicBezTo>
                    <a:cubicBezTo>
                      <a:pt x="93912" y="4325049"/>
                      <a:pt x="-111492" y="3847648"/>
                      <a:pt x="61154" y="3438519"/>
                    </a:cubicBezTo>
                    <a:cubicBezTo>
                      <a:pt x="147073" y="3234912"/>
                      <a:pt x="310431" y="3086584"/>
                      <a:pt x="505483" y="3011358"/>
                    </a:cubicBezTo>
                    <a:cubicBezTo>
                      <a:pt x="456563" y="2881971"/>
                      <a:pt x="456220" y="2736651"/>
                      <a:pt x="513177" y="2601678"/>
                    </a:cubicBezTo>
                    <a:cubicBezTo>
                      <a:pt x="637150" y="2307892"/>
                      <a:pt x="985648" y="2174381"/>
                      <a:pt x="1291566" y="2303474"/>
                    </a:cubicBezTo>
                    <a:lnTo>
                      <a:pt x="1340585" y="2330197"/>
                    </a:lnTo>
                    <a:lnTo>
                      <a:pt x="1566019" y="0"/>
                    </a:lnTo>
                    <a:lnTo>
                      <a:pt x="1723456" y="2183063"/>
                    </a:lnTo>
                    <a:cubicBezTo>
                      <a:pt x="1900077" y="2069364"/>
                      <a:pt x="2132785" y="2044276"/>
                      <a:pt x="2346784" y="2134580"/>
                    </a:cubicBezTo>
                    <a:cubicBezTo>
                      <a:pt x="2662039" y="2267613"/>
                      <a:pt x="2826219" y="2604456"/>
                      <a:pt x="2739048" y="2913098"/>
                    </a:cubicBezTo>
                    <a:cubicBezTo>
                      <a:pt x="2989647" y="3172193"/>
                      <a:pt x="3078369" y="3555996"/>
                      <a:pt x="2934161" y="3897734"/>
                    </a:cubicBezTo>
                    <a:cubicBezTo>
                      <a:pt x="2919082" y="3933469"/>
                      <a:pt x="2901896" y="3967699"/>
                      <a:pt x="2882797" y="4000352"/>
                    </a:cubicBezTo>
                    <a:close/>
                  </a:path>
                </a:pathLst>
              </a:custGeom>
              <a:gradFill flip="none" rotWithShape="1">
                <a:gsLst>
                  <a:gs pos="11000">
                    <a:srgbClr val="FFC000"/>
                  </a:gs>
                  <a:gs pos="95000">
                    <a:srgbClr val="F79646">
                      <a:lumMod val="75000"/>
                    </a:srgbClr>
                  </a:gs>
                  <a:gs pos="56000">
                    <a:srgbClr val="FFC000"/>
                  </a:gs>
                </a:gsLst>
                <a:path path="circle">
                  <a:fillToRect l="50000" t="50000" r="50000" b="50000"/>
                </a:path>
                <a:tileRect/>
              </a:gradFill>
              <a:ln w="25400" cap="flat" cmpd="sng" algn="ctr">
                <a:solidFill>
                  <a:sysClr val="window" lastClr="FFFFFF"/>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53" name="等腰三角形 15"/>
              <p:cNvSpPr/>
              <p:nvPr/>
            </p:nvSpPr>
            <p:spPr>
              <a:xfrm rot="14439046">
                <a:off x="4686347" y="883298"/>
                <a:ext cx="2757675" cy="4785302"/>
              </a:xfrm>
              <a:custGeom>
                <a:avLst/>
                <a:gdLst>
                  <a:gd name="connsiteX0" fmla="*/ 2882797 w 3003393"/>
                  <a:gd name="connsiteY0" fmla="*/ 4344816 h 5259783"/>
                  <a:gd name="connsiteX1" fmla="*/ 2266692 w 3003393"/>
                  <a:gd name="connsiteY1" fmla="*/ 4772737 h 5259783"/>
                  <a:gd name="connsiteX2" fmla="*/ 2242482 w 3003393"/>
                  <a:gd name="connsiteY2" fmla="*/ 4839730 h 5259783"/>
                  <a:gd name="connsiteX3" fmla="*/ 1301410 w 3003393"/>
                  <a:gd name="connsiteY3" fmla="*/ 5200257 h 5259783"/>
                  <a:gd name="connsiteX4" fmla="*/ 961256 w 3003393"/>
                  <a:gd name="connsiteY4" fmla="*/ 4910389 h 5259783"/>
                  <a:gd name="connsiteX5" fmla="*/ 519937 w 3003393"/>
                  <a:gd name="connsiteY5" fmla="*/ 4849289 h 5259783"/>
                  <a:gd name="connsiteX6" fmla="*/ 61154 w 3003393"/>
                  <a:gd name="connsiteY6" fmla="*/ 3782983 h 5259783"/>
                  <a:gd name="connsiteX7" fmla="*/ 505483 w 3003393"/>
                  <a:gd name="connsiteY7" fmla="*/ 3355822 h 5259783"/>
                  <a:gd name="connsiteX8" fmla="*/ 513177 w 3003393"/>
                  <a:gd name="connsiteY8" fmla="*/ 2946142 h 5259783"/>
                  <a:gd name="connsiteX9" fmla="*/ 1291566 w 3003393"/>
                  <a:gd name="connsiteY9" fmla="*/ 2647938 h 5259783"/>
                  <a:gd name="connsiteX10" fmla="*/ 1340585 w 3003393"/>
                  <a:gd name="connsiteY10" fmla="*/ 2674661 h 5259783"/>
                  <a:gd name="connsiteX11" fmla="*/ 1551653 w 3003393"/>
                  <a:gd name="connsiteY11" fmla="*/ 0 h 5259783"/>
                  <a:gd name="connsiteX12" fmla="*/ 1723456 w 3003393"/>
                  <a:gd name="connsiteY12" fmla="*/ 2527527 h 5259783"/>
                  <a:gd name="connsiteX13" fmla="*/ 2346784 w 3003393"/>
                  <a:gd name="connsiteY13" fmla="*/ 2479044 h 5259783"/>
                  <a:gd name="connsiteX14" fmla="*/ 2739048 w 3003393"/>
                  <a:gd name="connsiteY14" fmla="*/ 3257562 h 5259783"/>
                  <a:gd name="connsiteX15" fmla="*/ 2934161 w 3003393"/>
                  <a:gd name="connsiteY15" fmla="*/ 4242198 h 5259783"/>
                  <a:gd name="connsiteX16" fmla="*/ 2882797 w 3003393"/>
                  <a:gd name="connsiteY16" fmla="*/ 4344816 h 5259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03393" h="5259783">
                    <a:moveTo>
                      <a:pt x="2882797" y="4344816"/>
                    </a:moveTo>
                    <a:cubicBezTo>
                      <a:pt x="2749103" y="4573380"/>
                      <a:pt x="2521655" y="4724590"/>
                      <a:pt x="2266692" y="4772737"/>
                    </a:cubicBezTo>
                    <a:cubicBezTo>
                      <a:pt x="2259881" y="4795250"/>
                      <a:pt x="2251818" y="4817605"/>
                      <a:pt x="2242482" y="4839730"/>
                    </a:cubicBezTo>
                    <a:cubicBezTo>
                      <a:pt x="2092598" y="5194917"/>
                      <a:pt x="1671266" y="5356330"/>
                      <a:pt x="1301410" y="5200257"/>
                    </a:cubicBezTo>
                    <a:cubicBezTo>
                      <a:pt x="1154317" y="5138186"/>
                      <a:pt x="1037519" y="5035248"/>
                      <a:pt x="961256" y="4910389"/>
                    </a:cubicBezTo>
                    <a:cubicBezTo>
                      <a:pt x="817153" y="4929345"/>
                      <a:pt x="665102" y="4910547"/>
                      <a:pt x="519937" y="4849289"/>
                    </a:cubicBezTo>
                    <a:cubicBezTo>
                      <a:pt x="93912" y="4669513"/>
                      <a:pt x="-111492" y="4192112"/>
                      <a:pt x="61154" y="3782983"/>
                    </a:cubicBezTo>
                    <a:cubicBezTo>
                      <a:pt x="147073" y="3579376"/>
                      <a:pt x="310431" y="3431048"/>
                      <a:pt x="505483" y="3355822"/>
                    </a:cubicBezTo>
                    <a:cubicBezTo>
                      <a:pt x="456563" y="3226435"/>
                      <a:pt x="456220" y="3081115"/>
                      <a:pt x="513177" y="2946142"/>
                    </a:cubicBezTo>
                    <a:cubicBezTo>
                      <a:pt x="637150" y="2652356"/>
                      <a:pt x="985648" y="2518845"/>
                      <a:pt x="1291566" y="2647938"/>
                    </a:cubicBezTo>
                    <a:lnTo>
                      <a:pt x="1340585" y="2674661"/>
                    </a:lnTo>
                    <a:lnTo>
                      <a:pt x="1551653" y="0"/>
                    </a:lnTo>
                    <a:cubicBezTo>
                      <a:pt x="1604132" y="727688"/>
                      <a:pt x="1670977" y="1799839"/>
                      <a:pt x="1723456" y="2527527"/>
                    </a:cubicBezTo>
                    <a:cubicBezTo>
                      <a:pt x="1900077" y="2413828"/>
                      <a:pt x="2132785" y="2388740"/>
                      <a:pt x="2346784" y="2479044"/>
                    </a:cubicBezTo>
                    <a:cubicBezTo>
                      <a:pt x="2662039" y="2612077"/>
                      <a:pt x="2826219" y="2948920"/>
                      <a:pt x="2739048" y="3257562"/>
                    </a:cubicBezTo>
                    <a:cubicBezTo>
                      <a:pt x="2989647" y="3516657"/>
                      <a:pt x="3078369" y="3900460"/>
                      <a:pt x="2934161" y="4242198"/>
                    </a:cubicBezTo>
                    <a:cubicBezTo>
                      <a:pt x="2919082" y="4277933"/>
                      <a:pt x="2901896" y="4312163"/>
                      <a:pt x="2882797" y="4344816"/>
                    </a:cubicBezTo>
                    <a:close/>
                  </a:path>
                </a:pathLst>
              </a:custGeom>
              <a:noFill/>
              <a:ln w="381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49" name="矩形 48"/>
            <p:cNvSpPr/>
            <p:nvPr/>
          </p:nvSpPr>
          <p:spPr>
            <a:xfrm rot="3152971">
              <a:off x="2448204" y="2850390"/>
              <a:ext cx="2296636" cy="27324"/>
            </a:xfrm>
            <a:prstGeom prst="rect">
              <a:avLst/>
            </a:prstGeom>
            <a:gradFill>
              <a:gsLst>
                <a:gs pos="49628">
                  <a:sysClr val="windowText" lastClr="000000">
                    <a:lumMod val="50000"/>
                    <a:lumOff val="50000"/>
                  </a:sysClr>
                </a:gs>
                <a:gs pos="2000">
                  <a:sysClr val="window" lastClr="FFFFFF">
                    <a:lumMod val="95000"/>
                  </a:sysClr>
                </a:gs>
                <a:gs pos="100000">
                  <a:sysClr val="window" lastClr="FFFFFF">
                    <a:lumMod val="9500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50" name="矩形 49"/>
            <p:cNvSpPr/>
            <p:nvPr/>
          </p:nvSpPr>
          <p:spPr>
            <a:xfrm rot="3152971">
              <a:off x="2074833" y="3120848"/>
              <a:ext cx="2296636" cy="27324"/>
            </a:xfrm>
            <a:prstGeom prst="rect">
              <a:avLst/>
            </a:prstGeom>
            <a:gradFill>
              <a:gsLst>
                <a:gs pos="49628">
                  <a:sysClr val="windowText" lastClr="000000">
                    <a:lumMod val="50000"/>
                    <a:lumOff val="50000"/>
                  </a:sysClr>
                </a:gs>
                <a:gs pos="2000">
                  <a:sysClr val="window" lastClr="FFFFFF">
                    <a:lumMod val="95000"/>
                  </a:sysClr>
                </a:gs>
                <a:gs pos="100000">
                  <a:sysClr val="window" lastClr="FFFFFF">
                    <a:lumMod val="9500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51" name="矩形 50"/>
            <p:cNvSpPr/>
            <p:nvPr/>
          </p:nvSpPr>
          <p:spPr>
            <a:xfrm rot="19371522">
              <a:off x="3140495" y="1455877"/>
              <a:ext cx="432000" cy="2926800"/>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54" name="组合 53"/>
          <p:cNvGrpSpPr/>
          <p:nvPr/>
        </p:nvGrpSpPr>
        <p:grpSpPr>
          <a:xfrm rot="806428">
            <a:off x="3197209" y="4418512"/>
            <a:ext cx="3559810" cy="2592720"/>
            <a:chOff x="1951689" y="885207"/>
            <a:chExt cx="4802035" cy="3497470"/>
          </a:xfrm>
        </p:grpSpPr>
        <p:sp>
          <p:nvSpPr>
            <p:cNvPr id="55" name="椭圆 3"/>
            <p:cNvSpPr/>
            <p:nvPr/>
          </p:nvSpPr>
          <p:spPr>
            <a:xfrm rot="3152971">
              <a:off x="2554199" y="2778234"/>
              <a:ext cx="2270604" cy="153546"/>
            </a:xfrm>
            <a:custGeom>
              <a:avLst/>
              <a:gdLst/>
              <a:ahLst/>
              <a:cxnLst/>
              <a:rect l="l" t="t" r="r" b="b"/>
              <a:pathLst>
                <a:path w="5967726" h="372256">
                  <a:moveTo>
                    <a:pt x="2983863" y="0"/>
                  </a:moveTo>
                  <a:cubicBezTo>
                    <a:pt x="4505610" y="0"/>
                    <a:pt x="5763890" y="161740"/>
                    <a:pt x="5967726" y="372256"/>
                  </a:cubicBezTo>
                  <a:lnTo>
                    <a:pt x="0" y="372256"/>
                  </a:lnTo>
                  <a:cubicBezTo>
                    <a:pt x="203837" y="161740"/>
                    <a:pt x="1462116" y="0"/>
                    <a:pt x="2983863" y="0"/>
                  </a:cubicBezTo>
                  <a:close/>
                </a:path>
              </a:pathLst>
            </a:custGeom>
            <a:gradFill flip="none" rotWithShape="1">
              <a:gsLst>
                <a:gs pos="100000">
                  <a:sysClr val="window" lastClr="FFFFFF">
                    <a:lumMod val="50000"/>
                    <a:alpha val="27000"/>
                  </a:sysClr>
                </a:gs>
                <a:gs pos="26000">
                  <a:sysClr val="window" lastClr="FFFFFF">
                    <a:lumMod val="95000"/>
                    <a:alpha val="0"/>
                  </a:sysClr>
                </a:gs>
              </a:gsLst>
              <a:lin ang="54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56" name="椭圆 3"/>
            <p:cNvSpPr/>
            <p:nvPr/>
          </p:nvSpPr>
          <p:spPr>
            <a:xfrm rot="3152971" flipV="1">
              <a:off x="1963888" y="3061292"/>
              <a:ext cx="2270604" cy="262097"/>
            </a:xfrm>
            <a:custGeom>
              <a:avLst/>
              <a:gdLst/>
              <a:ahLst/>
              <a:cxnLst/>
              <a:rect l="l" t="t" r="r" b="b"/>
              <a:pathLst>
                <a:path w="5967726" h="372256">
                  <a:moveTo>
                    <a:pt x="2983863" y="0"/>
                  </a:moveTo>
                  <a:cubicBezTo>
                    <a:pt x="4505610" y="0"/>
                    <a:pt x="5763890" y="161740"/>
                    <a:pt x="5967726" y="372256"/>
                  </a:cubicBezTo>
                  <a:lnTo>
                    <a:pt x="0" y="372256"/>
                  </a:lnTo>
                  <a:cubicBezTo>
                    <a:pt x="203837" y="161740"/>
                    <a:pt x="1462116" y="0"/>
                    <a:pt x="2983863" y="0"/>
                  </a:cubicBezTo>
                  <a:close/>
                </a:path>
              </a:pathLst>
            </a:custGeom>
            <a:gradFill flip="none" rotWithShape="1">
              <a:gsLst>
                <a:gs pos="100000">
                  <a:sysClr val="window" lastClr="FFFFFF">
                    <a:lumMod val="50000"/>
                    <a:alpha val="27000"/>
                  </a:sysClr>
                </a:gs>
                <a:gs pos="26000">
                  <a:sysClr val="window" lastClr="FFFFFF">
                    <a:lumMod val="95000"/>
                    <a:alpha val="0"/>
                  </a:sysClr>
                </a:gs>
              </a:gsLst>
              <a:lin ang="54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nvGrpSpPr>
            <p:cNvPr id="57" name="组合 56"/>
            <p:cNvGrpSpPr/>
            <p:nvPr/>
          </p:nvGrpSpPr>
          <p:grpSpPr>
            <a:xfrm>
              <a:off x="1951689" y="885207"/>
              <a:ext cx="4802035" cy="2934173"/>
              <a:chOff x="3662562" y="1737334"/>
              <a:chExt cx="4915319" cy="3003393"/>
            </a:xfrm>
          </p:grpSpPr>
          <p:sp>
            <p:nvSpPr>
              <p:cNvPr id="61" name="等腰三角形 15"/>
              <p:cNvSpPr/>
              <p:nvPr/>
            </p:nvSpPr>
            <p:spPr>
              <a:xfrm rot="14439046">
                <a:off x="4618525" y="781371"/>
                <a:ext cx="3003393" cy="4915319"/>
              </a:xfrm>
              <a:custGeom>
                <a:avLst/>
                <a:gdLst/>
                <a:ahLst/>
                <a:cxnLst/>
                <a:rect l="l" t="t" r="r" b="b"/>
                <a:pathLst>
                  <a:path w="3003393" h="4915319">
                    <a:moveTo>
                      <a:pt x="2882797" y="4000352"/>
                    </a:moveTo>
                    <a:cubicBezTo>
                      <a:pt x="2749103" y="4228916"/>
                      <a:pt x="2521655" y="4380126"/>
                      <a:pt x="2266692" y="4428273"/>
                    </a:cubicBezTo>
                    <a:cubicBezTo>
                      <a:pt x="2259881" y="4450786"/>
                      <a:pt x="2251818" y="4473141"/>
                      <a:pt x="2242482" y="4495266"/>
                    </a:cubicBezTo>
                    <a:cubicBezTo>
                      <a:pt x="2092598" y="4850453"/>
                      <a:pt x="1671266" y="5011866"/>
                      <a:pt x="1301410" y="4855793"/>
                    </a:cubicBezTo>
                    <a:cubicBezTo>
                      <a:pt x="1154317" y="4793722"/>
                      <a:pt x="1037519" y="4690784"/>
                      <a:pt x="961256" y="4565925"/>
                    </a:cubicBezTo>
                    <a:cubicBezTo>
                      <a:pt x="817153" y="4584881"/>
                      <a:pt x="665102" y="4566083"/>
                      <a:pt x="519937" y="4504825"/>
                    </a:cubicBezTo>
                    <a:cubicBezTo>
                      <a:pt x="93912" y="4325049"/>
                      <a:pt x="-111492" y="3847648"/>
                      <a:pt x="61154" y="3438519"/>
                    </a:cubicBezTo>
                    <a:cubicBezTo>
                      <a:pt x="147073" y="3234912"/>
                      <a:pt x="310431" y="3086584"/>
                      <a:pt x="505483" y="3011358"/>
                    </a:cubicBezTo>
                    <a:cubicBezTo>
                      <a:pt x="456563" y="2881971"/>
                      <a:pt x="456220" y="2736651"/>
                      <a:pt x="513177" y="2601678"/>
                    </a:cubicBezTo>
                    <a:cubicBezTo>
                      <a:pt x="637150" y="2307892"/>
                      <a:pt x="985648" y="2174381"/>
                      <a:pt x="1291566" y="2303474"/>
                    </a:cubicBezTo>
                    <a:lnTo>
                      <a:pt x="1340585" y="2330197"/>
                    </a:lnTo>
                    <a:lnTo>
                      <a:pt x="1566019" y="0"/>
                    </a:lnTo>
                    <a:lnTo>
                      <a:pt x="1723456" y="2183063"/>
                    </a:lnTo>
                    <a:cubicBezTo>
                      <a:pt x="1900077" y="2069364"/>
                      <a:pt x="2132785" y="2044276"/>
                      <a:pt x="2346784" y="2134580"/>
                    </a:cubicBezTo>
                    <a:cubicBezTo>
                      <a:pt x="2662039" y="2267613"/>
                      <a:pt x="2826219" y="2604456"/>
                      <a:pt x="2739048" y="2913098"/>
                    </a:cubicBezTo>
                    <a:cubicBezTo>
                      <a:pt x="2989647" y="3172193"/>
                      <a:pt x="3078369" y="3555996"/>
                      <a:pt x="2934161" y="3897734"/>
                    </a:cubicBezTo>
                    <a:cubicBezTo>
                      <a:pt x="2919082" y="3933469"/>
                      <a:pt x="2901896" y="3967699"/>
                      <a:pt x="2882797" y="4000352"/>
                    </a:cubicBezTo>
                    <a:close/>
                  </a:path>
                </a:pathLst>
              </a:custGeom>
              <a:gradFill flip="none" rotWithShape="1">
                <a:gsLst>
                  <a:gs pos="11000">
                    <a:srgbClr val="3FFF8D"/>
                  </a:gs>
                  <a:gs pos="95000">
                    <a:srgbClr val="008E40"/>
                  </a:gs>
                  <a:gs pos="56000">
                    <a:srgbClr val="00D255"/>
                  </a:gs>
                </a:gsLst>
                <a:path path="circle">
                  <a:fillToRect l="50000" t="50000" r="50000" b="50000"/>
                </a:path>
                <a:tileRect/>
              </a:gradFill>
              <a:ln w="25400" cap="flat" cmpd="sng" algn="ctr">
                <a:solidFill>
                  <a:sysClr val="window" lastClr="FFFFFF"/>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62" name="等腰三角形 15"/>
              <p:cNvSpPr/>
              <p:nvPr/>
            </p:nvSpPr>
            <p:spPr>
              <a:xfrm rot="14439046">
                <a:off x="4686347" y="883298"/>
                <a:ext cx="2757675" cy="4785302"/>
              </a:xfrm>
              <a:custGeom>
                <a:avLst/>
                <a:gdLst>
                  <a:gd name="connsiteX0" fmla="*/ 2882797 w 3003393"/>
                  <a:gd name="connsiteY0" fmla="*/ 4344816 h 5259783"/>
                  <a:gd name="connsiteX1" fmla="*/ 2266692 w 3003393"/>
                  <a:gd name="connsiteY1" fmla="*/ 4772737 h 5259783"/>
                  <a:gd name="connsiteX2" fmla="*/ 2242482 w 3003393"/>
                  <a:gd name="connsiteY2" fmla="*/ 4839730 h 5259783"/>
                  <a:gd name="connsiteX3" fmla="*/ 1301410 w 3003393"/>
                  <a:gd name="connsiteY3" fmla="*/ 5200257 h 5259783"/>
                  <a:gd name="connsiteX4" fmla="*/ 961256 w 3003393"/>
                  <a:gd name="connsiteY4" fmla="*/ 4910389 h 5259783"/>
                  <a:gd name="connsiteX5" fmla="*/ 519937 w 3003393"/>
                  <a:gd name="connsiteY5" fmla="*/ 4849289 h 5259783"/>
                  <a:gd name="connsiteX6" fmla="*/ 61154 w 3003393"/>
                  <a:gd name="connsiteY6" fmla="*/ 3782983 h 5259783"/>
                  <a:gd name="connsiteX7" fmla="*/ 505483 w 3003393"/>
                  <a:gd name="connsiteY7" fmla="*/ 3355822 h 5259783"/>
                  <a:gd name="connsiteX8" fmla="*/ 513177 w 3003393"/>
                  <a:gd name="connsiteY8" fmla="*/ 2946142 h 5259783"/>
                  <a:gd name="connsiteX9" fmla="*/ 1291566 w 3003393"/>
                  <a:gd name="connsiteY9" fmla="*/ 2647938 h 5259783"/>
                  <a:gd name="connsiteX10" fmla="*/ 1340585 w 3003393"/>
                  <a:gd name="connsiteY10" fmla="*/ 2674661 h 5259783"/>
                  <a:gd name="connsiteX11" fmla="*/ 1551653 w 3003393"/>
                  <a:gd name="connsiteY11" fmla="*/ 0 h 5259783"/>
                  <a:gd name="connsiteX12" fmla="*/ 1723456 w 3003393"/>
                  <a:gd name="connsiteY12" fmla="*/ 2527527 h 5259783"/>
                  <a:gd name="connsiteX13" fmla="*/ 2346784 w 3003393"/>
                  <a:gd name="connsiteY13" fmla="*/ 2479044 h 5259783"/>
                  <a:gd name="connsiteX14" fmla="*/ 2739048 w 3003393"/>
                  <a:gd name="connsiteY14" fmla="*/ 3257562 h 5259783"/>
                  <a:gd name="connsiteX15" fmla="*/ 2934161 w 3003393"/>
                  <a:gd name="connsiteY15" fmla="*/ 4242198 h 5259783"/>
                  <a:gd name="connsiteX16" fmla="*/ 2882797 w 3003393"/>
                  <a:gd name="connsiteY16" fmla="*/ 4344816 h 5259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03393" h="5259783">
                    <a:moveTo>
                      <a:pt x="2882797" y="4344816"/>
                    </a:moveTo>
                    <a:cubicBezTo>
                      <a:pt x="2749103" y="4573380"/>
                      <a:pt x="2521655" y="4724590"/>
                      <a:pt x="2266692" y="4772737"/>
                    </a:cubicBezTo>
                    <a:cubicBezTo>
                      <a:pt x="2259881" y="4795250"/>
                      <a:pt x="2251818" y="4817605"/>
                      <a:pt x="2242482" y="4839730"/>
                    </a:cubicBezTo>
                    <a:cubicBezTo>
                      <a:pt x="2092598" y="5194917"/>
                      <a:pt x="1671266" y="5356330"/>
                      <a:pt x="1301410" y="5200257"/>
                    </a:cubicBezTo>
                    <a:cubicBezTo>
                      <a:pt x="1154317" y="5138186"/>
                      <a:pt x="1037519" y="5035248"/>
                      <a:pt x="961256" y="4910389"/>
                    </a:cubicBezTo>
                    <a:cubicBezTo>
                      <a:pt x="817153" y="4929345"/>
                      <a:pt x="665102" y="4910547"/>
                      <a:pt x="519937" y="4849289"/>
                    </a:cubicBezTo>
                    <a:cubicBezTo>
                      <a:pt x="93912" y="4669513"/>
                      <a:pt x="-111492" y="4192112"/>
                      <a:pt x="61154" y="3782983"/>
                    </a:cubicBezTo>
                    <a:cubicBezTo>
                      <a:pt x="147073" y="3579376"/>
                      <a:pt x="310431" y="3431048"/>
                      <a:pt x="505483" y="3355822"/>
                    </a:cubicBezTo>
                    <a:cubicBezTo>
                      <a:pt x="456563" y="3226435"/>
                      <a:pt x="456220" y="3081115"/>
                      <a:pt x="513177" y="2946142"/>
                    </a:cubicBezTo>
                    <a:cubicBezTo>
                      <a:pt x="637150" y="2652356"/>
                      <a:pt x="985648" y="2518845"/>
                      <a:pt x="1291566" y="2647938"/>
                    </a:cubicBezTo>
                    <a:lnTo>
                      <a:pt x="1340585" y="2674661"/>
                    </a:lnTo>
                    <a:lnTo>
                      <a:pt x="1551653" y="0"/>
                    </a:lnTo>
                    <a:cubicBezTo>
                      <a:pt x="1604132" y="727688"/>
                      <a:pt x="1670977" y="1799839"/>
                      <a:pt x="1723456" y="2527527"/>
                    </a:cubicBezTo>
                    <a:cubicBezTo>
                      <a:pt x="1900077" y="2413828"/>
                      <a:pt x="2132785" y="2388740"/>
                      <a:pt x="2346784" y="2479044"/>
                    </a:cubicBezTo>
                    <a:cubicBezTo>
                      <a:pt x="2662039" y="2612077"/>
                      <a:pt x="2826219" y="2948920"/>
                      <a:pt x="2739048" y="3257562"/>
                    </a:cubicBezTo>
                    <a:cubicBezTo>
                      <a:pt x="2989647" y="3516657"/>
                      <a:pt x="3078369" y="3900460"/>
                      <a:pt x="2934161" y="4242198"/>
                    </a:cubicBezTo>
                    <a:cubicBezTo>
                      <a:pt x="2919082" y="4277933"/>
                      <a:pt x="2901896" y="4312163"/>
                      <a:pt x="2882797" y="4344816"/>
                    </a:cubicBezTo>
                    <a:close/>
                  </a:path>
                </a:pathLst>
              </a:custGeom>
              <a:noFill/>
              <a:ln w="381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58" name="矩形 57"/>
            <p:cNvSpPr/>
            <p:nvPr/>
          </p:nvSpPr>
          <p:spPr>
            <a:xfrm rot="3152971">
              <a:off x="2448204" y="2850390"/>
              <a:ext cx="2296636" cy="27324"/>
            </a:xfrm>
            <a:prstGeom prst="rect">
              <a:avLst/>
            </a:prstGeom>
            <a:gradFill>
              <a:gsLst>
                <a:gs pos="49628">
                  <a:sysClr val="windowText" lastClr="000000">
                    <a:lumMod val="65000"/>
                    <a:lumOff val="35000"/>
                  </a:sysClr>
                </a:gs>
                <a:gs pos="2000">
                  <a:sysClr val="window" lastClr="FFFFFF">
                    <a:lumMod val="95000"/>
                  </a:sysClr>
                </a:gs>
                <a:gs pos="100000">
                  <a:sysClr val="window" lastClr="FFFFFF">
                    <a:lumMod val="9500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59" name="矩形 58"/>
            <p:cNvSpPr/>
            <p:nvPr/>
          </p:nvSpPr>
          <p:spPr>
            <a:xfrm rot="3152971">
              <a:off x="2074833" y="3120848"/>
              <a:ext cx="2296636" cy="27324"/>
            </a:xfrm>
            <a:prstGeom prst="rect">
              <a:avLst/>
            </a:prstGeom>
            <a:gradFill>
              <a:gsLst>
                <a:gs pos="49628">
                  <a:sysClr val="windowText" lastClr="000000">
                    <a:lumMod val="50000"/>
                    <a:lumOff val="50000"/>
                  </a:sysClr>
                </a:gs>
                <a:gs pos="2000">
                  <a:sysClr val="window" lastClr="FFFFFF">
                    <a:lumMod val="95000"/>
                  </a:sysClr>
                </a:gs>
                <a:gs pos="100000">
                  <a:sysClr val="window" lastClr="FFFFFF">
                    <a:lumMod val="9500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60" name="矩形 59"/>
            <p:cNvSpPr/>
            <p:nvPr/>
          </p:nvSpPr>
          <p:spPr>
            <a:xfrm rot="19371522">
              <a:off x="3140495" y="1455877"/>
              <a:ext cx="432000" cy="2926800"/>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63" name="TextBox 62"/>
          <p:cNvSpPr txBox="1"/>
          <p:nvPr/>
        </p:nvSpPr>
        <p:spPr>
          <a:xfrm>
            <a:off x="2193163" y="3011989"/>
            <a:ext cx="1298718" cy="88024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3200" b="1" i="0" u="none" strike="noStrike" kern="0" cap="none" spc="0" normalizeH="0" baseline="0" noProof="0" dirty="0">
                <a:ln w="18415" cmpd="sng">
                  <a:noFill/>
                  <a:prstDash val="solid"/>
                </a:ln>
                <a:solidFill>
                  <a:sysClr val="window" lastClr="FFFFFF"/>
                </a:solidFill>
                <a:effectLst>
                  <a:glow rad="139700">
                    <a:srgbClr val="F79646">
                      <a:satMod val="175000"/>
                      <a:alpha val="40000"/>
                    </a:srgbClr>
                  </a:glow>
                </a:effectLst>
                <a:uLnTx/>
                <a:uFillTx/>
                <a:latin typeface="Adidas Unity" pitchFamily="2" charset="0"/>
                <a:ea typeface="微软雅黑" pitchFamily="34" charset="-122"/>
                <a:cs typeface="Times New Roman" pitchFamily="18" charset="0"/>
              </a:rPr>
              <a:t>YOUR text</a:t>
            </a:r>
            <a:endParaRPr kumimoji="0" lang="zh-CN" altLang="en-US" sz="3200" b="1" i="0" u="none" strike="noStrike" kern="0" cap="none" spc="0" normalizeH="0" baseline="0" noProof="0" dirty="0">
              <a:ln w="18415" cmpd="sng">
                <a:noFill/>
                <a:prstDash val="solid"/>
              </a:ln>
              <a:solidFill>
                <a:sysClr val="window" lastClr="FFFFFF"/>
              </a:solidFill>
              <a:effectLst>
                <a:glow rad="139700">
                  <a:srgbClr val="F79646">
                    <a:satMod val="175000"/>
                    <a:alpha val="40000"/>
                  </a:srgbClr>
                </a:glow>
              </a:effectLst>
              <a:uLnTx/>
              <a:uFillTx/>
              <a:latin typeface="Adidas Unity" pitchFamily="2" charset="0"/>
              <a:ea typeface="微软雅黑" pitchFamily="34" charset="-122"/>
              <a:cs typeface="Times New Roman" pitchFamily="18" charset="0"/>
            </a:endParaRPr>
          </a:p>
        </p:txBody>
      </p:sp>
      <p:sp>
        <p:nvSpPr>
          <p:cNvPr id="64" name="TextBox 63"/>
          <p:cNvSpPr txBox="1"/>
          <p:nvPr/>
        </p:nvSpPr>
        <p:spPr>
          <a:xfrm>
            <a:off x="5217499" y="1211789"/>
            <a:ext cx="1298718" cy="88024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3200" b="1" i="0" u="none" strike="noStrike" kern="0" cap="none" spc="0" normalizeH="0" baseline="0" noProof="0" dirty="0">
                <a:ln w="18415" cmpd="sng">
                  <a:noFill/>
                  <a:prstDash val="solid"/>
                </a:ln>
                <a:solidFill>
                  <a:sysClr val="window" lastClr="FFFFFF"/>
                </a:solidFill>
                <a:effectLst>
                  <a:glow rad="139700">
                    <a:srgbClr val="4BACC6">
                      <a:satMod val="175000"/>
                      <a:alpha val="40000"/>
                    </a:srgbClr>
                  </a:glow>
                </a:effectLst>
                <a:uLnTx/>
                <a:uFillTx/>
                <a:latin typeface="Adidas Unity" pitchFamily="2" charset="0"/>
                <a:ea typeface="微软雅黑" pitchFamily="34" charset="-122"/>
                <a:cs typeface="Times New Roman" pitchFamily="18" charset="0"/>
              </a:rPr>
              <a:t>YOUR text</a:t>
            </a:r>
            <a:endParaRPr kumimoji="0" lang="zh-CN" altLang="en-US" sz="3200" b="1" i="0" u="none" strike="noStrike" kern="0" cap="none" spc="0" normalizeH="0" baseline="0" noProof="0" dirty="0">
              <a:ln w="18415" cmpd="sng">
                <a:noFill/>
                <a:prstDash val="solid"/>
              </a:ln>
              <a:solidFill>
                <a:sysClr val="window" lastClr="FFFFFF"/>
              </a:solidFill>
              <a:effectLst>
                <a:glow rad="139700">
                  <a:srgbClr val="4BACC6">
                    <a:satMod val="175000"/>
                    <a:alpha val="40000"/>
                  </a:srgbClr>
                </a:glow>
              </a:effectLst>
              <a:uLnTx/>
              <a:uFillTx/>
              <a:latin typeface="Adidas Unity" pitchFamily="2" charset="0"/>
              <a:ea typeface="微软雅黑" pitchFamily="34" charset="-122"/>
              <a:cs typeface="Times New Roman" pitchFamily="18" charset="0"/>
            </a:endParaRPr>
          </a:p>
        </p:txBody>
      </p:sp>
      <p:sp>
        <p:nvSpPr>
          <p:cNvPr id="65" name="TextBox 64"/>
          <p:cNvSpPr txBox="1"/>
          <p:nvPr/>
        </p:nvSpPr>
        <p:spPr>
          <a:xfrm>
            <a:off x="5142179" y="4868052"/>
            <a:ext cx="1298718" cy="88024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altLang="zh-CN" sz="3200" b="1" i="0" u="none" strike="noStrike" kern="0" cap="none" spc="0" normalizeH="0" baseline="0" noProof="0" dirty="0">
                <a:ln w="18415" cmpd="sng">
                  <a:noFill/>
                  <a:prstDash val="solid"/>
                </a:ln>
                <a:solidFill>
                  <a:sysClr val="window" lastClr="FFFFFF"/>
                </a:solidFill>
                <a:effectLst>
                  <a:glow rad="101600">
                    <a:srgbClr val="00D255">
                      <a:alpha val="60000"/>
                    </a:srgbClr>
                  </a:glow>
                </a:effectLst>
                <a:uLnTx/>
                <a:uFillTx/>
                <a:latin typeface="Adidas Unity" pitchFamily="2" charset="0"/>
                <a:ea typeface="微软雅黑" pitchFamily="34" charset="-122"/>
                <a:cs typeface="Times New Roman" pitchFamily="18" charset="0"/>
              </a:rPr>
              <a:t>YOUR text</a:t>
            </a:r>
            <a:endParaRPr kumimoji="0" lang="zh-CN" altLang="en-US" sz="3200" b="1" i="0" u="none" strike="noStrike" kern="0" cap="none" spc="0" normalizeH="0" baseline="0" noProof="0" dirty="0">
              <a:ln w="18415" cmpd="sng">
                <a:noFill/>
                <a:prstDash val="solid"/>
              </a:ln>
              <a:solidFill>
                <a:sysClr val="window" lastClr="FFFFFF"/>
              </a:solidFill>
              <a:effectLst>
                <a:glow rad="101600">
                  <a:srgbClr val="00D255">
                    <a:alpha val="60000"/>
                  </a:srgbClr>
                </a:glow>
              </a:effectLst>
              <a:uLnTx/>
              <a:uFillTx/>
              <a:latin typeface="Adidas Unity" pitchFamily="2" charset="0"/>
              <a:ea typeface="微软雅黑" pitchFamily="34" charset="-122"/>
              <a:cs typeface="Times New Roman" pitchFamily="18" charset="0"/>
            </a:endParaRPr>
          </a:p>
        </p:txBody>
      </p:sp>
      <p:sp>
        <p:nvSpPr>
          <p:cNvPr id="66" name="TextBox 65"/>
          <p:cNvSpPr txBox="1"/>
          <p:nvPr/>
        </p:nvSpPr>
        <p:spPr>
          <a:xfrm flipH="1">
            <a:off x="5968145" y="2780928"/>
            <a:ext cx="2134687" cy="1169551"/>
          </a:xfrm>
          <a:prstGeom prst="rect">
            <a:avLst/>
          </a:prstGeom>
          <a:noFill/>
        </p:spPr>
        <p:txBody>
          <a:bodyPr wrap="square" rtlCol="0">
            <a:spAutoFit/>
          </a:bodyPr>
          <a:lstStyle/>
          <a:p>
            <a:pPr>
              <a:defRPr/>
            </a:pPr>
            <a:r>
              <a:rPr kumimoji="0" lang="en-US" altLang="zh-CN" sz="1400" b="0" i="0" u="none" strike="noStrike" kern="0" cap="none" spc="0" normalizeH="0" baseline="0" noProof="0" dirty="0">
                <a:ln>
                  <a:noFill/>
                </a:ln>
                <a:solidFill>
                  <a:srgbClr val="4B3C29"/>
                </a:solidFill>
                <a:effectLst/>
                <a:uLnTx/>
                <a:uFillTx/>
                <a:latin typeface="Arial" pitchFamily="34" charset="0"/>
                <a:ea typeface="微软雅黑" pitchFamily="34" charset="-122"/>
                <a:cs typeface="Arial" pitchFamily="34" charset="0"/>
              </a:rPr>
              <a:t>Click here to add your text. Click here to add your text</a:t>
            </a:r>
            <a:r>
              <a:rPr lang="en-US" altLang="zh-CN" sz="1400" kern="0" dirty="0">
                <a:solidFill>
                  <a:srgbClr val="4B3C29"/>
                </a:solidFill>
                <a:effectLst/>
                <a:latin typeface="Arial" pitchFamily="34" charset="0"/>
                <a:ea typeface="微软雅黑" pitchFamily="34" charset="-122"/>
                <a:cs typeface="Arial" pitchFamily="34" charset="0"/>
              </a:rPr>
              <a:t>. Click here to add your text.</a:t>
            </a:r>
            <a:r>
              <a:rPr lang="en-US" altLang="zh-CN" sz="1400" kern="0" dirty="0">
                <a:solidFill>
                  <a:srgbClr val="4B3C29"/>
                </a:solidFill>
                <a:latin typeface="Arial" pitchFamily="34" charset="0"/>
                <a:ea typeface="微软雅黑" pitchFamily="34" charset="-122"/>
                <a:cs typeface="Arial" pitchFamily="34" charset="0"/>
              </a:rPr>
              <a:t> Click here to add your text. </a:t>
            </a:r>
          </a:p>
        </p:txBody>
      </p:sp>
      <p:sp>
        <p:nvSpPr>
          <p:cNvPr id="67" name="TextBox 66"/>
          <p:cNvSpPr txBox="1"/>
          <p:nvPr/>
        </p:nvSpPr>
        <p:spPr>
          <a:xfrm flipH="1">
            <a:off x="1475657" y="4540616"/>
            <a:ext cx="2134687" cy="1169551"/>
          </a:xfrm>
          <a:prstGeom prst="rect">
            <a:avLst/>
          </a:prstGeom>
          <a:noFill/>
        </p:spPr>
        <p:txBody>
          <a:bodyPr wrap="square" rtlCol="0">
            <a:spAutoFit/>
          </a:bodyPr>
          <a:lstStyle/>
          <a:p>
            <a:pPr>
              <a:defRPr/>
            </a:pPr>
            <a:r>
              <a:rPr kumimoji="0" lang="en-US" altLang="zh-CN" sz="1400" b="0" i="0" u="none" strike="noStrike" kern="0" cap="none" spc="0" normalizeH="0" baseline="0" noProof="0" dirty="0">
                <a:ln>
                  <a:noFill/>
                </a:ln>
                <a:solidFill>
                  <a:srgbClr val="4B3C29"/>
                </a:solidFill>
                <a:effectLst/>
                <a:uLnTx/>
                <a:uFillTx/>
                <a:latin typeface="Arial" pitchFamily="34" charset="0"/>
                <a:ea typeface="微软雅黑" pitchFamily="34" charset="-122"/>
                <a:cs typeface="Arial" pitchFamily="34" charset="0"/>
              </a:rPr>
              <a:t>Click here to add your text. Click here to add your text</a:t>
            </a:r>
            <a:r>
              <a:rPr lang="en-US" altLang="zh-CN" sz="1400" kern="0" dirty="0">
                <a:solidFill>
                  <a:srgbClr val="4B3C29"/>
                </a:solidFill>
                <a:effectLst/>
                <a:latin typeface="Arial" pitchFamily="34" charset="0"/>
                <a:ea typeface="微软雅黑" pitchFamily="34" charset="-122"/>
                <a:cs typeface="Arial" pitchFamily="34" charset="0"/>
              </a:rPr>
              <a:t>. Click here to add your text.</a:t>
            </a:r>
            <a:r>
              <a:rPr lang="en-US" altLang="zh-CN" sz="1400" kern="0" dirty="0">
                <a:solidFill>
                  <a:srgbClr val="4B3C29"/>
                </a:solidFill>
                <a:latin typeface="Arial" pitchFamily="34" charset="0"/>
                <a:ea typeface="微软雅黑" pitchFamily="34" charset="-122"/>
                <a:cs typeface="Arial" pitchFamily="34" charset="0"/>
              </a:rPr>
              <a:t> Click here to add your text. </a:t>
            </a:r>
          </a:p>
        </p:txBody>
      </p:sp>
      <p:sp>
        <p:nvSpPr>
          <p:cNvPr id="68" name="TextBox 67"/>
          <p:cNvSpPr txBox="1"/>
          <p:nvPr/>
        </p:nvSpPr>
        <p:spPr>
          <a:xfrm flipH="1">
            <a:off x="6797674" y="5175211"/>
            <a:ext cx="2134687" cy="1169551"/>
          </a:xfrm>
          <a:prstGeom prst="rect">
            <a:avLst/>
          </a:prstGeom>
          <a:noFill/>
        </p:spPr>
        <p:txBody>
          <a:bodyPr wrap="square" rtlCol="0">
            <a:spAutoFit/>
          </a:bodyPr>
          <a:lstStyle/>
          <a:p>
            <a:pPr>
              <a:defRPr/>
            </a:pPr>
            <a:r>
              <a:rPr kumimoji="0" lang="en-US" altLang="zh-CN" sz="1400" b="0" i="0" u="none" strike="noStrike" kern="0" cap="none" spc="0" normalizeH="0" baseline="0" noProof="0" dirty="0">
                <a:ln>
                  <a:noFill/>
                </a:ln>
                <a:solidFill>
                  <a:srgbClr val="4B3C29"/>
                </a:solidFill>
                <a:effectLst/>
                <a:uLnTx/>
                <a:uFillTx/>
                <a:latin typeface="Arial" pitchFamily="34" charset="0"/>
                <a:ea typeface="微软雅黑" pitchFamily="34" charset="-122"/>
                <a:cs typeface="Arial" pitchFamily="34" charset="0"/>
              </a:rPr>
              <a:t>Click here to add your text. Click here to add your text</a:t>
            </a:r>
            <a:r>
              <a:rPr lang="en-US" altLang="zh-CN" sz="1400" kern="0" dirty="0">
                <a:solidFill>
                  <a:srgbClr val="4B3C29"/>
                </a:solidFill>
                <a:effectLst/>
                <a:latin typeface="Arial" pitchFamily="34" charset="0"/>
                <a:ea typeface="微软雅黑" pitchFamily="34" charset="-122"/>
                <a:cs typeface="Arial" pitchFamily="34" charset="0"/>
              </a:rPr>
              <a:t>. Click here to add your text.</a:t>
            </a:r>
            <a:r>
              <a:rPr lang="en-US" altLang="zh-CN" sz="1400" kern="0" dirty="0">
                <a:solidFill>
                  <a:srgbClr val="4B3C29"/>
                </a:solidFill>
                <a:latin typeface="Arial" pitchFamily="34" charset="0"/>
                <a:ea typeface="微软雅黑" pitchFamily="34" charset="-122"/>
                <a:cs typeface="Arial" pitchFamily="34" charset="0"/>
              </a:rPr>
              <a:t> Click here to add your text. </a:t>
            </a:r>
          </a:p>
        </p:txBody>
      </p:sp>
      <p:sp>
        <p:nvSpPr>
          <p:cNvPr id="69" name="TextBox 68"/>
          <p:cNvSpPr txBox="1"/>
          <p:nvPr/>
        </p:nvSpPr>
        <p:spPr>
          <a:xfrm>
            <a:off x="330742" y="335558"/>
            <a:ext cx="3737202" cy="1077218"/>
          </a:xfrm>
          <a:prstGeom prst="rect">
            <a:avLst/>
          </a:prstGeom>
          <a:noFill/>
        </p:spPr>
        <p:txBody>
          <a:bodyPr wrap="square" rtlCol="0">
            <a:spAutoFit/>
          </a:bodyPr>
          <a:lstStyle>
            <a:defPPr>
              <a:defRPr lang="en-US"/>
            </a:defPPr>
            <a:lvl1pPr>
              <a:lnSpc>
                <a:spcPct val="130000"/>
              </a:lnSpc>
              <a:defRPr sz="5400" b="1">
                <a:solidFill>
                  <a:schemeClr val="tx1">
                    <a:lumMod val="65000"/>
                    <a:lumOff val="35000"/>
                  </a:schemeClr>
                </a:solidFill>
                <a:latin typeface="Agency FB" pitchFamily="34" charset="0"/>
                <a:ea typeface="微软雅黑" pitchFamily="34" charset="-122"/>
                <a:cs typeface="Calibri"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dirty="0">
                <a:ln>
                  <a:noFill/>
                </a:ln>
                <a:solidFill>
                  <a:sysClr val="windowText" lastClr="000000">
                    <a:lumMod val="65000"/>
                    <a:lumOff val="35000"/>
                  </a:sysClr>
                </a:solidFill>
                <a:effectLst/>
                <a:uLnTx/>
                <a:uFillTx/>
                <a:latin typeface="Adidas Unity" pitchFamily="2" charset="0"/>
              </a:rPr>
              <a:t>Click here to add your title</a:t>
            </a:r>
            <a:endParaRPr kumimoji="0" lang="zh-CN" altLang="en-US" sz="3200" b="1" i="0" u="none" strike="noStrike" kern="0" cap="none" spc="0" normalizeH="0" baseline="0" noProof="0" dirty="0">
              <a:ln>
                <a:noFill/>
              </a:ln>
              <a:solidFill>
                <a:sysClr val="windowText" lastClr="000000">
                  <a:lumMod val="65000"/>
                  <a:lumOff val="35000"/>
                </a:sysClr>
              </a:solidFill>
              <a:effectLst/>
              <a:uLnTx/>
              <a:uFillTx/>
              <a:latin typeface="Adidas Unity" pitchFamily="2" charset="0"/>
            </a:endParaRPr>
          </a:p>
        </p:txBody>
      </p:sp>
    </p:spTree>
    <p:extLst>
      <p:ext uri="{BB962C8B-B14F-4D97-AF65-F5344CB8AC3E}">
        <p14:creationId xmlns:p14="http://schemas.microsoft.com/office/powerpoint/2010/main" val="4248075524"/>
      </p:ext>
    </p:extLst>
  </p:cSld>
  <p:clrMapOvr>
    <a:masterClrMapping/>
  </p:clrMapOvr>
</p:sld>
</file>

<file path=ppt/theme/theme1.xml><?xml version="1.0" encoding="utf-8"?>
<a:theme xmlns:a="http://schemas.openxmlformats.org/drawingml/2006/main" name="模板从 www.mysoeasy.com 下载">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Arial"/>
        <a:ea typeface="宋体"/>
        <a:cs typeface=""/>
      </a:majorFont>
      <a:minorFont>
        <a:latin typeface="微软雅黑"/>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latin typeface="微软雅黑" pitchFamily="34" charset="-122"/>
            <a:ea typeface="微软雅黑" pitchFamily="34" charset="-122"/>
          </a:defRPr>
        </a:defPPr>
      </a:lstStyle>
    </a:txDef>
  </a:objectDefaults>
  <a:extraClrSchemeLst>
    <a:extraClrScheme>
      <a:clrScheme name="模板从 www.mysoeasy.com 下载 1">
        <a:dk1>
          <a:srgbClr val="8064A2"/>
        </a:dk1>
        <a:lt1>
          <a:srgbClr val="9BBB59"/>
        </a:lt1>
        <a:dk2>
          <a:srgbClr val="1F497D"/>
        </a:dk2>
        <a:lt2>
          <a:srgbClr val="EEECE1"/>
        </a:lt2>
        <a:accent1>
          <a:srgbClr val="4F81BD"/>
        </a:accent1>
        <a:accent2>
          <a:srgbClr val="C0504D"/>
        </a:accent2>
        <a:accent3>
          <a:srgbClr val="CBDAB5"/>
        </a:accent3>
        <a:accent4>
          <a:srgbClr val="6C548A"/>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TotalTime>
  <Words>1871</Words>
  <Application>Microsoft Office PowerPoint</Application>
  <PresentationFormat>全屏显示(4:3)</PresentationFormat>
  <Paragraphs>172</Paragraphs>
  <Slides>18</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Adidas Unity</vt:lpstr>
      <vt:lpstr>微软雅黑</vt:lpstr>
      <vt:lpstr>Agency FB</vt:lpstr>
      <vt:lpstr>Arial</vt:lpstr>
      <vt:lpstr>Arial Rounded MT Bold</vt:lpstr>
      <vt:lpstr>Baskerville Old Face</vt:lpstr>
      <vt:lpstr>Calibri</vt:lpstr>
      <vt:lpstr>模板从 www.mysoeasy.com 下载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180页国外创意精美绝伦PPT图表-4</dc:title>
  <dc:creator>chen.zhb</dc:creator>
  <dc:description/>
  <cp:lastModifiedBy>lihongyi@nutstore.net</cp:lastModifiedBy>
  <cp:revision>57</cp:revision>
  <dcterms:created xsi:type="dcterms:W3CDTF">2012-09-05T06:51:19Z</dcterms:created>
  <dcterms:modified xsi:type="dcterms:W3CDTF">2018-12-21T07:23:52Z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ID">
    <vt:lpwstr>A30120130712A02</vt:lpwstr>
  </property>
  <property fmtid="{D5CDD505-2E9C-101B-9397-08002B2CF9AE}" pid="3" name="标题">
    <vt:lpwstr>电影胶片</vt:lpwstr>
  </property>
  <property fmtid="{D5CDD505-2E9C-101B-9397-08002B2CF9AE}" pid="4" name="使用说明">
    <vt:lpwstr>PPT单页幻灯片是没有母版的单张幻灯片，所有背景图片、装饰元素、图形、文本框等等元素都置于幻灯片中，用户可以通过直接插入到幻灯片文稿中，插入后所有元素都不会改变格式，用户仅需要修改文字即可。若不需要某些元素，请直接单击选择然后删除即可。</vt:lpwstr>
  </property>
  <property fmtid="{D5CDD505-2E9C-101B-9397-08002B2CF9AE}" pid="5" name="适用软件">
    <vt:lpwstr>PowerPoint 2007及以上版本</vt:lpwstr>
  </property>
  <property fmtid="{D5CDD505-2E9C-101B-9397-08002B2CF9AE}" pid="6" name="使用软件">
    <vt:lpwstr>ppt</vt:lpwstr>
  </property>
  <property fmtid="{D5CDD505-2E9C-101B-9397-08002B2CF9AE}" pid="7" name="相关案例">
    <vt:lpwstr>854</vt:lpwstr>
  </property>
  <property fmtid="{D5CDD505-2E9C-101B-9397-08002B2CF9AE}" pid="8" name="关键字">
    <vt:lpwstr>PPT幻灯片 EN 4:3 并列列表 其他关系 文本 红 红色 黄 黄色 绿 绿色 蓝 蓝色 胶片 胶卷 连接 几何 图形 分类 观点 分析 版式 排列 排版 5 装饰 陈述 说明 V2</vt:lpwstr>
  </property>
  <property fmtid="{D5CDD505-2E9C-101B-9397-08002B2CF9AE}" pid="9" name="模板缩略图">
    <vt:lpwstr>A30120130712A02.png</vt:lpwstr>
  </property>
  <property fmtid="{D5CDD505-2E9C-101B-9397-08002B2CF9AE}" pid="10" name="显示VIP等级">
    <vt:lpwstr>1</vt:lpwstr>
  </property>
  <property fmtid="{D5CDD505-2E9C-101B-9397-08002B2CF9AE}" pid="11" name="附件ID">
    <vt:lpwstr>A30120130712A0201</vt:lpwstr>
  </property>
  <property fmtid="{D5CDD505-2E9C-101B-9397-08002B2CF9AE}" pid="12" name="_模板ID">
    <vt:lpwstr/>
  </property>
  <property fmtid="{D5CDD505-2E9C-101B-9397-08002B2CF9AE}" pid="13" name="缩略图标题">
    <vt:lpwstr>电影胶片</vt:lpwstr>
  </property>
  <property fmtid="{D5CDD505-2E9C-101B-9397-08002B2CF9AE}" pid="14" name="附件路径">
    <vt:lpwstr>A30120130712A0201.pptx</vt:lpwstr>
  </property>
  <property fmtid="{D5CDD505-2E9C-101B-9397-08002B2CF9AE}" pid="15" name="附件缩略图">
    <vt:lpwstr>A30120130712A0201.png</vt:lpwstr>
  </property>
  <property fmtid="{D5CDD505-2E9C-101B-9397-08002B2CF9AE}" pid="16" name="VIP等级">
    <vt:lpwstr>1</vt:lpwstr>
  </property>
  <property fmtid="{D5CDD505-2E9C-101B-9397-08002B2CF9AE}" pid="17" name="是否可购买">
    <vt:lpwstr>1</vt:lpwstr>
  </property>
  <property fmtid="{D5CDD505-2E9C-101B-9397-08002B2CF9AE}" pid="18" name="价格">
    <vt:lpwstr>0</vt:lpwstr>
  </property>
  <property fmtid="{D5CDD505-2E9C-101B-9397-08002B2CF9AE}" pid="19" name="操作代码">
    <vt:lpwstr>1</vt:lpwstr>
  </property>
  <property fmtid="{D5CDD505-2E9C-101B-9397-08002B2CF9AE}" pid="20" name="Presentation">
    <vt:lpwstr>180页国外创意精美绝伦PPT图表-4</vt:lpwstr>
  </property>
  <property fmtid="{D5CDD505-2E9C-101B-9397-08002B2CF9AE}" pid="21" name="SlideDescription">
    <vt:lpwstr/>
  </property>
</Properties>
</file>