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678" autoAdjust="0"/>
  </p:normalViewPr>
  <p:slideViewPr>
    <p:cSldViewPr>
      <p:cViewPr varScale="1">
        <p:scale>
          <a:sx n="114" d="100"/>
          <a:sy n="114" d="100"/>
        </p:scale>
        <p:origin x="954" y="84"/>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8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56302-914E-4E3F-B8CB-91F5162D1F8D}"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altLang="zh-CN" dirty="0"/>
              <a:t>http://www.mysoeasy.com</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E1D939-3E60-4063-B05E-56844F97CE60}" type="slidenum">
              <a:rPr lang="zh-CN" altLang="en-US" smtClean="0"/>
              <a:t>‹#›</a:t>
            </a:fld>
            <a:endParaRPr lang="zh-CN" altLang="en-US"/>
          </a:p>
        </p:txBody>
      </p:sp>
    </p:spTree>
    <p:extLst>
      <p:ext uri="{BB962C8B-B14F-4D97-AF65-F5344CB8AC3E}">
        <p14:creationId xmlns:p14="http://schemas.microsoft.com/office/powerpoint/2010/main" val="1460390355"/>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a:t>
            </a:fld>
            <a:endParaRPr lang="zh-CN" altLang="en-US"/>
          </a:p>
        </p:txBody>
      </p:sp>
    </p:spTree>
    <p:extLst>
      <p:ext uri="{BB962C8B-B14F-4D97-AF65-F5344CB8AC3E}">
        <p14:creationId xmlns:p14="http://schemas.microsoft.com/office/powerpoint/2010/main" val="409495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10</a:t>
            </a:fld>
            <a:endParaRPr lang="zh-CN" altLang="en-US"/>
          </a:p>
        </p:txBody>
      </p:sp>
    </p:spTree>
    <p:extLst>
      <p:ext uri="{BB962C8B-B14F-4D97-AF65-F5344CB8AC3E}">
        <p14:creationId xmlns:p14="http://schemas.microsoft.com/office/powerpoint/2010/main" val="408936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11</a:t>
            </a:fld>
            <a:endParaRPr lang="zh-CN" altLang="en-US"/>
          </a:p>
        </p:txBody>
      </p:sp>
    </p:spTree>
    <p:extLst>
      <p:ext uri="{BB962C8B-B14F-4D97-AF65-F5344CB8AC3E}">
        <p14:creationId xmlns:p14="http://schemas.microsoft.com/office/powerpoint/2010/main" val="382585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12</a:t>
            </a:fld>
            <a:endParaRPr lang="zh-CN" altLang="en-US"/>
          </a:p>
        </p:txBody>
      </p:sp>
    </p:spTree>
    <p:extLst>
      <p:ext uri="{BB962C8B-B14F-4D97-AF65-F5344CB8AC3E}">
        <p14:creationId xmlns:p14="http://schemas.microsoft.com/office/powerpoint/2010/main" val="232543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13</a:t>
            </a:fld>
            <a:endParaRPr lang="zh-CN" altLang="en-US"/>
          </a:p>
        </p:txBody>
      </p:sp>
    </p:spTree>
    <p:extLst>
      <p:ext uri="{BB962C8B-B14F-4D97-AF65-F5344CB8AC3E}">
        <p14:creationId xmlns:p14="http://schemas.microsoft.com/office/powerpoint/2010/main" val="11696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14</a:t>
            </a:fld>
            <a:endParaRPr lang="zh-CN" altLang="en-US"/>
          </a:p>
        </p:txBody>
      </p:sp>
    </p:spTree>
    <p:extLst>
      <p:ext uri="{BB962C8B-B14F-4D97-AF65-F5344CB8AC3E}">
        <p14:creationId xmlns:p14="http://schemas.microsoft.com/office/powerpoint/2010/main" val="256231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15</a:t>
            </a:fld>
            <a:endParaRPr lang="zh-CN" altLang="en-US"/>
          </a:p>
        </p:txBody>
      </p:sp>
    </p:spTree>
    <p:extLst>
      <p:ext uri="{BB962C8B-B14F-4D97-AF65-F5344CB8AC3E}">
        <p14:creationId xmlns:p14="http://schemas.microsoft.com/office/powerpoint/2010/main" val="359731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16</a:t>
            </a:fld>
            <a:endParaRPr lang="zh-CN" altLang="en-US"/>
          </a:p>
        </p:txBody>
      </p:sp>
    </p:spTree>
    <p:extLst>
      <p:ext uri="{BB962C8B-B14F-4D97-AF65-F5344CB8AC3E}">
        <p14:creationId xmlns:p14="http://schemas.microsoft.com/office/powerpoint/2010/main" val="2105298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17</a:t>
            </a:fld>
            <a:endParaRPr lang="zh-CN" altLang="en-US"/>
          </a:p>
        </p:txBody>
      </p:sp>
    </p:spTree>
    <p:extLst>
      <p:ext uri="{BB962C8B-B14F-4D97-AF65-F5344CB8AC3E}">
        <p14:creationId xmlns:p14="http://schemas.microsoft.com/office/powerpoint/2010/main" val="75973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18</a:t>
            </a:fld>
            <a:endParaRPr lang="zh-CN" altLang="en-US"/>
          </a:p>
        </p:txBody>
      </p:sp>
    </p:spTree>
    <p:extLst>
      <p:ext uri="{BB962C8B-B14F-4D97-AF65-F5344CB8AC3E}">
        <p14:creationId xmlns:p14="http://schemas.microsoft.com/office/powerpoint/2010/main" val="1093637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19</a:t>
            </a:fld>
            <a:endParaRPr lang="zh-CN" altLang="en-US"/>
          </a:p>
        </p:txBody>
      </p:sp>
    </p:spTree>
    <p:extLst>
      <p:ext uri="{BB962C8B-B14F-4D97-AF65-F5344CB8AC3E}">
        <p14:creationId xmlns:p14="http://schemas.microsoft.com/office/powerpoint/2010/main" val="301855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a:t>
            </a:fld>
            <a:endParaRPr lang="zh-CN" altLang="en-US"/>
          </a:p>
        </p:txBody>
      </p:sp>
    </p:spTree>
    <p:extLst>
      <p:ext uri="{BB962C8B-B14F-4D97-AF65-F5344CB8AC3E}">
        <p14:creationId xmlns:p14="http://schemas.microsoft.com/office/powerpoint/2010/main" val="2804040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20</a:t>
            </a:fld>
            <a:endParaRPr lang="zh-CN" altLang="en-US"/>
          </a:p>
        </p:txBody>
      </p:sp>
    </p:spTree>
    <p:extLst>
      <p:ext uri="{BB962C8B-B14F-4D97-AF65-F5344CB8AC3E}">
        <p14:creationId xmlns:p14="http://schemas.microsoft.com/office/powerpoint/2010/main" val="2531133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21</a:t>
            </a:fld>
            <a:endParaRPr lang="zh-CN" altLang="en-US"/>
          </a:p>
        </p:txBody>
      </p:sp>
    </p:spTree>
    <p:extLst>
      <p:ext uri="{BB962C8B-B14F-4D97-AF65-F5344CB8AC3E}">
        <p14:creationId xmlns:p14="http://schemas.microsoft.com/office/powerpoint/2010/main" val="4188194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22</a:t>
            </a:fld>
            <a:endParaRPr lang="zh-CN" altLang="en-US"/>
          </a:p>
        </p:txBody>
      </p:sp>
    </p:spTree>
    <p:extLst>
      <p:ext uri="{BB962C8B-B14F-4D97-AF65-F5344CB8AC3E}">
        <p14:creationId xmlns:p14="http://schemas.microsoft.com/office/powerpoint/2010/main" val="1345212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23</a:t>
            </a:fld>
            <a:endParaRPr lang="zh-CN" altLang="en-US"/>
          </a:p>
        </p:txBody>
      </p:sp>
    </p:spTree>
    <p:extLst>
      <p:ext uri="{BB962C8B-B14F-4D97-AF65-F5344CB8AC3E}">
        <p14:creationId xmlns:p14="http://schemas.microsoft.com/office/powerpoint/2010/main" val="172903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24</a:t>
            </a:fld>
            <a:endParaRPr lang="zh-CN" altLang="en-US"/>
          </a:p>
        </p:txBody>
      </p:sp>
    </p:spTree>
    <p:extLst>
      <p:ext uri="{BB962C8B-B14F-4D97-AF65-F5344CB8AC3E}">
        <p14:creationId xmlns:p14="http://schemas.microsoft.com/office/powerpoint/2010/main" val="632919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25</a:t>
            </a:fld>
            <a:endParaRPr lang="zh-CN" altLang="en-US"/>
          </a:p>
        </p:txBody>
      </p:sp>
    </p:spTree>
    <p:extLst>
      <p:ext uri="{BB962C8B-B14F-4D97-AF65-F5344CB8AC3E}">
        <p14:creationId xmlns:p14="http://schemas.microsoft.com/office/powerpoint/2010/main" val="177606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26</a:t>
            </a:fld>
            <a:endParaRPr lang="zh-CN" altLang="en-US"/>
          </a:p>
        </p:txBody>
      </p:sp>
    </p:spTree>
    <p:extLst>
      <p:ext uri="{BB962C8B-B14F-4D97-AF65-F5344CB8AC3E}">
        <p14:creationId xmlns:p14="http://schemas.microsoft.com/office/powerpoint/2010/main" val="103416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27</a:t>
            </a:fld>
            <a:endParaRPr lang="zh-CN" altLang="en-US"/>
          </a:p>
        </p:txBody>
      </p:sp>
    </p:spTree>
    <p:extLst>
      <p:ext uri="{BB962C8B-B14F-4D97-AF65-F5344CB8AC3E}">
        <p14:creationId xmlns:p14="http://schemas.microsoft.com/office/powerpoint/2010/main" val="779472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28</a:t>
            </a:fld>
            <a:endParaRPr lang="zh-CN" altLang="en-US"/>
          </a:p>
        </p:txBody>
      </p:sp>
    </p:spTree>
    <p:extLst>
      <p:ext uri="{BB962C8B-B14F-4D97-AF65-F5344CB8AC3E}">
        <p14:creationId xmlns:p14="http://schemas.microsoft.com/office/powerpoint/2010/main" val="2734400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29</a:t>
            </a:fld>
            <a:endParaRPr lang="zh-CN" altLang="en-US"/>
          </a:p>
        </p:txBody>
      </p:sp>
    </p:spTree>
    <p:extLst>
      <p:ext uri="{BB962C8B-B14F-4D97-AF65-F5344CB8AC3E}">
        <p14:creationId xmlns:p14="http://schemas.microsoft.com/office/powerpoint/2010/main" val="562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239912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30</a:t>
            </a:fld>
            <a:endParaRPr lang="zh-CN" altLang="en-US"/>
          </a:p>
        </p:txBody>
      </p:sp>
    </p:spTree>
    <p:extLst>
      <p:ext uri="{BB962C8B-B14F-4D97-AF65-F5344CB8AC3E}">
        <p14:creationId xmlns:p14="http://schemas.microsoft.com/office/powerpoint/2010/main" val="1840965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31</a:t>
            </a:fld>
            <a:endParaRPr lang="zh-CN" altLang="en-US"/>
          </a:p>
        </p:txBody>
      </p:sp>
    </p:spTree>
    <p:extLst>
      <p:ext uri="{BB962C8B-B14F-4D97-AF65-F5344CB8AC3E}">
        <p14:creationId xmlns:p14="http://schemas.microsoft.com/office/powerpoint/2010/main" val="143271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32</a:t>
            </a:fld>
            <a:endParaRPr lang="zh-CN" altLang="en-US"/>
          </a:p>
        </p:txBody>
      </p:sp>
    </p:spTree>
    <p:extLst>
      <p:ext uri="{BB962C8B-B14F-4D97-AF65-F5344CB8AC3E}">
        <p14:creationId xmlns:p14="http://schemas.microsoft.com/office/powerpoint/2010/main" val="569039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33</a:t>
            </a:fld>
            <a:endParaRPr lang="zh-CN" altLang="en-US"/>
          </a:p>
        </p:txBody>
      </p:sp>
    </p:spTree>
    <p:extLst>
      <p:ext uri="{BB962C8B-B14F-4D97-AF65-F5344CB8AC3E}">
        <p14:creationId xmlns:p14="http://schemas.microsoft.com/office/powerpoint/2010/main" val="3516153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34</a:t>
            </a:fld>
            <a:endParaRPr lang="zh-CN" altLang="en-US"/>
          </a:p>
        </p:txBody>
      </p:sp>
    </p:spTree>
    <p:extLst>
      <p:ext uri="{BB962C8B-B14F-4D97-AF65-F5344CB8AC3E}">
        <p14:creationId xmlns:p14="http://schemas.microsoft.com/office/powerpoint/2010/main" val="447959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35</a:t>
            </a:fld>
            <a:endParaRPr lang="zh-CN" altLang="en-US"/>
          </a:p>
        </p:txBody>
      </p:sp>
    </p:spTree>
    <p:extLst>
      <p:ext uri="{BB962C8B-B14F-4D97-AF65-F5344CB8AC3E}">
        <p14:creationId xmlns:p14="http://schemas.microsoft.com/office/powerpoint/2010/main" val="3381143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36</a:t>
            </a:fld>
            <a:endParaRPr lang="zh-CN" altLang="en-US"/>
          </a:p>
        </p:txBody>
      </p:sp>
    </p:spTree>
    <p:extLst>
      <p:ext uri="{BB962C8B-B14F-4D97-AF65-F5344CB8AC3E}">
        <p14:creationId xmlns:p14="http://schemas.microsoft.com/office/powerpoint/2010/main" val="2810119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37</a:t>
            </a:fld>
            <a:endParaRPr lang="zh-CN" altLang="en-US"/>
          </a:p>
        </p:txBody>
      </p:sp>
    </p:spTree>
    <p:extLst>
      <p:ext uri="{BB962C8B-B14F-4D97-AF65-F5344CB8AC3E}">
        <p14:creationId xmlns:p14="http://schemas.microsoft.com/office/powerpoint/2010/main" val="2396411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38</a:t>
            </a:fld>
            <a:endParaRPr lang="zh-CN" altLang="en-US"/>
          </a:p>
        </p:txBody>
      </p:sp>
    </p:spTree>
    <p:extLst>
      <p:ext uri="{BB962C8B-B14F-4D97-AF65-F5344CB8AC3E}">
        <p14:creationId xmlns:p14="http://schemas.microsoft.com/office/powerpoint/2010/main" val="728449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39</a:t>
            </a:fld>
            <a:endParaRPr lang="zh-CN" altLang="en-US"/>
          </a:p>
        </p:txBody>
      </p:sp>
    </p:spTree>
    <p:extLst>
      <p:ext uri="{BB962C8B-B14F-4D97-AF65-F5344CB8AC3E}">
        <p14:creationId xmlns:p14="http://schemas.microsoft.com/office/powerpoint/2010/main" val="335064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a:t>
            </a:fld>
            <a:endParaRPr lang="zh-CN" altLang="en-US"/>
          </a:p>
        </p:txBody>
      </p:sp>
    </p:spTree>
    <p:extLst>
      <p:ext uri="{BB962C8B-B14F-4D97-AF65-F5344CB8AC3E}">
        <p14:creationId xmlns:p14="http://schemas.microsoft.com/office/powerpoint/2010/main" val="1460520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40</a:t>
            </a:fld>
            <a:endParaRPr lang="zh-CN" altLang="en-US"/>
          </a:p>
        </p:txBody>
      </p:sp>
    </p:spTree>
    <p:extLst>
      <p:ext uri="{BB962C8B-B14F-4D97-AF65-F5344CB8AC3E}">
        <p14:creationId xmlns:p14="http://schemas.microsoft.com/office/powerpoint/2010/main" val="2768788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41</a:t>
            </a:fld>
            <a:endParaRPr lang="zh-CN" altLang="en-US"/>
          </a:p>
        </p:txBody>
      </p:sp>
    </p:spTree>
    <p:extLst>
      <p:ext uri="{BB962C8B-B14F-4D97-AF65-F5344CB8AC3E}">
        <p14:creationId xmlns:p14="http://schemas.microsoft.com/office/powerpoint/2010/main" val="2196994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42</a:t>
            </a:fld>
            <a:endParaRPr lang="zh-CN" altLang="en-US"/>
          </a:p>
        </p:txBody>
      </p:sp>
    </p:spTree>
    <p:extLst>
      <p:ext uri="{BB962C8B-B14F-4D97-AF65-F5344CB8AC3E}">
        <p14:creationId xmlns:p14="http://schemas.microsoft.com/office/powerpoint/2010/main" val="15523200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43</a:t>
            </a:fld>
            <a:endParaRPr lang="zh-CN" altLang="en-US"/>
          </a:p>
        </p:txBody>
      </p:sp>
    </p:spTree>
    <p:extLst>
      <p:ext uri="{BB962C8B-B14F-4D97-AF65-F5344CB8AC3E}">
        <p14:creationId xmlns:p14="http://schemas.microsoft.com/office/powerpoint/2010/main" val="913800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44</a:t>
            </a:fld>
            <a:endParaRPr lang="zh-CN" altLang="en-US"/>
          </a:p>
        </p:txBody>
      </p:sp>
    </p:spTree>
    <p:extLst>
      <p:ext uri="{BB962C8B-B14F-4D97-AF65-F5344CB8AC3E}">
        <p14:creationId xmlns:p14="http://schemas.microsoft.com/office/powerpoint/2010/main" val="842579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45</a:t>
            </a:fld>
            <a:endParaRPr lang="zh-CN" altLang="en-US"/>
          </a:p>
        </p:txBody>
      </p:sp>
    </p:spTree>
    <p:extLst>
      <p:ext uri="{BB962C8B-B14F-4D97-AF65-F5344CB8AC3E}">
        <p14:creationId xmlns:p14="http://schemas.microsoft.com/office/powerpoint/2010/main" val="4229459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46</a:t>
            </a:fld>
            <a:endParaRPr lang="zh-CN" altLang="en-US"/>
          </a:p>
        </p:txBody>
      </p:sp>
    </p:spTree>
    <p:extLst>
      <p:ext uri="{BB962C8B-B14F-4D97-AF65-F5344CB8AC3E}">
        <p14:creationId xmlns:p14="http://schemas.microsoft.com/office/powerpoint/2010/main" val="2662895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47</a:t>
            </a:fld>
            <a:endParaRPr lang="zh-CN" altLang="en-US"/>
          </a:p>
        </p:txBody>
      </p:sp>
    </p:spTree>
    <p:extLst>
      <p:ext uri="{BB962C8B-B14F-4D97-AF65-F5344CB8AC3E}">
        <p14:creationId xmlns:p14="http://schemas.microsoft.com/office/powerpoint/2010/main" val="3469622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48</a:t>
            </a:fld>
            <a:endParaRPr lang="zh-CN" altLang="en-US"/>
          </a:p>
        </p:txBody>
      </p:sp>
    </p:spTree>
    <p:extLst>
      <p:ext uri="{BB962C8B-B14F-4D97-AF65-F5344CB8AC3E}">
        <p14:creationId xmlns:p14="http://schemas.microsoft.com/office/powerpoint/2010/main" val="11925689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49</a:t>
            </a:fld>
            <a:endParaRPr lang="zh-CN" altLang="en-US"/>
          </a:p>
        </p:txBody>
      </p:sp>
    </p:spTree>
    <p:extLst>
      <p:ext uri="{BB962C8B-B14F-4D97-AF65-F5344CB8AC3E}">
        <p14:creationId xmlns:p14="http://schemas.microsoft.com/office/powerpoint/2010/main" val="188247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a:t>
            </a:fld>
            <a:endParaRPr lang="zh-CN" altLang="en-US"/>
          </a:p>
        </p:txBody>
      </p:sp>
    </p:spTree>
    <p:extLst>
      <p:ext uri="{BB962C8B-B14F-4D97-AF65-F5344CB8AC3E}">
        <p14:creationId xmlns:p14="http://schemas.microsoft.com/office/powerpoint/2010/main" val="33753902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50</a:t>
            </a:fld>
            <a:endParaRPr lang="zh-CN" altLang="en-US"/>
          </a:p>
        </p:txBody>
      </p:sp>
    </p:spTree>
    <p:extLst>
      <p:ext uri="{BB962C8B-B14F-4D97-AF65-F5344CB8AC3E}">
        <p14:creationId xmlns:p14="http://schemas.microsoft.com/office/powerpoint/2010/main" val="22782066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51</a:t>
            </a:fld>
            <a:endParaRPr lang="zh-CN" altLang="en-US"/>
          </a:p>
        </p:txBody>
      </p:sp>
    </p:spTree>
    <p:extLst>
      <p:ext uri="{BB962C8B-B14F-4D97-AF65-F5344CB8AC3E}">
        <p14:creationId xmlns:p14="http://schemas.microsoft.com/office/powerpoint/2010/main" val="26653078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52</a:t>
            </a:fld>
            <a:endParaRPr lang="zh-CN" altLang="en-US"/>
          </a:p>
        </p:txBody>
      </p:sp>
    </p:spTree>
    <p:extLst>
      <p:ext uri="{BB962C8B-B14F-4D97-AF65-F5344CB8AC3E}">
        <p14:creationId xmlns:p14="http://schemas.microsoft.com/office/powerpoint/2010/main" val="1156545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53</a:t>
            </a:fld>
            <a:endParaRPr lang="zh-CN" altLang="en-US"/>
          </a:p>
        </p:txBody>
      </p:sp>
    </p:spTree>
    <p:extLst>
      <p:ext uri="{BB962C8B-B14F-4D97-AF65-F5344CB8AC3E}">
        <p14:creationId xmlns:p14="http://schemas.microsoft.com/office/powerpoint/2010/main" val="3968339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54</a:t>
            </a:fld>
            <a:endParaRPr lang="zh-CN" altLang="en-US"/>
          </a:p>
        </p:txBody>
      </p:sp>
    </p:spTree>
    <p:extLst>
      <p:ext uri="{BB962C8B-B14F-4D97-AF65-F5344CB8AC3E}">
        <p14:creationId xmlns:p14="http://schemas.microsoft.com/office/powerpoint/2010/main" val="2132062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55</a:t>
            </a:fld>
            <a:endParaRPr lang="zh-CN" altLang="en-US"/>
          </a:p>
        </p:txBody>
      </p:sp>
    </p:spTree>
    <p:extLst>
      <p:ext uri="{BB962C8B-B14F-4D97-AF65-F5344CB8AC3E}">
        <p14:creationId xmlns:p14="http://schemas.microsoft.com/office/powerpoint/2010/main" val="73637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56</a:t>
            </a:fld>
            <a:endParaRPr lang="zh-CN" altLang="en-US"/>
          </a:p>
        </p:txBody>
      </p:sp>
    </p:spTree>
    <p:extLst>
      <p:ext uri="{BB962C8B-B14F-4D97-AF65-F5344CB8AC3E}">
        <p14:creationId xmlns:p14="http://schemas.microsoft.com/office/powerpoint/2010/main" val="3121832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57</a:t>
            </a:fld>
            <a:endParaRPr lang="zh-CN" altLang="en-US"/>
          </a:p>
        </p:txBody>
      </p:sp>
    </p:spTree>
    <p:extLst>
      <p:ext uri="{BB962C8B-B14F-4D97-AF65-F5344CB8AC3E}">
        <p14:creationId xmlns:p14="http://schemas.microsoft.com/office/powerpoint/2010/main" val="246415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58</a:t>
            </a:fld>
            <a:endParaRPr lang="zh-CN" altLang="en-US"/>
          </a:p>
        </p:txBody>
      </p:sp>
    </p:spTree>
    <p:extLst>
      <p:ext uri="{BB962C8B-B14F-4D97-AF65-F5344CB8AC3E}">
        <p14:creationId xmlns:p14="http://schemas.microsoft.com/office/powerpoint/2010/main" val="35960307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59</a:t>
            </a:fld>
            <a:endParaRPr lang="zh-CN" altLang="en-US"/>
          </a:p>
        </p:txBody>
      </p:sp>
    </p:spTree>
    <p:extLst>
      <p:ext uri="{BB962C8B-B14F-4D97-AF65-F5344CB8AC3E}">
        <p14:creationId xmlns:p14="http://schemas.microsoft.com/office/powerpoint/2010/main" val="19416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a:t>
            </a:fld>
            <a:endParaRPr lang="zh-CN" altLang="en-US"/>
          </a:p>
        </p:txBody>
      </p:sp>
    </p:spTree>
    <p:extLst>
      <p:ext uri="{BB962C8B-B14F-4D97-AF65-F5344CB8AC3E}">
        <p14:creationId xmlns:p14="http://schemas.microsoft.com/office/powerpoint/2010/main" val="12988126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60</a:t>
            </a:fld>
            <a:endParaRPr lang="zh-CN" altLang="en-US"/>
          </a:p>
        </p:txBody>
      </p:sp>
    </p:spTree>
    <p:extLst>
      <p:ext uri="{BB962C8B-B14F-4D97-AF65-F5344CB8AC3E}">
        <p14:creationId xmlns:p14="http://schemas.microsoft.com/office/powerpoint/2010/main" val="11066881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61</a:t>
            </a:fld>
            <a:endParaRPr lang="zh-CN" altLang="en-US"/>
          </a:p>
        </p:txBody>
      </p:sp>
    </p:spTree>
    <p:extLst>
      <p:ext uri="{BB962C8B-B14F-4D97-AF65-F5344CB8AC3E}">
        <p14:creationId xmlns:p14="http://schemas.microsoft.com/office/powerpoint/2010/main" val="11307154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62</a:t>
            </a:fld>
            <a:endParaRPr lang="zh-CN" altLang="en-US"/>
          </a:p>
        </p:txBody>
      </p:sp>
    </p:spTree>
    <p:extLst>
      <p:ext uri="{BB962C8B-B14F-4D97-AF65-F5344CB8AC3E}">
        <p14:creationId xmlns:p14="http://schemas.microsoft.com/office/powerpoint/2010/main" val="34553966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63</a:t>
            </a:fld>
            <a:endParaRPr lang="zh-CN" altLang="en-US"/>
          </a:p>
        </p:txBody>
      </p:sp>
    </p:spTree>
    <p:extLst>
      <p:ext uri="{BB962C8B-B14F-4D97-AF65-F5344CB8AC3E}">
        <p14:creationId xmlns:p14="http://schemas.microsoft.com/office/powerpoint/2010/main" val="6278408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64</a:t>
            </a:fld>
            <a:endParaRPr lang="zh-CN" altLang="en-US"/>
          </a:p>
        </p:txBody>
      </p:sp>
    </p:spTree>
    <p:extLst>
      <p:ext uri="{BB962C8B-B14F-4D97-AF65-F5344CB8AC3E}">
        <p14:creationId xmlns:p14="http://schemas.microsoft.com/office/powerpoint/2010/main" val="39424698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65</a:t>
            </a:fld>
            <a:endParaRPr lang="zh-CN" altLang="en-US"/>
          </a:p>
        </p:txBody>
      </p:sp>
    </p:spTree>
    <p:extLst>
      <p:ext uri="{BB962C8B-B14F-4D97-AF65-F5344CB8AC3E}">
        <p14:creationId xmlns:p14="http://schemas.microsoft.com/office/powerpoint/2010/main" val="6055307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66</a:t>
            </a:fld>
            <a:endParaRPr lang="zh-CN" altLang="en-US"/>
          </a:p>
        </p:txBody>
      </p:sp>
    </p:spTree>
    <p:extLst>
      <p:ext uri="{BB962C8B-B14F-4D97-AF65-F5344CB8AC3E}">
        <p14:creationId xmlns:p14="http://schemas.microsoft.com/office/powerpoint/2010/main" val="18133638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67</a:t>
            </a:fld>
            <a:endParaRPr lang="zh-CN" altLang="en-US"/>
          </a:p>
        </p:txBody>
      </p:sp>
    </p:spTree>
    <p:extLst>
      <p:ext uri="{BB962C8B-B14F-4D97-AF65-F5344CB8AC3E}">
        <p14:creationId xmlns:p14="http://schemas.microsoft.com/office/powerpoint/2010/main" val="42294931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68</a:t>
            </a:fld>
            <a:endParaRPr lang="zh-CN" altLang="en-US"/>
          </a:p>
        </p:txBody>
      </p:sp>
    </p:spTree>
    <p:extLst>
      <p:ext uri="{BB962C8B-B14F-4D97-AF65-F5344CB8AC3E}">
        <p14:creationId xmlns:p14="http://schemas.microsoft.com/office/powerpoint/2010/main" val="313517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7</a:t>
            </a:fld>
            <a:endParaRPr lang="zh-CN" altLang="en-US"/>
          </a:p>
        </p:txBody>
      </p:sp>
    </p:spTree>
    <p:extLst>
      <p:ext uri="{BB962C8B-B14F-4D97-AF65-F5344CB8AC3E}">
        <p14:creationId xmlns:p14="http://schemas.microsoft.com/office/powerpoint/2010/main" val="292002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8</a:t>
            </a:fld>
            <a:endParaRPr lang="zh-CN" altLang="en-US"/>
          </a:p>
        </p:txBody>
      </p:sp>
    </p:spTree>
    <p:extLst>
      <p:ext uri="{BB962C8B-B14F-4D97-AF65-F5344CB8AC3E}">
        <p14:creationId xmlns:p14="http://schemas.microsoft.com/office/powerpoint/2010/main" val="355137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9</a:t>
            </a:fld>
            <a:endParaRPr lang="zh-CN" altLang="en-US"/>
          </a:p>
        </p:txBody>
      </p:sp>
    </p:spTree>
    <p:extLst>
      <p:ext uri="{BB962C8B-B14F-4D97-AF65-F5344CB8AC3E}">
        <p14:creationId xmlns:p14="http://schemas.microsoft.com/office/powerpoint/2010/main" val="110199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DD4FF5F-3E88-4D59-8864-E2A1A4DBA108}" type="datetimeFigureOut">
              <a:rPr lang="zh-CN" altLang="en-US"/>
              <a:pPr>
                <a:defRPr/>
              </a:pPr>
              <a:t>2018/12/21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0C2538-2D67-41D8-969E-FB17A3EE48EE}" type="slidenum">
              <a:rPr lang="zh-CN" altLang="en-US"/>
              <a:pPr>
                <a:defRPr/>
              </a:pPr>
              <a:t>‹#›</a:t>
            </a:fld>
            <a:endParaRPr lang="zh-CN" altLang="en-US"/>
          </a:p>
        </p:txBody>
      </p:sp>
    </p:spTree>
    <p:extLst>
      <p:ext uri="{BB962C8B-B14F-4D97-AF65-F5344CB8AC3E}">
        <p14:creationId xmlns:p14="http://schemas.microsoft.com/office/powerpoint/2010/main" val="237644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B95AED7-0ABC-4DD2-83BF-63E2880CAC33}" type="datetimeFigureOut">
              <a:rPr lang="zh-CN" altLang="en-US"/>
              <a:pPr>
                <a:defRPr/>
              </a:pPr>
              <a:t>2018/12/21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76F7ED-7F38-44D4-A724-FEC44FA08DEC}" type="slidenum">
              <a:rPr lang="zh-CN" altLang="en-US"/>
              <a:pPr>
                <a:defRPr/>
              </a:pPr>
              <a:t>‹#›</a:t>
            </a:fld>
            <a:endParaRPr lang="zh-CN" altLang="en-US"/>
          </a:p>
        </p:txBody>
      </p:sp>
    </p:spTree>
    <p:extLst>
      <p:ext uri="{BB962C8B-B14F-4D97-AF65-F5344CB8AC3E}">
        <p14:creationId xmlns:p14="http://schemas.microsoft.com/office/powerpoint/2010/main" val="29878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10C98D-42A0-46D6-98A5-BFF6262EA87A}" type="datetimeFigureOut">
              <a:rPr lang="zh-CN" altLang="en-US"/>
              <a:pPr>
                <a:defRPr/>
              </a:pPr>
              <a:t>2018/12/21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28C099-B6AB-4606-8375-F6CE6EE55181}" type="slidenum">
              <a:rPr lang="zh-CN" altLang="en-US"/>
              <a:pPr>
                <a:defRPr/>
              </a:pPr>
              <a:t>‹#›</a:t>
            </a:fld>
            <a:endParaRPr lang="zh-CN" altLang="en-US"/>
          </a:p>
        </p:txBody>
      </p:sp>
    </p:spTree>
    <p:extLst>
      <p:ext uri="{BB962C8B-B14F-4D97-AF65-F5344CB8AC3E}">
        <p14:creationId xmlns:p14="http://schemas.microsoft.com/office/powerpoint/2010/main" val="140170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BB2C521-E001-40C3-AFA2-5569A17B64DE}" type="datetimeFigureOut">
              <a:rPr lang="zh-CN" altLang="en-US"/>
              <a:pPr>
                <a:defRPr/>
              </a:pPr>
              <a:t>2018/12/21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983A8A7-1E5A-4949-9048-47169B8E42F4}" type="slidenum">
              <a:rPr lang="zh-CN" altLang="en-US"/>
              <a:pPr>
                <a:defRPr/>
              </a:pPr>
              <a:t>‹#›</a:t>
            </a:fld>
            <a:endParaRPr lang="zh-CN" altLang="en-US"/>
          </a:p>
        </p:txBody>
      </p:sp>
    </p:spTree>
    <p:extLst>
      <p:ext uri="{BB962C8B-B14F-4D97-AF65-F5344CB8AC3E}">
        <p14:creationId xmlns:p14="http://schemas.microsoft.com/office/powerpoint/2010/main" val="343895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0344E79-1F79-4C30-83A2-5E7A3F172C2E}" type="datetimeFigureOut">
              <a:rPr lang="zh-CN" altLang="en-US"/>
              <a:pPr>
                <a:defRPr/>
              </a:pPr>
              <a:t>2018/12/21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346253-C468-45FE-8FD9-7554E98C8D0F}" type="slidenum">
              <a:rPr lang="zh-CN" altLang="en-US"/>
              <a:pPr>
                <a:defRPr/>
              </a:pPr>
              <a:t>‹#›</a:t>
            </a:fld>
            <a:endParaRPr lang="zh-CN" altLang="en-US"/>
          </a:p>
        </p:txBody>
      </p:sp>
    </p:spTree>
    <p:extLst>
      <p:ext uri="{BB962C8B-B14F-4D97-AF65-F5344CB8AC3E}">
        <p14:creationId xmlns:p14="http://schemas.microsoft.com/office/powerpoint/2010/main" val="227457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672E47E-4AC7-416C-BEE6-8E36D7CC6166}" type="datetimeFigureOut">
              <a:rPr lang="zh-CN" altLang="en-US"/>
              <a:pPr>
                <a:defRPr/>
              </a:pPr>
              <a:t>2018/12/21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341C50-BD90-4278-8E67-EEF4816AF6AE}" type="slidenum">
              <a:rPr lang="zh-CN" altLang="en-US"/>
              <a:pPr>
                <a:defRPr/>
              </a:pPr>
              <a:t>‹#›</a:t>
            </a:fld>
            <a:endParaRPr lang="zh-CN" altLang="en-US"/>
          </a:p>
        </p:txBody>
      </p:sp>
    </p:spTree>
    <p:extLst>
      <p:ext uri="{BB962C8B-B14F-4D97-AF65-F5344CB8AC3E}">
        <p14:creationId xmlns:p14="http://schemas.microsoft.com/office/powerpoint/2010/main" val="175310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5959298-6AB5-4E1F-99E1-6B3B4CB9C02E}" type="datetimeFigureOut">
              <a:rPr lang="zh-CN" altLang="en-US"/>
              <a:pPr>
                <a:defRPr/>
              </a:pPr>
              <a:t>2018/12/21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4189E23-1631-48EA-8834-2604E515805B}" type="slidenum">
              <a:rPr lang="zh-CN" altLang="en-US"/>
              <a:pPr>
                <a:defRPr/>
              </a:pPr>
              <a:t>‹#›</a:t>
            </a:fld>
            <a:endParaRPr lang="zh-CN" altLang="en-US"/>
          </a:p>
        </p:txBody>
      </p:sp>
    </p:spTree>
    <p:extLst>
      <p:ext uri="{BB962C8B-B14F-4D97-AF65-F5344CB8AC3E}">
        <p14:creationId xmlns:p14="http://schemas.microsoft.com/office/powerpoint/2010/main" val="23079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510580"/>
          </a:xfrm>
        </p:spPr>
        <p:txBody>
          <a:bodyPr/>
          <a:lstStyle>
            <a:lvl1pPr algn="l">
              <a:defRPr sz="2800" b="1">
                <a:latin typeface="微软雅黑" pitchFamily="34" charset="-122"/>
                <a:ea typeface="微软雅黑"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6BD6B43-C60A-4618-9E76-FD310E23ADDD}" type="datetimeFigureOut">
              <a:rPr lang="zh-CN" altLang="en-US"/>
              <a:pPr>
                <a:defRPr/>
              </a:pPr>
              <a:t>2018/12/21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0D03463-9CCB-4D1A-AFE2-7D76436CE9C0}" type="slidenum">
              <a:rPr lang="zh-CN" altLang="en-US"/>
              <a:pPr>
                <a:defRPr/>
              </a:pPr>
              <a:t>‹#›</a:t>
            </a:fld>
            <a:endParaRPr lang="zh-CN" altLang="en-US"/>
          </a:p>
        </p:txBody>
      </p:sp>
    </p:spTree>
    <p:extLst>
      <p:ext uri="{BB962C8B-B14F-4D97-AF65-F5344CB8AC3E}">
        <p14:creationId xmlns:p14="http://schemas.microsoft.com/office/powerpoint/2010/main" val="3387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0AEA87E-FEA6-4C7D-8F0D-E57B79CDFB5A}" type="datetimeFigureOut">
              <a:rPr lang="zh-CN" altLang="en-US"/>
              <a:pPr>
                <a:defRPr/>
              </a:pPr>
              <a:t>2018/12/21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2575D70-F6BF-4F6A-854C-F4AEC3E1F4B4}" type="slidenum">
              <a:rPr lang="zh-CN" altLang="en-US"/>
              <a:pPr>
                <a:defRPr/>
              </a:pPr>
              <a:t>‹#›</a:t>
            </a:fld>
            <a:endParaRPr lang="zh-CN" altLang="en-US"/>
          </a:p>
        </p:txBody>
      </p:sp>
    </p:spTree>
    <p:extLst>
      <p:ext uri="{BB962C8B-B14F-4D97-AF65-F5344CB8AC3E}">
        <p14:creationId xmlns:p14="http://schemas.microsoft.com/office/powerpoint/2010/main" val="209115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33EF0A9-F331-483B-A04A-3A45777855D9}" type="datetimeFigureOut">
              <a:rPr lang="zh-CN" altLang="en-US"/>
              <a:pPr>
                <a:defRPr/>
              </a:pPr>
              <a:t>2018/12/21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3486700-53BA-48B8-9288-E922AC587539}" type="slidenum">
              <a:rPr lang="zh-CN" altLang="en-US"/>
              <a:pPr>
                <a:defRPr/>
              </a:pPr>
              <a:t>‹#›</a:t>
            </a:fld>
            <a:endParaRPr lang="zh-CN" altLang="en-US"/>
          </a:p>
        </p:txBody>
      </p:sp>
    </p:spTree>
    <p:extLst>
      <p:ext uri="{BB962C8B-B14F-4D97-AF65-F5344CB8AC3E}">
        <p14:creationId xmlns:p14="http://schemas.microsoft.com/office/powerpoint/2010/main" val="154977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D068C-3323-446C-B257-86AB3306F279}" type="datetimeFigureOut">
              <a:rPr lang="zh-CN" altLang="en-US"/>
              <a:pPr>
                <a:defRPr/>
              </a:pPr>
              <a:t>2018/12/21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2F9E37-A53C-4033-ACAD-7C4D40B3F1BA}" type="slidenum">
              <a:rPr lang="zh-CN" altLang="en-US"/>
              <a:pPr>
                <a:defRPr/>
              </a:pPr>
              <a:t>‹#›</a:t>
            </a:fld>
            <a:endParaRPr lang="zh-CN" altLang="en-US"/>
          </a:p>
        </p:txBody>
      </p:sp>
    </p:spTree>
    <p:extLst>
      <p:ext uri="{BB962C8B-B14F-4D97-AF65-F5344CB8AC3E}">
        <p14:creationId xmlns:p14="http://schemas.microsoft.com/office/powerpoint/2010/main" val="137026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A62B46D-F16A-4D08-97E6-AB9D52372157}" type="datetimeFigureOut">
              <a:rPr lang="zh-CN" altLang="en-US"/>
              <a:pPr>
                <a:defRPr/>
              </a:pPr>
              <a:t>2018/12/21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56F778B-CA2C-4E7E-AF23-AA6B8998B8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lumMod val="50000"/>
              <a:lumOff val="50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lnSpc>
          <a:spcPct val="150000"/>
        </a:lnSpc>
        <a:spcBef>
          <a:spcPct val="20000"/>
        </a:spcBef>
        <a:spcAft>
          <a:spcPct val="0"/>
        </a:spcAft>
        <a:buFont typeface="Arial" charset="0"/>
        <a:buChar char="•"/>
        <a:defRPr sz="2000" kern="1200">
          <a:solidFill>
            <a:schemeClr val="tx1">
              <a:lumMod val="50000"/>
              <a:lumOff val="50000"/>
            </a:schemeClr>
          </a:solidFill>
          <a:latin typeface="+mn-lt"/>
          <a:ea typeface="+mn-ea"/>
          <a:cs typeface="+mn-cs"/>
        </a:defRPr>
      </a:lvl1pPr>
      <a:lvl2pPr marL="742950" indent="-285750" algn="l" rtl="0" eaLnBrk="0" fontAlgn="base" hangingPunct="0">
        <a:lnSpc>
          <a:spcPct val="150000"/>
        </a:lnSpc>
        <a:spcBef>
          <a:spcPct val="20000"/>
        </a:spcBef>
        <a:spcAft>
          <a:spcPct val="0"/>
        </a:spcAft>
        <a:buFont typeface="Arial" charset="0"/>
        <a:buChar char="–"/>
        <a:defRPr sz="1800" kern="1200">
          <a:solidFill>
            <a:schemeClr val="tx1">
              <a:lumMod val="50000"/>
              <a:lumOff val="50000"/>
            </a:schemeClr>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charset="0"/>
        <a:buChar char="•"/>
        <a:defRPr sz="1600" kern="1200">
          <a:solidFill>
            <a:schemeClr val="tx1">
              <a:lumMod val="50000"/>
              <a:lumOff val="50000"/>
            </a:schemeClr>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五边形 1"/>
          <p:cNvSpPr/>
          <p:nvPr/>
        </p:nvSpPr>
        <p:spPr>
          <a:xfrm rot="19233637">
            <a:off x="-1031185" y="3275111"/>
            <a:ext cx="6379141" cy="959954"/>
          </a:xfrm>
          <a:custGeom>
            <a:avLst/>
            <a:gdLst/>
            <a:ahLst/>
            <a:cxnLst/>
            <a:rect l="l" t="t" r="r" b="b"/>
            <a:pathLst>
              <a:path w="6379141" h="959954">
                <a:moveTo>
                  <a:pt x="6064142" y="0"/>
                </a:moveTo>
                <a:lnTo>
                  <a:pt x="6379141" y="479977"/>
                </a:lnTo>
                <a:lnTo>
                  <a:pt x="6064142" y="959954"/>
                </a:lnTo>
                <a:lnTo>
                  <a:pt x="0" y="959954"/>
                </a:lnTo>
                <a:lnTo>
                  <a:pt x="789621" y="0"/>
                </a:lnTo>
                <a:close/>
              </a:path>
            </a:pathLst>
          </a:cu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25" name="圆角矩形 24"/>
          <p:cNvSpPr/>
          <p:nvPr/>
        </p:nvSpPr>
        <p:spPr>
          <a:xfrm rot="19244582">
            <a:off x="1218265" y="2812819"/>
            <a:ext cx="3330570" cy="697000"/>
          </a:xfrm>
          <a:prstGeom prst="roundRect">
            <a:avLst/>
          </a:pr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algn="ctr"/>
            <a:endParaRPr lang="en-US" kern="0">
              <a:solidFill>
                <a:sysClr val="window" lastClr="FFFFFF"/>
              </a:solidFill>
              <a:latin typeface="Calibri"/>
            </a:endParaRPr>
          </a:p>
        </p:txBody>
      </p:sp>
      <p:sp>
        <p:nvSpPr>
          <p:cNvPr id="26" name="五边形 4"/>
          <p:cNvSpPr/>
          <p:nvPr/>
        </p:nvSpPr>
        <p:spPr>
          <a:xfrm rot="19233637">
            <a:off x="-778278" y="2485388"/>
            <a:ext cx="4157754" cy="959954"/>
          </a:xfrm>
          <a:custGeom>
            <a:avLst/>
            <a:gdLst/>
            <a:ahLst/>
            <a:cxnLst/>
            <a:rect l="l" t="t" r="r" b="b"/>
            <a:pathLst>
              <a:path w="4157754" h="959954">
                <a:moveTo>
                  <a:pt x="3842755" y="0"/>
                </a:moveTo>
                <a:lnTo>
                  <a:pt x="4157754" y="479977"/>
                </a:lnTo>
                <a:lnTo>
                  <a:pt x="3842755" y="959954"/>
                </a:lnTo>
                <a:lnTo>
                  <a:pt x="0" y="959954"/>
                </a:lnTo>
                <a:lnTo>
                  <a:pt x="789621" y="0"/>
                </a:lnTo>
                <a:close/>
              </a:path>
            </a:pathLst>
          </a:cu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27" name="圆角矩形 5"/>
          <p:cNvSpPr/>
          <p:nvPr/>
        </p:nvSpPr>
        <p:spPr>
          <a:xfrm rot="19244582">
            <a:off x="-524088" y="3019558"/>
            <a:ext cx="2690111" cy="697000"/>
          </a:xfrm>
          <a:custGeom>
            <a:avLst/>
            <a:gdLst/>
            <a:ahLst/>
            <a:cxnLst/>
            <a:rect l="l" t="t" r="r" b="b"/>
            <a:pathLst>
              <a:path w="2690111" h="697000">
                <a:moveTo>
                  <a:pt x="2656086" y="34025"/>
                </a:moveTo>
                <a:cubicBezTo>
                  <a:pt x="2677108" y="55048"/>
                  <a:pt x="2690111" y="84090"/>
                  <a:pt x="2690111" y="116169"/>
                </a:cubicBezTo>
                <a:lnTo>
                  <a:pt x="2690111" y="580831"/>
                </a:lnTo>
                <a:cubicBezTo>
                  <a:pt x="2690111" y="644989"/>
                  <a:pt x="2638100" y="697000"/>
                  <a:pt x="2573942" y="697000"/>
                </a:cubicBezTo>
                <a:lnTo>
                  <a:pt x="0" y="697000"/>
                </a:lnTo>
                <a:lnTo>
                  <a:pt x="569614" y="0"/>
                </a:lnTo>
                <a:lnTo>
                  <a:pt x="2573942" y="0"/>
                </a:lnTo>
                <a:cubicBezTo>
                  <a:pt x="2606021" y="0"/>
                  <a:pt x="2635063" y="13003"/>
                  <a:pt x="2656086" y="34025"/>
                </a:cubicBez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algn="ctr"/>
            <a:endParaRPr lang="en-US" kern="0">
              <a:solidFill>
                <a:sysClr val="window" lastClr="FFFFFF"/>
              </a:solidFill>
              <a:latin typeface="Calibri"/>
            </a:endParaRPr>
          </a:p>
        </p:txBody>
      </p:sp>
      <p:sp>
        <p:nvSpPr>
          <p:cNvPr id="28" name="五边形 6"/>
          <p:cNvSpPr/>
          <p:nvPr/>
        </p:nvSpPr>
        <p:spPr>
          <a:xfrm rot="19233637">
            <a:off x="-684107" y="4426242"/>
            <a:ext cx="6249883" cy="959954"/>
          </a:xfrm>
          <a:custGeom>
            <a:avLst/>
            <a:gdLst/>
            <a:ahLst/>
            <a:cxnLst/>
            <a:rect l="l" t="t" r="r" b="b"/>
            <a:pathLst>
              <a:path w="6249883" h="959954">
                <a:moveTo>
                  <a:pt x="5934884" y="0"/>
                </a:moveTo>
                <a:lnTo>
                  <a:pt x="6249883" y="479977"/>
                </a:lnTo>
                <a:lnTo>
                  <a:pt x="5934884" y="959954"/>
                </a:lnTo>
                <a:lnTo>
                  <a:pt x="636050" y="959954"/>
                </a:lnTo>
                <a:lnTo>
                  <a:pt x="0" y="436764"/>
                </a:lnTo>
                <a:lnTo>
                  <a:pt x="359265" y="0"/>
                </a:lnTo>
                <a:close/>
              </a:path>
            </a:pathLst>
          </a:cu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29" name="圆角矩形 28"/>
          <p:cNvSpPr/>
          <p:nvPr/>
        </p:nvSpPr>
        <p:spPr>
          <a:xfrm rot="19244582">
            <a:off x="267388" y="4989915"/>
            <a:ext cx="3330570" cy="697000"/>
          </a:xfrm>
          <a:prstGeom prst="roundRect">
            <a:avLst/>
          </a:pr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algn="ctr"/>
            <a:endParaRPr lang="en-US" kern="0">
              <a:solidFill>
                <a:sysClr val="window" lastClr="FFFFFF"/>
              </a:solidFill>
              <a:latin typeface="Calibri"/>
            </a:endParaRPr>
          </a:p>
        </p:txBody>
      </p:sp>
      <p:sp>
        <p:nvSpPr>
          <p:cNvPr id="30" name="五边形 8"/>
          <p:cNvSpPr/>
          <p:nvPr/>
        </p:nvSpPr>
        <p:spPr>
          <a:xfrm rot="19233637">
            <a:off x="774789" y="5158053"/>
            <a:ext cx="5007874" cy="959954"/>
          </a:xfrm>
          <a:custGeom>
            <a:avLst/>
            <a:gdLst/>
            <a:ahLst/>
            <a:cxnLst/>
            <a:rect l="l" t="t" r="r" b="b"/>
            <a:pathLst>
              <a:path w="5007874" h="959954">
                <a:moveTo>
                  <a:pt x="4692875" y="0"/>
                </a:moveTo>
                <a:lnTo>
                  <a:pt x="5007874" y="479977"/>
                </a:lnTo>
                <a:lnTo>
                  <a:pt x="4692875" y="959954"/>
                </a:lnTo>
                <a:lnTo>
                  <a:pt x="1167031" y="959954"/>
                </a:lnTo>
                <a:lnTo>
                  <a:pt x="0" y="0"/>
                </a:lnTo>
                <a:close/>
              </a:path>
            </a:pathLst>
          </a:cu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31" name="圆角矩形 30"/>
          <p:cNvSpPr/>
          <p:nvPr/>
        </p:nvSpPr>
        <p:spPr>
          <a:xfrm rot="19244582">
            <a:off x="3170154" y="4658966"/>
            <a:ext cx="1796389" cy="697000"/>
          </a:xfrm>
          <a:prstGeom prst="roundRect">
            <a:avLst/>
          </a:pr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algn="ctr"/>
            <a:endParaRPr lang="en-US" kern="0">
              <a:solidFill>
                <a:sysClr val="window" lastClr="FFFFFF"/>
              </a:solidFill>
              <a:latin typeface="Calibri"/>
            </a:endParaRPr>
          </a:p>
        </p:txBody>
      </p:sp>
      <p:sp>
        <p:nvSpPr>
          <p:cNvPr id="32" name="五边形 10"/>
          <p:cNvSpPr/>
          <p:nvPr/>
        </p:nvSpPr>
        <p:spPr>
          <a:xfrm rot="19233637">
            <a:off x="2676151" y="5075919"/>
            <a:ext cx="5266457" cy="959954"/>
          </a:xfrm>
          <a:custGeom>
            <a:avLst/>
            <a:gdLst/>
            <a:ahLst/>
            <a:cxnLst/>
            <a:rect l="l" t="t" r="r" b="b"/>
            <a:pathLst>
              <a:path w="5266457" h="959954">
                <a:moveTo>
                  <a:pt x="4951458" y="0"/>
                </a:moveTo>
                <a:lnTo>
                  <a:pt x="5266457" y="479977"/>
                </a:lnTo>
                <a:lnTo>
                  <a:pt x="4951458" y="959954"/>
                </a:lnTo>
                <a:lnTo>
                  <a:pt x="1167031" y="959954"/>
                </a:lnTo>
                <a:lnTo>
                  <a:pt x="0" y="0"/>
                </a:lnTo>
                <a:close/>
              </a:path>
            </a:pathLst>
          </a:cu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33" name="圆角矩形 11"/>
          <p:cNvSpPr/>
          <p:nvPr/>
        </p:nvSpPr>
        <p:spPr>
          <a:xfrm rot="19244582">
            <a:off x="3013501" y="5732868"/>
            <a:ext cx="3307464" cy="697000"/>
          </a:xfrm>
          <a:custGeom>
            <a:avLst/>
            <a:gdLst/>
            <a:ahLst/>
            <a:cxnLst/>
            <a:rect l="l" t="t" r="r" b="b"/>
            <a:pathLst>
              <a:path w="3307464" h="697000">
                <a:moveTo>
                  <a:pt x="3273439" y="34026"/>
                </a:moveTo>
                <a:cubicBezTo>
                  <a:pt x="3294462" y="55048"/>
                  <a:pt x="3307464" y="84090"/>
                  <a:pt x="3307464" y="116169"/>
                </a:cubicBezTo>
                <a:lnTo>
                  <a:pt x="3307464" y="580831"/>
                </a:lnTo>
                <a:cubicBezTo>
                  <a:pt x="3307465" y="644989"/>
                  <a:pt x="3255454" y="697000"/>
                  <a:pt x="3191296" y="697000"/>
                </a:cubicBezTo>
                <a:lnTo>
                  <a:pt x="852874" y="697000"/>
                </a:lnTo>
                <a:lnTo>
                  <a:pt x="0" y="0"/>
                </a:lnTo>
                <a:lnTo>
                  <a:pt x="3191295" y="0"/>
                </a:lnTo>
                <a:cubicBezTo>
                  <a:pt x="3223375" y="0"/>
                  <a:pt x="3252417" y="13003"/>
                  <a:pt x="3273439" y="34026"/>
                </a:cubicBez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algn="ctr"/>
            <a:endParaRPr lang="en-US" kern="0">
              <a:solidFill>
                <a:sysClr val="window" lastClr="FFFFFF"/>
              </a:solidFill>
              <a:latin typeface="Calibri"/>
            </a:endParaRPr>
          </a:p>
        </p:txBody>
      </p:sp>
      <p:sp>
        <p:nvSpPr>
          <p:cNvPr id="34" name="TextBox 33"/>
          <p:cNvSpPr txBox="1"/>
          <p:nvPr/>
        </p:nvSpPr>
        <p:spPr>
          <a:xfrm rot="19119721" flipH="1">
            <a:off x="1912346" y="1866883"/>
            <a:ext cx="864880" cy="54449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01</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35" name="TextBox 34"/>
          <p:cNvSpPr txBox="1"/>
          <p:nvPr/>
        </p:nvSpPr>
        <p:spPr>
          <a:xfrm rot="19119721" flipH="1">
            <a:off x="725158" y="4316139"/>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02</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36" name="TextBox 35"/>
          <p:cNvSpPr txBox="1"/>
          <p:nvPr/>
        </p:nvSpPr>
        <p:spPr>
          <a:xfrm rot="19119721" flipH="1">
            <a:off x="3276648" y="3619462"/>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03</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37" name="TextBox 36"/>
          <p:cNvSpPr txBox="1"/>
          <p:nvPr/>
        </p:nvSpPr>
        <p:spPr>
          <a:xfrm rot="19119721" flipH="1">
            <a:off x="2564519" y="5652731"/>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04</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38" name="TextBox 37"/>
          <p:cNvSpPr txBox="1"/>
          <p:nvPr/>
        </p:nvSpPr>
        <p:spPr>
          <a:xfrm rot="19119721" flipH="1">
            <a:off x="6018588" y="4393030"/>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05</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39" name="TextBox 38"/>
          <p:cNvSpPr txBox="1"/>
          <p:nvPr/>
        </p:nvSpPr>
        <p:spPr>
          <a:xfrm rot="19236613">
            <a:off x="1306985" y="2915080"/>
            <a:ext cx="3178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0" name="TextBox 39"/>
          <p:cNvSpPr txBox="1"/>
          <p:nvPr/>
        </p:nvSpPr>
        <p:spPr>
          <a:xfrm rot="19236613">
            <a:off x="356334" y="5129521"/>
            <a:ext cx="317880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1" name="TextBox 40"/>
          <p:cNvSpPr txBox="1"/>
          <p:nvPr/>
        </p:nvSpPr>
        <p:spPr>
          <a:xfrm rot="19236613">
            <a:off x="3723785" y="5593994"/>
            <a:ext cx="259426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2" name="TextBox 41"/>
          <p:cNvSpPr txBox="1"/>
          <p:nvPr/>
        </p:nvSpPr>
        <p:spPr>
          <a:xfrm rot="19236613">
            <a:off x="11272" y="3015172"/>
            <a:ext cx="196309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3" name="TextBox 42"/>
          <p:cNvSpPr txBox="1"/>
          <p:nvPr/>
        </p:nvSpPr>
        <p:spPr>
          <a:xfrm rot="19236613">
            <a:off x="3228375" y="4649564"/>
            <a:ext cx="1848083"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4" name="TextBox 43"/>
          <p:cNvSpPr txBox="1"/>
          <p:nvPr/>
        </p:nvSpPr>
        <p:spPr>
          <a:xfrm>
            <a:off x="2267744" y="334397"/>
            <a:ext cx="658822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45" name="TextBox 44"/>
          <p:cNvSpPr txBox="1"/>
          <p:nvPr/>
        </p:nvSpPr>
        <p:spPr>
          <a:xfrm>
            <a:off x="5517421" y="1108482"/>
            <a:ext cx="3343995" cy="1600438"/>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107103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1698909" y="1469681"/>
            <a:ext cx="6656947" cy="4911647"/>
            <a:chOff x="1698909" y="1556792"/>
            <a:chExt cx="6041443" cy="4457514"/>
          </a:xfrm>
        </p:grpSpPr>
        <p:grpSp>
          <p:nvGrpSpPr>
            <p:cNvPr id="57" name="组合 56"/>
            <p:cNvGrpSpPr/>
            <p:nvPr/>
          </p:nvGrpSpPr>
          <p:grpSpPr>
            <a:xfrm rot="5400000">
              <a:off x="5138494" y="-658656"/>
              <a:ext cx="170385" cy="5033330"/>
              <a:chOff x="1615204" y="-1118831"/>
              <a:chExt cx="140815" cy="9144000"/>
            </a:xfrm>
          </p:grpSpPr>
          <p:pic>
            <p:nvPicPr>
              <p:cNvPr id="9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矩形 91"/>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8" name="组合 57"/>
            <p:cNvGrpSpPr/>
            <p:nvPr/>
          </p:nvGrpSpPr>
          <p:grpSpPr>
            <a:xfrm rot="16200000" flipV="1">
              <a:off x="5138494" y="-10584"/>
              <a:ext cx="170385" cy="5033330"/>
              <a:chOff x="1615204" y="-1118831"/>
              <a:chExt cx="140815" cy="9144000"/>
            </a:xfrm>
          </p:grpSpPr>
          <p:pic>
            <p:nvPicPr>
              <p:cNvPr id="8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矩形 89"/>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9" name="组合 58"/>
            <p:cNvGrpSpPr/>
            <p:nvPr/>
          </p:nvGrpSpPr>
          <p:grpSpPr>
            <a:xfrm>
              <a:off x="6163405" y="1556792"/>
              <a:ext cx="1504939" cy="1297362"/>
              <a:chOff x="5652120" y="1556792"/>
              <a:chExt cx="1296144" cy="1117366"/>
            </a:xfrm>
          </p:grpSpPr>
          <p:sp>
            <p:nvSpPr>
              <p:cNvPr id="87" name="六边形 86"/>
              <p:cNvSpPr/>
              <p:nvPr/>
            </p:nvSpPr>
            <p:spPr>
              <a:xfrm>
                <a:off x="5652120" y="1556792"/>
                <a:ext cx="1296144" cy="1117366"/>
              </a:xfrm>
              <a:prstGeom prst="hexagon">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ndParaRPr>
              </a:p>
            </p:txBody>
          </p:sp>
          <p:sp>
            <p:nvSpPr>
              <p:cNvPr id="88" name="六边形 87"/>
              <p:cNvSpPr/>
              <p:nvPr/>
            </p:nvSpPr>
            <p:spPr>
              <a:xfrm>
                <a:off x="5777413" y="1665910"/>
                <a:ext cx="1045557" cy="901342"/>
              </a:xfrm>
              <a:prstGeom prst="hexagon">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0" name="组合 59"/>
            <p:cNvGrpSpPr/>
            <p:nvPr/>
          </p:nvGrpSpPr>
          <p:grpSpPr>
            <a:xfrm rot="5400000">
              <a:off x="4130381" y="399211"/>
              <a:ext cx="170385" cy="5033330"/>
              <a:chOff x="1615204" y="-1118831"/>
              <a:chExt cx="140815" cy="9144000"/>
            </a:xfrm>
          </p:grpSpPr>
          <p:pic>
            <p:nvPicPr>
              <p:cNvPr id="8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矩形 85"/>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1" name="组合 60"/>
            <p:cNvGrpSpPr/>
            <p:nvPr/>
          </p:nvGrpSpPr>
          <p:grpSpPr>
            <a:xfrm rot="16200000" flipV="1">
              <a:off x="4130381" y="1047283"/>
              <a:ext cx="170385" cy="5033330"/>
              <a:chOff x="1615204" y="-1118831"/>
              <a:chExt cx="140815" cy="9144000"/>
            </a:xfrm>
          </p:grpSpPr>
          <p:pic>
            <p:nvPicPr>
              <p:cNvPr id="8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矩形 83"/>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2" name="组合 61"/>
            <p:cNvGrpSpPr/>
            <p:nvPr/>
          </p:nvGrpSpPr>
          <p:grpSpPr>
            <a:xfrm>
              <a:off x="5155292" y="2614659"/>
              <a:ext cx="1504939" cy="1297362"/>
              <a:chOff x="5652120" y="1556792"/>
              <a:chExt cx="1296144" cy="1117366"/>
            </a:xfrm>
          </p:grpSpPr>
          <p:sp>
            <p:nvSpPr>
              <p:cNvPr id="81" name="六边形 80"/>
              <p:cNvSpPr/>
              <p:nvPr/>
            </p:nvSpPr>
            <p:spPr>
              <a:xfrm>
                <a:off x="5652120" y="1556792"/>
                <a:ext cx="1296144" cy="1117366"/>
              </a:xfrm>
              <a:prstGeom prst="hexagon">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ndParaRPr>
              </a:p>
            </p:txBody>
          </p:sp>
          <p:sp>
            <p:nvSpPr>
              <p:cNvPr id="82" name="六边形 81"/>
              <p:cNvSpPr/>
              <p:nvPr/>
            </p:nvSpPr>
            <p:spPr>
              <a:xfrm>
                <a:off x="5777413" y="1665910"/>
                <a:ext cx="1045557" cy="901342"/>
              </a:xfrm>
              <a:prstGeom prst="hexagon">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3" name="组合 62"/>
            <p:cNvGrpSpPr/>
            <p:nvPr/>
          </p:nvGrpSpPr>
          <p:grpSpPr>
            <a:xfrm rot="5400000">
              <a:off x="5138494" y="1443629"/>
              <a:ext cx="170385" cy="5033330"/>
              <a:chOff x="1615204" y="-1118831"/>
              <a:chExt cx="140815" cy="9144000"/>
            </a:xfrm>
          </p:grpSpPr>
          <p:pic>
            <p:nvPicPr>
              <p:cNvPr id="7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矩形 79"/>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4" name="组合 63"/>
            <p:cNvGrpSpPr/>
            <p:nvPr/>
          </p:nvGrpSpPr>
          <p:grpSpPr>
            <a:xfrm rot="16200000" flipV="1">
              <a:off x="5138494" y="2091701"/>
              <a:ext cx="170385" cy="5033330"/>
              <a:chOff x="1615204" y="-1118831"/>
              <a:chExt cx="140815" cy="9144000"/>
            </a:xfrm>
          </p:grpSpPr>
          <p:pic>
            <p:nvPicPr>
              <p:cNvPr id="7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矩形 77"/>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5" name="组合 64"/>
            <p:cNvGrpSpPr/>
            <p:nvPr/>
          </p:nvGrpSpPr>
          <p:grpSpPr>
            <a:xfrm>
              <a:off x="6163405" y="3659077"/>
              <a:ext cx="1504939" cy="1297362"/>
              <a:chOff x="5652120" y="1556792"/>
              <a:chExt cx="1296144" cy="1117366"/>
            </a:xfrm>
          </p:grpSpPr>
          <p:sp>
            <p:nvSpPr>
              <p:cNvPr id="75" name="六边形 74"/>
              <p:cNvSpPr/>
              <p:nvPr/>
            </p:nvSpPr>
            <p:spPr>
              <a:xfrm>
                <a:off x="5652120" y="1556792"/>
                <a:ext cx="1296144" cy="1117366"/>
              </a:xfrm>
              <a:prstGeom prst="hexagon">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ndParaRPr>
              </a:p>
            </p:txBody>
          </p:sp>
          <p:sp>
            <p:nvSpPr>
              <p:cNvPr id="76" name="六边形 75"/>
              <p:cNvSpPr/>
              <p:nvPr/>
            </p:nvSpPr>
            <p:spPr>
              <a:xfrm>
                <a:off x="5777413" y="1665910"/>
                <a:ext cx="1045557" cy="901342"/>
              </a:xfrm>
              <a:prstGeom prst="hexagon">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6" name="组合 65"/>
            <p:cNvGrpSpPr/>
            <p:nvPr/>
          </p:nvGrpSpPr>
          <p:grpSpPr>
            <a:xfrm rot="5400000">
              <a:off x="4130381" y="2501496"/>
              <a:ext cx="170385" cy="5033330"/>
              <a:chOff x="1615204" y="-1118831"/>
              <a:chExt cx="140815" cy="9144000"/>
            </a:xfrm>
          </p:grpSpPr>
          <p:pic>
            <p:nvPicPr>
              <p:cNvPr id="7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矩形 73"/>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7" name="组合 66"/>
            <p:cNvGrpSpPr/>
            <p:nvPr/>
          </p:nvGrpSpPr>
          <p:grpSpPr>
            <a:xfrm rot="16200000" flipV="1">
              <a:off x="4130381" y="3149568"/>
              <a:ext cx="170385" cy="5033330"/>
              <a:chOff x="1615204" y="-1118831"/>
              <a:chExt cx="140815" cy="9144000"/>
            </a:xfrm>
          </p:grpSpPr>
          <p:pic>
            <p:nvPicPr>
              <p:cNvPr id="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矩形 71"/>
              <p:cNvSpPr/>
              <p:nvPr/>
            </p:nvSpPr>
            <p:spPr>
              <a:xfrm rot="5400000">
                <a:off x="-2112470" y="3519838"/>
                <a:ext cx="7477053" cy="18000"/>
              </a:xfrm>
              <a:prstGeom prst="rect">
                <a:avLst/>
              </a:prstGeom>
              <a:gradFill>
                <a:gsLst>
                  <a:gs pos="49628">
                    <a:sysClr val="windowText" lastClr="000000">
                      <a:lumMod val="65000"/>
                      <a:lumOff val="3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8" name="组合 67"/>
            <p:cNvGrpSpPr/>
            <p:nvPr/>
          </p:nvGrpSpPr>
          <p:grpSpPr>
            <a:xfrm>
              <a:off x="5155292" y="4716944"/>
              <a:ext cx="1504939" cy="1297362"/>
              <a:chOff x="5652120" y="1556792"/>
              <a:chExt cx="1296144" cy="1117366"/>
            </a:xfrm>
          </p:grpSpPr>
          <p:sp>
            <p:nvSpPr>
              <p:cNvPr id="69" name="六边形 68"/>
              <p:cNvSpPr/>
              <p:nvPr/>
            </p:nvSpPr>
            <p:spPr>
              <a:xfrm>
                <a:off x="5652120" y="1556792"/>
                <a:ext cx="1296144" cy="1117366"/>
              </a:xfrm>
              <a:prstGeom prst="hexagon">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ndParaRPr>
              </a:p>
            </p:txBody>
          </p:sp>
          <p:sp>
            <p:nvSpPr>
              <p:cNvPr id="70" name="六边形 69"/>
              <p:cNvSpPr/>
              <p:nvPr/>
            </p:nvSpPr>
            <p:spPr>
              <a:xfrm>
                <a:off x="5777413" y="1665910"/>
                <a:ext cx="1045557" cy="901342"/>
              </a:xfrm>
              <a:prstGeom prst="hexagon">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93" name="TextBox 92"/>
          <p:cNvSpPr txBox="1"/>
          <p:nvPr/>
        </p:nvSpPr>
        <p:spPr>
          <a:xfrm flipH="1">
            <a:off x="6880139" y="1874804"/>
            <a:ext cx="1061247" cy="6463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4" name="TextBox 93"/>
          <p:cNvSpPr txBox="1"/>
          <p:nvPr/>
        </p:nvSpPr>
        <p:spPr>
          <a:xfrm flipH="1">
            <a:off x="5770245" y="3061102"/>
            <a:ext cx="1061247" cy="6463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5" name="TextBox 94"/>
          <p:cNvSpPr txBox="1"/>
          <p:nvPr/>
        </p:nvSpPr>
        <p:spPr>
          <a:xfrm flipH="1">
            <a:off x="6856796" y="4193949"/>
            <a:ext cx="1061247" cy="6463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6" name="TextBox 95"/>
          <p:cNvSpPr txBox="1"/>
          <p:nvPr/>
        </p:nvSpPr>
        <p:spPr>
          <a:xfrm flipH="1">
            <a:off x="5746902" y="5380247"/>
            <a:ext cx="1061247" cy="6463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7" name="等腰三角形 7"/>
          <p:cNvSpPr/>
          <p:nvPr/>
        </p:nvSpPr>
        <p:spPr>
          <a:xfrm rot="5400000">
            <a:off x="3637021" y="2059724"/>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8" name="TextBox 97"/>
          <p:cNvSpPr txBox="1"/>
          <p:nvPr/>
        </p:nvSpPr>
        <p:spPr>
          <a:xfrm>
            <a:off x="4268748" y="1802796"/>
            <a:ext cx="195943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99" name="等腰三角形 7"/>
          <p:cNvSpPr/>
          <p:nvPr/>
        </p:nvSpPr>
        <p:spPr>
          <a:xfrm rot="5400000">
            <a:off x="3789421" y="2059724"/>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0" name="等腰三角形 7"/>
          <p:cNvSpPr/>
          <p:nvPr/>
        </p:nvSpPr>
        <p:spPr>
          <a:xfrm rot="5400000">
            <a:off x="2650145" y="3218111"/>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1" name="TextBox 100"/>
          <p:cNvSpPr txBox="1"/>
          <p:nvPr/>
        </p:nvSpPr>
        <p:spPr>
          <a:xfrm>
            <a:off x="3281872" y="2961183"/>
            <a:ext cx="195943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102" name="等腰三角形 7"/>
          <p:cNvSpPr/>
          <p:nvPr/>
        </p:nvSpPr>
        <p:spPr>
          <a:xfrm rot="5400000">
            <a:off x="2802545" y="3218111"/>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3" name="等腰三角形 7"/>
          <p:cNvSpPr/>
          <p:nvPr/>
        </p:nvSpPr>
        <p:spPr>
          <a:xfrm rot="5400000">
            <a:off x="3786921" y="4351770"/>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TextBox 103"/>
          <p:cNvSpPr txBox="1"/>
          <p:nvPr/>
        </p:nvSpPr>
        <p:spPr>
          <a:xfrm>
            <a:off x="4418648" y="4094842"/>
            <a:ext cx="195943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105" name="等腰三角形 7"/>
          <p:cNvSpPr/>
          <p:nvPr/>
        </p:nvSpPr>
        <p:spPr>
          <a:xfrm rot="5400000">
            <a:off x="3939321" y="4351770"/>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6" name="等腰三角形 7"/>
          <p:cNvSpPr/>
          <p:nvPr/>
        </p:nvSpPr>
        <p:spPr>
          <a:xfrm rot="5400000">
            <a:off x="2800045" y="5510157"/>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TextBox 106"/>
          <p:cNvSpPr txBox="1"/>
          <p:nvPr/>
        </p:nvSpPr>
        <p:spPr>
          <a:xfrm>
            <a:off x="3431772" y="5253229"/>
            <a:ext cx="195943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108" name="等腰三角形 7"/>
          <p:cNvSpPr/>
          <p:nvPr/>
        </p:nvSpPr>
        <p:spPr>
          <a:xfrm rot="5400000">
            <a:off x="2952445" y="5510157"/>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9" name="TextBox 108"/>
          <p:cNvSpPr txBox="1"/>
          <p:nvPr/>
        </p:nvSpPr>
        <p:spPr>
          <a:xfrm>
            <a:off x="107504" y="478413"/>
            <a:ext cx="632464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1709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直角三角形 28"/>
          <p:cNvSpPr/>
          <p:nvPr/>
        </p:nvSpPr>
        <p:spPr>
          <a:xfrm rot="2519004" flipH="1" flipV="1">
            <a:off x="5938384" y="1638075"/>
            <a:ext cx="394388" cy="357805"/>
          </a:xfrm>
          <a:prstGeom prst="rtTriangle">
            <a:avLst/>
          </a:prstGeom>
          <a:solidFill>
            <a:srgbClr val="9A75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矩形 29"/>
          <p:cNvSpPr/>
          <p:nvPr/>
        </p:nvSpPr>
        <p:spPr>
          <a:xfrm>
            <a:off x="1842171" y="672644"/>
            <a:ext cx="4320480" cy="1615332"/>
          </a:xfrm>
          <a:prstGeom prst="rect">
            <a:avLst/>
          </a:prstGeom>
          <a:solidFill>
            <a:sysClr val="window" lastClr="FFFFFF"/>
          </a:solidFill>
          <a:ln w="25400" cap="flat" cmpd="sng" algn="ctr">
            <a:solidFill>
              <a:srgbClr val="984807">
                <a:alpha val="50980"/>
              </a:srgbClr>
            </a:solidFill>
            <a:prstDash val="solid"/>
          </a:ln>
          <a:effectLst>
            <a:outerShdw blurRad="215900" sx="104000" sy="104000" algn="ctr" rotWithShape="0">
              <a:srgbClr val="F79646">
                <a:lumMod val="50000"/>
                <a:alpha val="3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五边形 30"/>
          <p:cNvSpPr/>
          <p:nvPr/>
        </p:nvSpPr>
        <p:spPr>
          <a:xfrm flipH="1">
            <a:off x="4843688" y="971780"/>
            <a:ext cx="1584176" cy="837580"/>
          </a:xfrm>
          <a:prstGeom prst="homePlate">
            <a:avLst/>
          </a:prstGeom>
          <a:gradFill flip="none" rotWithShape="1">
            <a:gsLst>
              <a:gs pos="100000">
                <a:srgbClr val="C97937"/>
              </a:gs>
              <a:gs pos="0">
                <a:srgbClr val="C97937"/>
              </a:gs>
              <a:gs pos="4000">
                <a:srgbClr val="FFC000"/>
              </a:gs>
              <a:gs pos="94000">
                <a:srgbClr val="FFC000"/>
              </a:gs>
            </a:gsLst>
            <a:lin ang="10800000" scaled="1"/>
            <a:tileRect/>
          </a:gradFill>
          <a:ln w="25400" cap="flat" cmpd="sng" algn="ctr">
            <a:noFill/>
            <a:prstDash val="solid"/>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直角三角形 31"/>
          <p:cNvSpPr/>
          <p:nvPr/>
        </p:nvSpPr>
        <p:spPr>
          <a:xfrm rot="2519004" flipH="1" flipV="1">
            <a:off x="7612580" y="4300381"/>
            <a:ext cx="394388" cy="357805"/>
          </a:xfrm>
          <a:prstGeom prst="rtTriangle">
            <a:avLst/>
          </a:prstGeom>
          <a:solidFill>
            <a:srgbClr val="9A75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直角三角形 32"/>
          <p:cNvSpPr/>
          <p:nvPr/>
        </p:nvSpPr>
        <p:spPr>
          <a:xfrm rot="2519004" flipH="1" flipV="1">
            <a:off x="6746816" y="2954271"/>
            <a:ext cx="394388" cy="357805"/>
          </a:xfrm>
          <a:prstGeom prst="rtTriangle">
            <a:avLst/>
          </a:prstGeom>
          <a:solidFill>
            <a:srgbClr val="9A75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矩形 33"/>
          <p:cNvSpPr/>
          <p:nvPr/>
        </p:nvSpPr>
        <p:spPr>
          <a:xfrm>
            <a:off x="2650603" y="1988840"/>
            <a:ext cx="4320480" cy="1615332"/>
          </a:xfrm>
          <a:prstGeom prst="rect">
            <a:avLst/>
          </a:prstGeom>
          <a:solidFill>
            <a:sysClr val="window" lastClr="FFFFFF"/>
          </a:solidFill>
          <a:ln w="25400" cap="flat" cmpd="sng" algn="ctr">
            <a:solidFill>
              <a:srgbClr val="984807">
                <a:alpha val="50980"/>
              </a:srgbClr>
            </a:solidFill>
            <a:prstDash val="solid"/>
          </a:ln>
          <a:effectLst>
            <a:outerShdw blurRad="215900" sx="104000" sy="104000" algn="ctr" rotWithShape="0">
              <a:srgbClr val="F79646">
                <a:lumMod val="50000"/>
                <a:alpha val="3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五边形 34"/>
          <p:cNvSpPr/>
          <p:nvPr/>
        </p:nvSpPr>
        <p:spPr>
          <a:xfrm flipH="1">
            <a:off x="5652120" y="2287976"/>
            <a:ext cx="1584176" cy="837580"/>
          </a:xfrm>
          <a:prstGeom prst="homePlate">
            <a:avLst/>
          </a:prstGeom>
          <a:gradFill flip="none" rotWithShape="1">
            <a:gsLst>
              <a:gs pos="100000">
                <a:srgbClr val="C97937"/>
              </a:gs>
              <a:gs pos="0">
                <a:srgbClr val="C97937"/>
              </a:gs>
              <a:gs pos="4000">
                <a:srgbClr val="FFC000"/>
              </a:gs>
              <a:gs pos="94000">
                <a:srgbClr val="FFC000"/>
              </a:gs>
            </a:gsLst>
            <a:lin ang="10800000" scaled="1"/>
            <a:tileRect/>
          </a:gradFill>
          <a:ln w="25400" cap="flat" cmpd="sng" algn="ctr">
            <a:noFill/>
            <a:prstDash val="solid"/>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直角三角形 35"/>
          <p:cNvSpPr/>
          <p:nvPr/>
        </p:nvSpPr>
        <p:spPr>
          <a:xfrm rot="2519004" flipH="1" flipV="1">
            <a:off x="7194906" y="4300381"/>
            <a:ext cx="394388" cy="357805"/>
          </a:xfrm>
          <a:prstGeom prst="rtTriangle">
            <a:avLst/>
          </a:prstGeom>
          <a:gradFill flip="none" rotWithShape="1">
            <a:gsLst>
              <a:gs pos="0">
                <a:srgbClr val="984807">
                  <a:shade val="30000"/>
                  <a:satMod val="115000"/>
                </a:srgbClr>
              </a:gs>
              <a:gs pos="50000">
                <a:srgbClr val="984807">
                  <a:shade val="67500"/>
                  <a:satMod val="115000"/>
                </a:srgbClr>
              </a:gs>
              <a:gs pos="100000">
                <a:srgbClr val="984807">
                  <a:shade val="100000"/>
                  <a:satMod val="115000"/>
                </a:srgbClr>
              </a:gs>
            </a:gsLst>
            <a:lin ang="81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矩形 8"/>
          <p:cNvSpPr/>
          <p:nvPr/>
        </p:nvSpPr>
        <p:spPr>
          <a:xfrm>
            <a:off x="3514699" y="3334950"/>
            <a:ext cx="4320480" cy="1615332"/>
          </a:xfrm>
          <a:custGeom>
            <a:avLst/>
            <a:gdLst>
              <a:gd name="connsiteX0" fmla="*/ 0 w 4320480"/>
              <a:gd name="connsiteY0" fmla="*/ 0 h 1944216"/>
              <a:gd name="connsiteX1" fmla="*/ 4320480 w 4320480"/>
              <a:gd name="connsiteY1" fmla="*/ 0 h 1944216"/>
              <a:gd name="connsiteX2" fmla="*/ 4320480 w 4320480"/>
              <a:gd name="connsiteY2" fmla="*/ 1944216 h 1944216"/>
              <a:gd name="connsiteX3" fmla="*/ 0 w 4320480"/>
              <a:gd name="connsiteY3" fmla="*/ 1944216 h 1944216"/>
              <a:gd name="connsiteX4" fmla="*/ 0 w 4320480"/>
              <a:gd name="connsiteY4" fmla="*/ 0 h 1944216"/>
              <a:gd name="connsiteX0" fmla="*/ 4320480 w 4411920"/>
              <a:gd name="connsiteY0" fmla="*/ 0 h 1944216"/>
              <a:gd name="connsiteX1" fmla="*/ 4320480 w 4411920"/>
              <a:gd name="connsiteY1" fmla="*/ 1944216 h 1944216"/>
              <a:gd name="connsiteX2" fmla="*/ 0 w 4411920"/>
              <a:gd name="connsiteY2" fmla="*/ 1944216 h 1944216"/>
              <a:gd name="connsiteX3" fmla="*/ 0 w 4411920"/>
              <a:gd name="connsiteY3" fmla="*/ 0 h 1944216"/>
              <a:gd name="connsiteX4" fmla="*/ 4411920 w 4411920"/>
              <a:gd name="connsiteY4" fmla="*/ 91440 h 1944216"/>
              <a:gd name="connsiteX0" fmla="*/ 4320480 w 4320480"/>
              <a:gd name="connsiteY0" fmla="*/ 0 h 1944216"/>
              <a:gd name="connsiteX1" fmla="*/ 4320480 w 4320480"/>
              <a:gd name="connsiteY1" fmla="*/ 1944216 h 1944216"/>
              <a:gd name="connsiteX2" fmla="*/ 0 w 4320480"/>
              <a:gd name="connsiteY2" fmla="*/ 1944216 h 1944216"/>
              <a:gd name="connsiteX3" fmla="*/ 0 w 4320480"/>
              <a:gd name="connsiteY3" fmla="*/ 0 h 1944216"/>
            </a:gdLst>
            <a:ahLst/>
            <a:cxnLst>
              <a:cxn ang="0">
                <a:pos x="connsiteX0" y="connsiteY0"/>
              </a:cxn>
              <a:cxn ang="0">
                <a:pos x="connsiteX1" y="connsiteY1"/>
              </a:cxn>
              <a:cxn ang="0">
                <a:pos x="connsiteX2" y="connsiteY2"/>
              </a:cxn>
              <a:cxn ang="0">
                <a:pos x="connsiteX3" y="connsiteY3"/>
              </a:cxn>
            </a:cxnLst>
            <a:rect l="l" t="t" r="r" b="b"/>
            <a:pathLst>
              <a:path w="4320480" h="1944216">
                <a:moveTo>
                  <a:pt x="4320480" y="0"/>
                </a:moveTo>
                <a:lnTo>
                  <a:pt x="4320480" y="1944216"/>
                </a:lnTo>
                <a:lnTo>
                  <a:pt x="0" y="1944216"/>
                </a:lnTo>
                <a:lnTo>
                  <a:pt x="0" y="0"/>
                </a:lnTo>
              </a:path>
            </a:pathLst>
          </a:custGeom>
          <a:solidFill>
            <a:sysClr val="window" lastClr="FFFFFF"/>
          </a:solidFill>
          <a:ln w="25400" cap="flat" cmpd="sng" algn="ctr">
            <a:solidFill>
              <a:srgbClr val="984807">
                <a:alpha val="50980"/>
              </a:srgbClr>
            </a:solidFill>
            <a:prstDash val="solid"/>
          </a:ln>
          <a:effectLst>
            <a:outerShdw blurRad="215900" sx="104000" sy="104000" algn="ctr" rotWithShape="0">
              <a:srgbClr val="F79646">
                <a:lumMod val="50000"/>
                <a:alpha val="3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五边形 37"/>
          <p:cNvSpPr/>
          <p:nvPr/>
        </p:nvSpPr>
        <p:spPr>
          <a:xfrm flipH="1">
            <a:off x="6516216" y="3634086"/>
            <a:ext cx="1584176" cy="837580"/>
          </a:xfrm>
          <a:prstGeom prst="homePlate">
            <a:avLst/>
          </a:prstGeom>
          <a:gradFill flip="none" rotWithShape="1">
            <a:gsLst>
              <a:gs pos="100000">
                <a:srgbClr val="C97937"/>
              </a:gs>
              <a:gs pos="0">
                <a:srgbClr val="C97937"/>
              </a:gs>
              <a:gs pos="4000">
                <a:srgbClr val="FFC000"/>
              </a:gs>
              <a:gs pos="94000">
                <a:srgbClr val="FFC000"/>
              </a:gs>
            </a:gsLst>
            <a:lin ang="10800000" scaled="1"/>
            <a:tileRect/>
          </a:gradFill>
          <a:ln w="25400" cap="flat" cmpd="sng" algn="ctr">
            <a:noFill/>
            <a:prstDash val="solid"/>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直角三角形 38"/>
          <p:cNvSpPr/>
          <p:nvPr/>
        </p:nvSpPr>
        <p:spPr>
          <a:xfrm rot="2519004" flipH="1" flipV="1">
            <a:off x="8491050" y="5646492"/>
            <a:ext cx="394388" cy="357805"/>
          </a:xfrm>
          <a:prstGeom prst="rtTriangle">
            <a:avLst/>
          </a:prstGeom>
          <a:solidFill>
            <a:srgbClr val="9A75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矩形 11"/>
          <p:cNvSpPr/>
          <p:nvPr/>
        </p:nvSpPr>
        <p:spPr>
          <a:xfrm>
            <a:off x="4378795" y="4681061"/>
            <a:ext cx="4320480" cy="1615332"/>
          </a:xfrm>
          <a:custGeom>
            <a:avLst/>
            <a:gdLst>
              <a:gd name="connsiteX0" fmla="*/ 0 w 4320480"/>
              <a:gd name="connsiteY0" fmla="*/ 0 h 1944216"/>
              <a:gd name="connsiteX1" fmla="*/ 4320480 w 4320480"/>
              <a:gd name="connsiteY1" fmla="*/ 0 h 1944216"/>
              <a:gd name="connsiteX2" fmla="*/ 4320480 w 4320480"/>
              <a:gd name="connsiteY2" fmla="*/ 1944216 h 1944216"/>
              <a:gd name="connsiteX3" fmla="*/ 0 w 4320480"/>
              <a:gd name="connsiteY3" fmla="*/ 1944216 h 1944216"/>
              <a:gd name="connsiteX4" fmla="*/ 0 w 4320480"/>
              <a:gd name="connsiteY4" fmla="*/ 0 h 1944216"/>
              <a:gd name="connsiteX0" fmla="*/ 4320480 w 4411920"/>
              <a:gd name="connsiteY0" fmla="*/ 0 h 1944216"/>
              <a:gd name="connsiteX1" fmla="*/ 4320480 w 4411920"/>
              <a:gd name="connsiteY1" fmla="*/ 1944216 h 1944216"/>
              <a:gd name="connsiteX2" fmla="*/ 0 w 4411920"/>
              <a:gd name="connsiteY2" fmla="*/ 1944216 h 1944216"/>
              <a:gd name="connsiteX3" fmla="*/ 0 w 4411920"/>
              <a:gd name="connsiteY3" fmla="*/ 0 h 1944216"/>
              <a:gd name="connsiteX4" fmla="*/ 4411920 w 4411920"/>
              <a:gd name="connsiteY4" fmla="*/ 91440 h 1944216"/>
              <a:gd name="connsiteX0" fmla="*/ 4320480 w 4320480"/>
              <a:gd name="connsiteY0" fmla="*/ 0 h 1944216"/>
              <a:gd name="connsiteX1" fmla="*/ 4320480 w 4320480"/>
              <a:gd name="connsiteY1" fmla="*/ 1944216 h 1944216"/>
              <a:gd name="connsiteX2" fmla="*/ 0 w 4320480"/>
              <a:gd name="connsiteY2" fmla="*/ 1944216 h 1944216"/>
              <a:gd name="connsiteX3" fmla="*/ 0 w 4320480"/>
              <a:gd name="connsiteY3" fmla="*/ 0 h 1944216"/>
            </a:gdLst>
            <a:ahLst/>
            <a:cxnLst>
              <a:cxn ang="0">
                <a:pos x="connsiteX0" y="connsiteY0"/>
              </a:cxn>
              <a:cxn ang="0">
                <a:pos x="connsiteX1" y="connsiteY1"/>
              </a:cxn>
              <a:cxn ang="0">
                <a:pos x="connsiteX2" y="connsiteY2"/>
              </a:cxn>
              <a:cxn ang="0">
                <a:pos x="connsiteX3" y="connsiteY3"/>
              </a:cxn>
            </a:cxnLst>
            <a:rect l="l" t="t" r="r" b="b"/>
            <a:pathLst>
              <a:path w="4320480" h="1944216">
                <a:moveTo>
                  <a:pt x="4320480" y="0"/>
                </a:moveTo>
                <a:lnTo>
                  <a:pt x="4320480" y="1944216"/>
                </a:lnTo>
                <a:lnTo>
                  <a:pt x="0" y="1944216"/>
                </a:lnTo>
                <a:lnTo>
                  <a:pt x="0" y="0"/>
                </a:lnTo>
              </a:path>
            </a:pathLst>
          </a:custGeom>
          <a:solidFill>
            <a:sysClr val="window" lastClr="FFFFFF"/>
          </a:solidFill>
          <a:ln w="25400" cap="flat" cmpd="sng" algn="ctr">
            <a:solidFill>
              <a:srgbClr val="984807">
                <a:alpha val="50980"/>
              </a:srgbClr>
            </a:solidFill>
            <a:prstDash val="solid"/>
          </a:ln>
          <a:effectLst>
            <a:outerShdw blurRad="215900" sx="104000" sy="104000" algn="ctr" rotWithShape="0">
              <a:srgbClr val="F79646">
                <a:lumMod val="50000"/>
                <a:alpha val="3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五边形 40"/>
          <p:cNvSpPr/>
          <p:nvPr/>
        </p:nvSpPr>
        <p:spPr>
          <a:xfrm flipH="1">
            <a:off x="7380312" y="4980196"/>
            <a:ext cx="1584176" cy="837580"/>
          </a:xfrm>
          <a:prstGeom prst="homePlate">
            <a:avLst/>
          </a:prstGeom>
          <a:gradFill flip="none" rotWithShape="1">
            <a:gsLst>
              <a:gs pos="100000">
                <a:srgbClr val="C97937"/>
              </a:gs>
              <a:gs pos="0">
                <a:srgbClr val="C97937"/>
              </a:gs>
              <a:gs pos="4000">
                <a:srgbClr val="FFC000"/>
              </a:gs>
              <a:gs pos="94000">
                <a:srgbClr val="FFC000"/>
              </a:gs>
            </a:gsLst>
            <a:lin ang="10800000" scaled="1"/>
            <a:tileRect/>
          </a:gradFill>
          <a:ln w="25400" cap="flat" cmpd="sng" algn="ctr">
            <a:noFill/>
            <a:prstDash val="solid"/>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直角三角形 41"/>
          <p:cNvSpPr/>
          <p:nvPr/>
        </p:nvSpPr>
        <p:spPr>
          <a:xfrm flipH="1">
            <a:off x="2650603" y="3334950"/>
            <a:ext cx="864096" cy="269222"/>
          </a:xfrm>
          <a:prstGeom prst="rtTriangle">
            <a:avLst/>
          </a:prstGeom>
          <a:gradFill flip="none" rotWithShape="1">
            <a:gsLst>
              <a:gs pos="0">
                <a:srgbClr val="C97937"/>
              </a:gs>
              <a:gs pos="100000">
                <a:srgbClr val="F79646">
                  <a:lumMod val="60000"/>
                  <a:lumOff val="40000"/>
                  <a:shade val="100000"/>
                  <a:satMod val="115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直角三角形 42"/>
          <p:cNvSpPr/>
          <p:nvPr/>
        </p:nvSpPr>
        <p:spPr>
          <a:xfrm flipH="1">
            <a:off x="3514699" y="4666071"/>
            <a:ext cx="864096" cy="274246"/>
          </a:xfrm>
          <a:prstGeom prst="rtTriangle">
            <a:avLst/>
          </a:prstGeom>
          <a:gradFill flip="none" rotWithShape="1">
            <a:gsLst>
              <a:gs pos="0">
                <a:srgbClr val="C97937"/>
              </a:gs>
              <a:gs pos="100000">
                <a:srgbClr val="F79646">
                  <a:lumMod val="60000"/>
                  <a:lumOff val="40000"/>
                  <a:shade val="100000"/>
                  <a:satMod val="115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5882518" y="2492896"/>
            <a:ext cx="1182878" cy="36311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45" name="TextBox 44"/>
          <p:cNvSpPr txBox="1"/>
          <p:nvPr/>
        </p:nvSpPr>
        <p:spPr>
          <a:xfrm flipH="1">
            <a:off x="6800661" y="3833279"/>
            <a:ext cx="1182878" cy="36311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flipH="1">
            <a:off x="7650634" y="5182951"/>
            <a:ext cx="1182878" cy="36311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a:off x="2789770" y="2132856"/>
            <a:ext cx="2837044" cy="792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8" name="TextBox 47"/>
          <p:cNvSpPr txBox="1"/>
          <p:nvPr/>
        </p:nvSpPr>
        <p:spPr>
          <a:xfrm>
            <a:off x="3621781" y="3494882"/>
            <a:ext cx="2837044" cy="792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9" name="TextBox 48"/>
          <p:cNvSpPr txBox="1"/>
          <p:nvPr/>
        </p:nvSpPr>
        <p:spPr>
          <a:xfrm>
            <a:off x="4514366" y="4956425"/>
            <a:ext cx="2837044" cy="792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50" name="TextBox 49"/>
          <p:cNvSpPr txBox="1"/>
          <p:nvPr/>
        </p:nvSpPr>
        <p:spPr>
          <a:xfrm>
            <a:off x="251520" y="5108991"/>
            <a:ext cx="4034383"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600" b="1" i="0" u="none" strike="noStrike" kern="0" cap="none" spc="0" normalizeH="0" baseline="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51" name="直角三角形 50"/>
          <p:cNvSpPr/>
          <p:nvPr/>
        </p:nvSpPr>
        <p:spPr>
          <a:xfrm flipH="1">
            <a:off x="1782460" y="1988840"/>
            <a:ext cx="864096" cy="314192"/>
          </a:xfrm>
          <a:prstGeom prst="rtTriangle">
            <a:avLst/>
          </a:prstGeom>
          <a:gradFill flip="none" rotWithShape="1">
            <a:gsLst>
              <a:gs pos="0">
                <a:srgbClr val="C97937"/>
              </a:gs>
              <a:gs pos="100000">
                <a:srgbClr val="F79646">
                  <a:lumMod val="60000"/>
                  <a:lumOff val="40000"/>
                  <a:shade val="100000"/>
                  <a:satMod val="115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TextBox 51"/>
          <p:cNvSpPr txBox="1"/>
          <p:nvPr/>
        </p:nvSpPr>
        <p:spPr>
          <a:xfrm flipH="1">
            <a:off x="5131688" y="1193679"/>
            <a:ext cx="1182878" cy="36311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a:off x="1967176" y="836712"/>
            <a:ext cx="2837044" cy="792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Tree>
    <p:extLst>
      <p:ext uri="{BB962C8B-B14F-4D97-AF65-F5344CB8AC3E}">
        <p14:creationId xmlns:p14="http://schemas.microsoft.com/office/powerpoint/2010/main" val="140482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7504" y="1116893"/>
            <a:ext cx="2781842" cy="3801576"/>
            <a:chOff x="1360343" y="1185134"/>
            <a:chExt cx="3011979" cy="4116074"/>
          </a:xfrm>
        </p:grpSpPr>
        <p:sp>
          <p:nvSpPr>
            <p:cNvPr id="31" name="矩形 30"/>
            <p:cNvSpPr/>
            <p:nvPr/>
          </p:nvSpPr>
          <p:spPr>
            <a:xfrm>
              <a:off x="1907704" y="1196752"/>
              <a:ext cx="2448272" cy="3456384"/>
            </a:xfrm>
            <a:prstGeom prst="rect">
              <a:avLst/>
            </a:prstGeom>
            <a:solidFill>
              <a:sysClr val="window" lastClr="FFFFFF">
                <a:lumMod val="95000"/>
              </a:sysClr>
            </a:solidFill>
            <a:ln w="25400" cap="flat" cmpd="sng" algn="ctr">
              <a:solidFill>
                <a:sysClr val="window" lastClr="FFFFFF"/>
              </a:solidFill>
              <a:prstDash val="solid"/>
            </a:ln>
            <a:effectLst>
              <a:outerShdw blurRad="215900" dist="38100" dir="2700000" algn="tl"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矩形 31"/>
            <p:cNvSpPr/>
            <p:nvPr/>
          </p:nvSpPr>
          <p:spPr>
            <a:xfrm>
              <a:off x="1907704" y="1412776"/>
              <a:ext cx="2448272" cy="504056"/>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矩形 32"/>
            <p:cNvSpPr/>
            <p:nvPr/>
          </p:nvSpPr>
          <p:spPr>
            <a:xfrm>
              <a:off x="2000004" y="2060848"/>
              <a:ext cx="2296364" cy="2232248"/>
            </a:xfrm>
            <a:prstGeom prst="rect">
              <a:avLst/>
            </a:prstGeom>
            <a:solidFill>
              <a:srgbClr val="EEECE1">
                <a:lumMod val="9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矩形 33"/>
            <p:cNvSpPr/>
            <p:nvPr/>
          </p:nvSpPr>
          <p:spPr>
            <a:xfrm>
              <a:off x="1924050" y="4415176"/>
              <a:ext cx="2448272" cy="108012"/>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矩形 3"/>
            <p:cNvSpPr/>
            <p:nvPr/>
          </p:nvSpPr>
          <p:spPr>
            <a:xfrm>
              <a:off x="1360343" y="1185134"/>
              <a:ext cx="519225" cy="411607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15529 w 459625"/>
                <a:gd name="connsiteY0" fmla="*/ 344774 h 2547545"/>
                <a:gd name="connsiteX1" fmla="*/ 459625 w 459625"/>
                <a:gd name="connsiteY1" fmla="*/ 0 h 2547545"/>
                <a:gd name="connsiteX2" fmla="*/ 459625 w 459625"/>
                <a:gd name="connsiteY2" fmla="*/ 2115603 h 2547545"/>
                <a:gd name="connsiteX3" fmla="*/ 0 w 459625"/>
                <a:gd name="connsiteY3" fmla="*/ 2547545 h 2547545"/>
                <a:gd name="connsiteX4" fmla="*/ 15529 w 459625"/>
                <a:gd name="connsiteY4" fmla="*/ 344774 h 254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矩形 3"/>
            <p:cNvSpPr/>
            <p:nvPr/>
          </p:nvSpPr>
          <p:spPr>
            <a:xfrm rot="5400000" flipH="1">
              <a:off x="2591433" y="3492185"/>
              <a:ext cx="610509" cy="2951267"/>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23425 w 467521"/>
                <a:gd name="connsiteY0" fmla="*/ 344774 h 2538984"/>
                <a:gd name="connsiteX1" fmla="*/ 467521 w 467521"/>
                <a:gd name="connsiteY1" fmla="*/ 0 h 2538984"/>
                <a:gd name="connsiteX2" fmla="*/ 467521 w 467521"/>
                <a:gd name="connsiteY2" fmla="*/ 2115603 h 2538984"/>
                <a:gd name="connsiteX3" fmla="*/ 0 w 467521"/>
                <a:gd name="connsiteY3" fmla="*/ 2538984 h 2538984"/>
                <a:gd name="connsiteX4" fmla="*/ 23425 w 467521"/>
                <a:gd name="connsiteY4" fmla="*/ 344774 h 2538984"/>
                <a:gd name="connsiteX0" fmla="*/ 23425 w 467521"/>
                <a:gd name="connsiteY0" fmla="*/ 344774 h 2538984"/>
                <a:gd name="connsiteX1" fmla="*/ 467521 w 467521"/>
                <a:gd name="connsiteY1" fmla="*/ 0 h 2538984"/>
                <a:gd name="connsiteX2" fmla="*/ 467521 w 467521"/>
                <a:gd name="connsiteY2" fmla="*/ 2151910 h 2538984"/>
                <a:gd name="connsiteX3" fmla="*/ 0 w 467521"/>
                <a:gd name="connsiteY3" fmla="*/ 2538984 h 2538984"/>
                <a:gd name="connsiteX4" fmla="*/ 23425 w 467521"/>
                <a:gd name="connsiteY4" fmla="*/ 344774 h 253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21" h="2538984">
                  <a:moveTo>
                    <a:pt x="23425" y="344774"/>
                  </a:moveTo>
                  <a:lnTo>
                    <a:pt x="467521" y="0"/>
                  </a:lnTo>
                  <a:lnTo>
                    <a:pt x="467521" y="2151910"/>
                  </a:lnTo>
                  <a:lnTo>
                    <a:pt x="0" y="2538984"/>
                  </a:lnTo>
                  <a:lnTo>
                    <a:pt x="23425"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7" name="组合 36"/>
          <p:cNvGrpSpPr/>
          <p:nvPr/>
        </p:nvGrpSpPr>
        <p:grpSpPr>
          <a:xfrm>
            <a:off x="2169265" y="2723768"/>
            <a:ext cx="2781842" cy="3801576"/>
            <a:chOff x="1360343" y="1185134"/>
            <a:chExt cx="3011979" cy="4116074"/>
          </a:xfrm>
        </p:grpSpPr>
        <p:sp>
          <p:nvSpPr>
            <p:cNvPr id="38" name="矩形 37"/>
            <p:cNvSpPr/>
            <p:nvPr/>
          </p:nvSpPr>
          <p:spPr>
            <a:xfrm>
              <a:off x="1907704" y="1196752"/>
              <a:ext cx="2448272" cy="3456384"/>
            </a:xfrm>
            <a:prstGeom prst="rect">
              <a:avLst/>
            </a:prstGeom>
            <a:solidFill>
              <a:sysClr val="window" lastClr="FFFFFF">
                <a:lumMod val="95000"/>
              </a:sysClr>
            </a:solidFill>
            <a:ln w="25400" cap="flat" cmpd="sng" algn="ctr">
              <a:solidFill>
                <a:sysClr val="window" lastClr="FFFFFF"/>
              </a:solidFill>
              <a:prstDash val="solid"/>
            </a:ln>
            <a:effectLst>
              <a:outerShdw blurRad="215900" dist="38100" dir="2700000" algn="tl"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矩形 38"/>
            <p:cNvSpPr/>
            <p:nvPr/>
          </p:nvSpPr>
          <p:spPr>
            <a:xfrm>
              <a:off x="1907704" y="1412776"/>
              <a:ext cx="2448272" cy="504056"/>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矩形 39"/>
            <p:cNvSpPr/>
            <p:nvPr/>
          </p:nvSpPr>
          <p:spPr>
            <a:xfrm>
              <a:off x="2000004" y="2060848"/>
              <a:ext cx="2296364" cy="2232248"/>
            </a:xfrm>
            <a:prstGeom prst="rect">
              <a:avLst/>
            </a:prstGeom>
            <a:solidFill>
              <a:srgbClr val="EEECE1">
                <a:lumMod val="9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矩形 40"/>
            <p:cNvSpPr/>
            <p:nvPr/>
          </p:nvSpPr>
          <p:spPr>
            <a:xfrm>
              <a:off x="1924050" y="4415176"/>
              <a:ext cx="2448272" cy="108012"/>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3"/>
            <p:cNvSpPr/>
            <p:nvPr/>
          </p:nvSpPr>
          <p:spPr>
            <a:xfrm>
              <a:off x="1360343" y="1185134"/>
              <a:ext cx="519225" cy="411607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15529 w 459625"/>
                <a:gd name="connsiteY0" fmla="*/ 344774 h 2547545"/>
                <a:gd name="connsiteX1" fmla="*/ 459625 w 459625"/>
                <a:gd name="connsiteY1" fmla="*/ 0 h 2547545"/>
                <a:gd name="connsiteX2" fmla="*/ 459625 w 459625"/>
                <a:gd name="connsiteY2" fmla="*/ 2115603 h 2547545"/>
                <a:gd name="connsiteX3" fmla="*/ 0 w 459625"/>
                <a:gd name="connsiteY3" fmla="*/ 2547545 h 2547545"/>
                <a:gd name="connsiteX4" fmla="*/ 15529 w 459625"/>
                <a:gd name="connsiteY4" fmla="*/ 344774 h 254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3"/>
            <p:cNvSpPr/>
            <p:nvPr/>
          </p:nvSpPr>
          <p:spPr>
            <a:xfrm rot="5400000" flipH="1">
              <a:off x="2591433" y="3492185"/>
              <a:ext cx="610509" cy="2951267"/>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23425 w 467521"/>
                <a:gd name="connsiteY0" fmla="*/ 344774 h 2538984"/>
                <a:gd name="connsiteX1" fmla="*/ 467521 w 467521"/>
                <a:gd name="connsiteY1" fmla="*/ 0 h 2538984"/>
                <a:gd name="connsiteX2" fmla="*/ 467521 w 467521"/>
                <a:gd name="connsiteY2" fmla="*/ 2115603 h 2538984"/>
                <a:gd name="connsiteX3" fmla="*/ 0 w 467521"/>
                <a:gd name="connsiteY3" fmla="*/ 2538984 h 2538984"/>
                <a:gd name="connsiteX4" fmla="*/ 23425 w 467521"/>
                <a:gd name="connsiteY4" fmla="*/ 344774 h 2538984"/>
                <a:gd name="connsiteX0" fmla="*/ 23425 w 467521"/>
                <a:gd name="connsiteY0" fmla="*/ 344774 h 2538984"/>
                <a:gd name="connsiteX1" fmla="*/ 467521 w 467521"/>
                <a:gd name="connsiteY1" fmla="*/ 0 h 2538984"/>
                <a:gd name="connsiteX2" fmla="*/ 467521 w 467521"/>
                <a:gd name="connsiteY2" fmla="*/ 2151910 h 2538984"/>
                <a:gd name="connsiteX3" fmla="*/ 0 w 467521"/>
                <a:gd name="connsiteY3" fmla="*/ 2538984 h 2538984"/>
                <a:gd name="connsiteX4" fmla="*/ 23425 w 467521"/>
                <a:gd name="connsiteY4" fmla="*/ 344774 h 253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21" h="2538984">
                  <a:moveTo>
                    <a:pt x="23425" y="344774"/>
                  </a:moveTo>
                  <a:lnTo>
                    <a:pt x="467521" y="0"/>
                  </a:lnTo>
                  <a:lnTo>
                    <a:pt x="467521" y="2151910"/>
                  </a:lnTo>
                  <a:lnTo>
                    <a:pt x="0" y="2538984"/>
                  </a:lnTo>
                  <a:lnTo>
                    <a:pt x="23425"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4" name="组合 43"/>
          <p:cNvGrpSpPr/>
          <p:nvPr/>
        </p:nvGrpSpPr>
        <p:grpSpPr>
          <a:xfrm>
            <a:off x="4329505" y="761839"/>
            <a:ext cx="2781842" cy="3801576"/>
            <a:chOff x="1360343" y="1185134"/>
            <a:chExt cx="3011979" cy="4116074"/>
          </a:xfrm>
        </p:grpSpPr>
        <p:sp>
          <p:nvSpPr>
            <p:cNvPr id="45" name="矩形 44"/>
            <p:cNvSpPr/>
            <p:nvPr/>
          </p:nvSpPr>
          <p:spPr>
            <a:xfrm>
              <a:off x="1907704" y="1196752"/>
              <a:ext cx="2448272" cy="3456384"/>
            </a:xfrm>
            <a:prstGeom prst="rect">
              <a:avLst/>
            </a:prstGeom>
            <a:solidFill>
              <a:sysClr val="window" lastClr="FFFFFF">
                <a:lumMod val="95000"/>
              </a:sysClr>
            </a:solidFill>
            <a:ln w="25400" cap="flat" cmpd="sng" algn="ctr">
              <a:solidFill>
                <a:sysClr val="window" lastClr="FFFFFF"/>
              </a:solidFill>
              <a:prstDash val="solid"/>
            </a:ln>
            <a:effectLst>
              <a:outerShdw blurRad="215900" dist="38100" dir="2700000" algn="tl" rotWithShape="0">
                <a:prstClr val="black">
                  <a:alpha val="2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矩形 45"/>
            <p:cNvSpPr/>
            <p:nvPr/>
          </p:nvSpPr>
          <p:spPr>
            <a:xfrm>
              <a:off x="1907704" y="1412776"/>
              <a:ext cx="2448272" cy="504056"/>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6"/>
            <p:cNvSpPr/>
            <p:nvPr/>
          </p:nvSpPr>
          <p:spPr>
            <a:xfrm>
              <a:off x="2000004" y="2060848"/>
              <a:ext cx="2296364" cy="2232248"/>
            </a:xfrm>
            <a:prstGeom prst="rect">
              <a:avLst/>
            </a:prstGeom>
            <a:solidFill>
              <a:srgbClr val="EEECE1">
                <a:lumMod val="9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矩形 47"/>
            <p:cNvSpPr/>
            <p:nvPr/>
          </p:nvSpPr>
          <p:spPr>
            <a:xfrm>
              <a:off x="1924050" y="4415176"/>
              <a:ext cx="2448272" cy="108012"/>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矩形 3"/>
            <p:cNvSpPr/>
            <p:nvPr/>
          </p:nvSpPr>
          <p:spPr>
            <a:xfrm>
              <a:off x="1360343" y="1185134"/>
              <a:ext cx="519225" cy="411607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15529 w 459625"/>
                <a:gd name="connsiteY0" fmla="*/ 344774 h 2547545"/>
                <a:gd name="connsiteX1" fmla="*/ 459625 w 459625"/>
                <a:gd name="connsiteY1" fmla="*/ 0 h 2547545"/>
                <a:gd name="connsiteX2" fmla="*/ 459625 w 459625"/>
                <a:gd name="connsiteY2" fmla="*/ 2115603 h 2547545"/>
                <a:gd name="connsiteX3" fmla="*/ 0 w 459625"/>
                <a:gd name="connsiteY3" fmla="*/ 2547545 h 2547545"/>
                <a:gd name="connsiteX4" fmla="*/ 15529 w 459625"/>
                <a:gd name="connsiteY4" fmla="*/ 344774 h 254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矩形 3"/>
            <p:cNvSpPr/>
            <p:nvPr/>
          </p:nvSpPr>
          <p:spPr>
            <a:xfrm rot="5400000" flipH="1">
              <a:off x="2591433" y="3492185"/>
              <a:ext cx="610509" cy="2951267"/>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23425 w 467521"/>
                <a:gd name="connsiteY0" fmla="*/ 344774 h 2538984"/>
                <a:gd name="connsiteX1" fmla="*/ 467521 w 467521"/>
                <a:gd name="connsiteY1" fmla="*/ 0 h 2538984"/>
                <a:gd name="connsiteX2" fmla="*/ 467521 w 467521"/>
                <a:gd name="connsiteY2" fmla="*/ 2115603 h 2538984"/>
                <a:gd name="connsiteX3" fmla="*/ 0 w 467521"/>
                <a:gd name="connsiteY3" fmla="*/ 2538984 h 2538984"/>
                <a:gd name="connsiteX4" fmla="*/ 23425 w 467521"/>
                <a:gd name="connsiteY4" fmla="*/ 344774 h 2538984"/>
                <a:gd name="connsiteX0" fmla="*/ 23425 w 467521"/>
                <a:gd name="connsiteY0" fmla="*/ 344774 h 2538984"/>
                <a:gd name="connsiteX1" fmla="*/ 467521 w 467521"/>
                <a:gd name="connsiteY1" fmla="*/ 0 h 2538984"/>
                <a:gd name="connsiteX2" fmla="*/ 467521 w 467521"/>
                <a:gd name="connsiteY2" fmla="*/ 2151910 h 2538984"/>
                <a:gd name="connsiteX3" fmla="*/ 0 w 467521"/>
                <a:gd name="connsiteY3" fmla="*/ 2538984 h 2538984"/>
                <a:gd name="connsiteX4" fmla="*/ 23425 w 467521"/>
                <a:gd name="connsiteY4" fmla="*/ 344774 h 253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21" h="2538984">
                  <a:moveTo>
                    <a:pt x="23425" y="344774"/>
                  </a:moveTo>
                  <a:lnTo>
                    <a:pt x="467521" y="0"/>
                  </a:lnTo>
                  <a:lnTo>
                    <a:pt x="467521" y="2151910"/>
                  </a:lnTo>
                  <a:lnTo>
                    <a:pt x="0" y="2538984"/>
                  </a:lnTo>
                  <a:lnTo>
                    <a:pt x="23425"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1" name="TextBox 50"/>
          <p:cNvSpPr txBox="1"/>
          <p:nvPr/>
        </p:nvSpPr>
        <p:spPr>
          <a:xfrm flipH="1">
            <a:off x="685295" y="1426215"/>
            <a:ext cx="2156845"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2730916" y="3028445"/>
            <a:ext cx="2156845"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4920291" y="1063717"/>
            <a:ext cx="2156845"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a:off x="755576" y="2112568"/>
            <a:ext cx="2016223"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5" name="TextBox 54"/>
          <p:cNvSpPr txBox="1"/>
          <p:nvPr/>
        </p:nvSpPr>
        <p:spPr>
          <a:xfrm>
            <a:off x="2797295" y="3698485"/>
            <a:ext cx="2016223"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6" name="TextBox 55"/>
          <p:cNvSpPr txBox="1"/>
          <p:nvPr/>
        </p:nvSpPr>
        <p:spPr>
          <a:xfrm>
            <a:off x="4988302" y="1707613"/>
            <a:ext cx="2016223"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7" name="TextBox 56"/>
          <p:cNvSpPr txBox="1"/>
          <p:nvPr/>
        </p:nvSpPr>
        <p:spPr>
          <a:xfrm>
            <a:off x="5292080" y="5013176"/>
            <a:ext cx="3645922" cy="1077218"/>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90629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539552" y="3075270"/>
            <a:ext cx="2100288" cy="2350515"/>
            <a:chOff x="2369424" y="2522567"/>
            <a:chExt cx="2473215" cy="2767872"/>
          </a:xfrm>
        </p:grpSpPr>
        <p:sp>
          <p:nvSpPr>
            <p:cNvPr id="28"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2549444" y="2636912"/>
              <a:ext cx="1872208" cy="1872208"/>
            </a:xfrm>
            <a:prstGeom prst="ellipse">
              <a:avLst/>
            </a:prstGeom>
            <a:solidFill>
              <a:srgbClr val="4BACC6"/>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1" name="组合 30"/>
          <p:cNvGrpSpPr/>
          <p:nvPr/>
        </p:nvGrpSpPr>
        <p:grpSpPr>
          <a:xfrm>
            <a:off x="2533889" y="1507913"/>
            <a:ext cx="2100288" cy="2350515"/>
            <a:chOff x="2369424" y="2522567"/>
            <a:chExt cx="2473215" cy="2767872"/>
          </a:xfrm>
        </p:grpSpPr>
        <p:sp>
          <p:nvSpPr>
            <p:cNvPr id="32"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33"/>
            <p:cNvSpPr/>
            <p:nvPr/>
          </p:nvSpPr>
          <p:spPr>
            <a:xfrm>
              <a:off x="2549444" y="2636912"/>
              <a:ext cx="1872208" cy="1872208"/>
            </a:xfrm>
            <a:prstGeom prst="ellipse">
              <a:avLst/>
            </a:prstGeom>
            <a:solidFill>
              <a:srgbClr val="1F497D">
                <a:lumMod val="60000"/>
                <a:lumOff val="40000"/>
              </a:srgbClr>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5" name="组合 34"/>
          <p:cNvGrpSpPr/>
          <p:nvPr/>
        </p:nvGrpSpPr>
        <p:grpSpPr>
          <a:xfrm>
            <a:off x="4795103" y="332656"/>
            <a:ext cx="2100288" cy="2350515"/>
            <a:chOff x="2369424" y="2522567"/>
            <a:chExt cx="2473215" cy="2767872"/>
          </a:xfrm>
        </p:grpSpPr>
        <p:sp>
          <p:nvSpPr>
            <p:cNvPr id="36"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2549444" y="2636912"/>
              <a:ext cx="1872208" cy="1872208"/>
            </a:xfrm>
            <a:prstGeom prst="ellipse">
              <a:avLst/>
            </a:prstGeom>
            <a:solidFill>
              <a:srgbClr val="3DC7B0"/>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9" name="TextBox 38"/>
          <p:cNvSpPr txBox="1"/>
          <p:nvPr/>
        </p:nvSpPr>
        <p:spPr>
          <a:xfrm rot="1701029" flipH="1">
            <a:off x="957636" y="3442251"/>
            <a:ext cx="1121450"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03</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0" name="TextBox 39"/>
          <p:cNvSpPr txBox="1"/>
          <p:nvPr/>
        </p:nvSpPr>
        <p:spPr>
          <a:xfrm rot="1701029" flipH="1">
            <a:off x="2973860" y="1825794"/>
            <a:ext cx="1121450"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02</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1" name="TextBox 40"/>
          <p:cNvSpPr txBox="1"/>
          <p:nvPr/>
        </p:nvSpPr>
        <p:spPr>
          <a:xfrm rot="1701029" flipH="1">
            <a:off x="5264714" y="673666"/>
            <a:ext cx="1121450"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01</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2" name="TextBox 41"/>
          <p:cNvSpPr txBox="1"/>
          <p:nvPr/>
        </p:nvSpPr>
        <p:spPr>
          <a:xfrm rot="1701029" flipH="1">
            <a:off x="592912" y="4098043"/>
            <a:ext cx="1456380"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3" name="TextBox 42"/>
          <p:cNvSpPr txBox="1"/>
          <p:nvPr/>
        </p:nvSpPr>
        <p:spPr>
          <a:xfrm rot="1701029" flipH="1">
            <a:off x="2603890" y="2514757"/>
            <a:ext cx="1456380"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4" name="TextBox 43"/>
          <p:cNvSpPr txBox="1"/>
          <p:nvPr/>
        </p:nvSpPr>
        <p:spPr>
          <a:xfrm rot="1701029" flipH="1">
            <a:off x="4841384" y="1341891"/>
            <a:ext cx="1456380"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5" name="TextBox 44"/>
          <p:cNvSpPr txBox="1"/>
          <p:nvPr/>
        </p:nvSpPr>
        <p:spPr>
          <a:xfrm>
            <a:off x="2699792" y="5868561"/>
            <a:ext cx="626455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46" name="TextBox 45"/>
          <p:cNvSpPr txBox="1"/>
          <p:nvPr/>
        </p:nvSpPr>
        <p:spPr>
          <a:xfrm>
            <a:off x="2693982" y="4681559"/>
            <a:ext cx="2166050"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7" name="矩形 46"/>
          <p:cNvSpPr/>
          <p:nvPr/>
        </p:nvSpPr>
        <p:spPr>
          <a:xfrm>
            <a:off x="2582065" y="4849721"/>
            <a:ext cx="45719" cy="647230"/>
          </a:xfrm>
          <a:prstGeom prst="rect">
            <a:avLst/>
          </a:prstGeom>
          <a:solidFill>
            <a:srgbClr val="4BACC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a:off x="4566190" y="3318614"/>
            <a:ext cx="2166050"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9" name="矩形 48"/>
          <p:cNvSpPr/>
          <p:nvPr/>
        </p:nvSpPr>
        <p:spPr>
          <a:xfrm>
            <a:off x="4454273" y="3486776"/>
            <a:ext cx="45719" cy="647230"/>
          </a:xfrm>
          <a:prstGeom prst="rect">
            <a:avLst/>
          </a:prstGeom>
          <a:solidFill>
            <a:srgbClr val="1F497D">
              <a:lumMod val="60000"/>
              <a:lumOff val="4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TextBox 49"/>
          <p:cNvSpPr txBox="1"/>
          <p:nvPr/>
        </p:nvSpPr>
        <p:spPr>
          <a:xfrm>
            <a:off x="6726430" y="2165994"/>
            <a:ext cx="2166050"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1" name="矩形 50"/>
          <p:cNvSpPr/>
          <p:nvPr/>
        </p:nvSpPr>
        <p:spPr>
          <a:xfrm>
            <a:off x="6614513" y="2334156"/>
            <a:ext cx="45719" cy="647230"/>
          </a:xfrm>
          <a:prstGeom prst="rect">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79699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67544" y="230844"/>
            <a:ext cx="6041037" cy="6622652"/>
            <a:chOff x="1691680" y="486817"/>
            <a:chExt cx="5814009" cy="6373767"/>
          </a:xfrm>
          <a:effectLst>
            <a:outerShdw blurRad="50800" dist="38100" dir="5400000" algn="t" rotWithShape="0">
              <a:prstClr val="black">
                <a:alpha val="40000"/>
              </a:prstClr>
            </a:outerShdw>
          </a:effectLst>
        </p:grpSpPr>
        <p:sp>
          <p:nvSpPr>
            <p:cNvPr id="37" name="圆角矩形 2"/>
            <p:cNvSpPr/>
            <p:nvPr/>
          </p:nvSpPr>
          <p:spPr>
            <a:xfrm>
              <a:off x="3420514" y="1094904"/>
              <a:ext cx="1017626" cy="4456309"/>
            </a:xfrm>
            <a:custGeom>
              <a:avLst/>
              <a:gdLst/>
              <a:ahLst/>
              <a:cxnLst/>
              <a:rect l="l" t="t" r="r" b="b"/>
              <a:pathLst>
                <a:path w="2592287" h="4957492">
                  <a:moveTo>
                    <a:pt x="408646" y="0"/>
                  </a:moveTo>
                  <a:cubicBezTo>
                    <a:pt x="287486" y="172164"/>
                    <a:pt x="216737" y="382135"/>
                    <a:pt x="216737" y="608629"/>
                  </a:cubicBezTo>
                  <a:lnTo>
                    <a:pt x="216737" y="3664577"/>
                  </a:lnTo>
                  <a:cubicBezTo>
                    <a:pt x="216737" y="4252381"/>
                    <a:pt x="693247" y="4728891"/>
                    <a:pt x="1281051" y="4728891"/>
                  </a:cubicBezTo>
                  <a:lnTo>
                    <a:pt x="2592287" y="4728891"/>
                  </a:lnTo>
                  <a:lnTo>
                    <a:pt x="2592287" y="4954005"/>
                  </a:lnTo>
                  <a:cubicBezTo>
                    <a:pt x="2573747" y="4957000"/>
                    <a:pt x="2554974" y="4957492"/>
                    <a:pt x="2536086" y="4957492"/>
                  </a:cubicBezTo>
                  <a:lnTo>
                    <a:pt x="1064314" y="4957492"/>
                  </a:lnTo>
                  <a:cubicBezTo>
                    <a:pt x="476510" y="4957492"/>
                    <a:pt x="0" y="4480982"/>
                    <a:pt x="0" y="3893178"/>
                  </a:cubicBezTo>
                  <a:lnTo>
                    <a:pt x="0" y="837230"/>
                  </a:lnTo>
                  <a:cubicBezTo>
                    <a:pt x="0" y="497021"/>
                    <a:pt x="159624" y="194094"/>
                    <a:pt x="408646" y="0"/>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圆角矩形 2"/>
            <p:cNvSpPr/>
            <p:nvPr/>
          </p:nvSpPr>
          <p:spPr>
            <a:xfrm flipH="1" flipV="1">
              <a:off x="3132169" y="4410090"/>
              <a:ext cx="1363620" cy="2436097"/>
            </a:xfrm>
            <a:custGeom>
              <a:avLst/>
              <a:gdLst/>
              <a:ahLst/>
              <a:cxnLst/>
              <a:rect l="l" t="t" r="r" b="b"/>
              <a:pathLst>
                <a:path w="1254380" h="2240941">
                  <a:moveTo>
                    <a:pt x="1227185" y="2240941"/>
                  </a:moveTo>
                  <a:lnTo>
                    <a:pt x="515010" y="2240941"/>
                  </a:lnTo>
                  <a:cubicBezTo>
                    <a:pt x="230578" y="2240941"/>
                    <a:pt x="0" y="1969934"/>
                    <a:pt x="0" y="1635629"/>
                  </a:cubicBezTo>
                  <a:lnTo>
                    <a:pt x="0" y="0"/>
                  </a:lnTo>
                  <a:lnTo>
                    <a:pt x="104877" y="0"/>
                  </a:lnTo>
                  <a:lnTo>
                    <a:pt x="104877" y="1505616"/>
                  </a:lnTo>
                  <a:cubicBezTo>
                    <a:pt x="104877" y="1839920"/>
                    <a:pt x="335455" y="2110928"/>
                    <a:pt x="619887" y="2110928"/>
                  </a:cubicBezTo>
                  <a:lnTo>
                    <a:pt x="1254380" y="2110928"/>
                  </a:lnTo>
                  <a:lnTo>
                    <a:pt x="1254380" y="2238958"/>
                  </a:lnTo>
                  <a:cubicBezTo>
                    <a:pt x="1245409" y="2240661"/>
                    <a:pt x="1236325" y="2240941"/>
                    <a:pt x="1227185" y="2240941"/>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圆角矩形 2"/>
            <p:cNvSpPr/>
            <p:nvPr/>
          </p:nvSpPr>
          <p:spPr>
            <a:xfrm flipH="1">
              <a:off x="4907813" y="702110"/>
              <a:ext cx="1017626" cy="4306740"/>
            </a:xfrm>
            <a:custGeom>
              <a:avLst/>
              <a:gdLst/>
              <a:ahLst/>
              <a:cxnLst/>
              <a:rect l="l" t="t" r="r" b="b"/>
              <a:pathLst>
                <a:path w="2592287" h="4957492">
                  <a:moveTo>
                    <a:pt x="408646" y="0"/>
                  </a:moveTo>
                  <a:cubicBezTo>
                    <a:pt x="287486" y="172164"/>
                    <a:pt x="216737" y="382135"/>
                    <a:pt x="216737" y="608629"/>
                  </a:cubicBezTo>
                  <a:lnTo>
                    <a:pt x="216737" y="3664577"/>
                  </a:lnTo>
                  <a:cubicBezTo>
                    <a:pt x="216737" y="4252381"/>
                    <a:pt x="693247" y="4728891"/>
                    <a:pt x="1281051" y="4728891"/>
                  </a:cubicBezTo>
                  <a:lnTo>
                    <a:pt x="2592287" y="4728891"/>
                  </a:lnTo>
                  <a:lnTo>
                    <a:pt x="2592287" y="4954005"/>
                  </a:lnTo>
                  <a:cubicBezTo>
                    <a:pt x="2573747" y="4957000"/>
                    <a:pt x="2554974" y="4957492"/>
                    <a:pt x="2536086" y="4957492"/>
                  </a:cubicBezTo>
                  <a:lnTo>
                    <a:pt x="1064314" y="4957492"/>
                  </a:lnTo>
                  <a:cubicBezTo>
                    <a:pt x="476510" y="4957492"/>
                    <a:pt x="0" y="4480982"/>
                    <a:pt x="0" y="3893178"/>
                  </a:cubicBezTo>
                  <a:lnTo>
                    <a:pt x="0" y="837230"/>
                  </a:lnTo>
                  <a:cubicBezTo>
                    <a:pt x="0" y="497021"/>
                    <a:pt x="159624" y="194094"/>
                    <a:pt x="408646" y="0"/>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圆角矩形 2"/>
            <p:cNvSpPr/>
            <p:nvPr/>
          </p:nvSpPr>
          <p:spPr>
            <a:xfrm flipH="1">
              <a:off x="5371066" y="1375620"/>
              <a:ext cx="1117619" cy="3065036"/>
            </a:xfrm>
            <a:custGeom>
              <a:avLst/>
              <a:gdLst/>
              <a:ahLst/>
              <a:cxnLst/>
              <a:rect l="l" t="t" r="r" b="b"/>
              <a:pathLst>
                <a:path w="2592287" h="4957492">
                  <a:moveTo>
                    <a:pt x="408646" y="0"/>
                  </a:moveTo>
                  <a:cubicBezTo>
                    <a:pt x="287486" y="172164"/>
                    <a:pt x="216737" y="382135"/>
                    <a:pt x="216737" y="608629"/>
                  </a:cubicBezTo>
                  <a:lnTo>
                    <a:pt x="216737" y="3664577"/>
                  </a:lnTo>
                  <a:cubicBezTo>
                    <a:pt x="216737" y="4252381"/>
                    <a:pt x="693247" y="4728891"/>
                    <a:pt x="1281051" y="4728891"/>
                  </a:cubicBezTo>
                  <a:lnTo>
                    <a:pt x="2592287" y="4728891"/>
                  </a:lnTo>
                  <a:lnTo>
                    <a:pt x="2592287" y="4954005"/>
                  </a:lnTo>
                  <a:cubicBezTo>
                    <a:pt x="2573747" y="4957000"/>
                    <a:pt x="2554974" y="4957492"/>
                    <a:pt x="2536086" y="4957492"/>
                  </a:cubicBezTo>
                  <a:lnTo>
                    <a:pt x="1064314" y="4957492"/>
                  </a:lnTo>
                  <a:cubicBezTo>
                    <a:pt x="476510" y="4957492"/>
                    <a:pt x="0" y="4480982"/>
                    <a:pt x="0" y="3893178"/>
                  </a:cubicBezTo>
                  <a:lnTo>
                    <a:pt x="0" y="837230"/>
                  </a:lnTo>
                  <a:cubicBezTo>
                    <a:pt x="0" y="497021"/>
                    <a:pt x="159624" y="194094"/>
                    <a:pt x="408646" y="0"/>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圆角矩形 2"/>
            <p:cNvSpPr/>
            <p:nvPr/>
          </p:nvSpPr>
          <p:spPr>
            <a:xfrm flipV="1">
              <a:off x="4850166" y="4292183"/>
              <a:ext cx="1117619" cy="2554004"/>
            </a:xfrm>
            <a:custGeom>
              <a:avLst/>
              <a:gdLst/>
              <a:ahLst/>
              <a:cxnLst/>
              <a:rect l="l" t="t" r="r" b="b"/>
              <a:pathLst>
                <a:path w="1028087" h="2349403">
                  <a:moveTo>
                    <a:pt x="422101" y="2349403"/>
                  </a:moveTo>
                  <a:lnTo>
                    <a:pt x="1005798" y="2349403"/>
                  </a:lnTo>
                  <a:cubicBezTo>
                    <a:pt x="1013289" y="2349403"/>
                    <a:pt x="1020734" y="2349123"/>
                    <a:pt x="1028087" y="2347420"/>
                  </a:cubicBezTo>
                  <a:lnTo>
                    <a:pt x="1028087" y="2219390"/>
                  </a:lnTo>
                  <a:lnTo>
                    <a:pt x="508058" y="2219390"/>
                  </a:lnTo>
                  <a:cubicBezTo>
                    <a:pt x="274938" y="2219390"/>
                    <a:pt x="85957" y="1948382"/>
                    <a:pt x="85957" y="1614078"/>
                  </a:cubicBezTo>
                  <a:lnTo>
                    <a:pt x="85957" y="0"/>
                  </a:lnTo>
                  <a:lnTo>
                    <a:pt x="494" y="0"/>
                  </a:lnTo>
                  <a:lnTo>
                    <a:pt x="0" y="6069"/>
                  </a:lnTo>
                  <a:lnTo>
                    <a:pt x="0" y="1744091"/>
                  </a:lnTo>
                  <a:cubicBezTo>
                    <a:pt x="0" y="2078396"/>
                    <a:pt x="188982" y="2349403"/>
                    <a:pt x="422101" y="2349403"/>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41"/>
            <p:cNvSpPr/>
            <p:nvPr/>
          </p:nvSpPr>
          <p:spPr>
            <a:xfrm>
              <a:off x="4602839" y="3139540"/>
              <a:ext cx="98911" cy="3721044"/>
            </a:xfrm>
            <a:prstGeom prst="rect">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3563888" y="2248457"/>
              <a:ext cx="2184532" cy="1433182"/>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5925439" y="3387322"/>
              <a:ext cx="1558955" cy="1022767"/>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44"/>
            <p:cNvSpPr/>
            <p:nvPr/>
          </p:nvSpPr>
          <p:spPr>
            <a:xfrm>
              <a:off x="5667487" y="1984808"/>
              <a:ext cx="1838202" cy="1205970"/>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4091498" y="486817"/>
              <a:ext cx="2371990" cy="1556166"/>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1780817" y="3577471"/>
              <a:ext cx="1558955" cy="1022767"/>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1691680" y="2174957"/>
              <a:ext cx="1838202" cy="1205970"/>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2255024" y="944959"/>
              <a:ext cx="1558955" cy="1022767"/>
            </a:xfrm>
            <a:prstGeom prst="ellipse">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0" name="圆角矩形 2"/>
          <p:cNvSpPr/>
          <p:nvPr/>
        </p:nvSpPr>
        <p:spPr>
          <a:xfrm>
            <a:off x="1422535" y="1269353"/>
            <a:ext cx="1416867" cy="3184721"/>
          </a:xfrm>
          <a:custGeom>
            <a:avLst/>
            <a:gdLst/>
            <a:ahLst/>
            <a:cxnLst/>
            <a:rect l="l" t="t" r="r" b="b"/>
            <a:pathLst>
              <a:path w="2592287" h="4957492">
                <a:moveTo>
                  <a:pt x="408646" y="0"/>
                </a:moveTo>
                <a:cubicBezTo>
                  <a:pt x="287486" y="172164"/>
                  <a:pt x="216737" y="382135"/>
                  <a:pt x="216737" y="608629"/>
                </a:cubicBezTo>
                <a:lnTo>
                  <a:pt x="216737" y="3664577"/>
                </a:lnTo>
                <a:cubicBezTo>
                  <a:pt x="216737" y="4252381"/>
                  <a:pt x="693247" y="4728891"/>
                  <a:pt x="1281051" y="4728891"/>
                </a:cubicBezTo>
                <a:lnTo>
                  <a:pt x="2592287" y="4728891"/>
                </a:lnTo>
                <a:lnTo>
                  <a:pt x="2592287" y="4954005"/>
                </a:lnTo>
                <a:cubicBezTo>
                  <a:pt x="2573747" y="4957000"/>
                  <a:pt x="2554974" y="4957492"/>
                  <a:pt x="2536086" y="4957492"/>
                </a:cubicBezTo>
                <a:lnTo>
                  <a:pt x="1064314" y="4957492"/>
                </a:lnTo>
                <a:cubicBezTo>
                  <a:pt x="476510" y="4957492"/>
                  <a:pt x="0" y="4480982"/>
                  <a:pt x="0" y="3893178"/>
                </a:cubicBezTo>
                <a:lnTo>
                  <a:pt x="0" y="837230"/>
                </a:lnTo>
                <a:cubicBezTo>
                  <a:pt x="0" y="497021"/>
                  <a:pt x="159624" y="194094"/>
                  <a:pt x="408646" y="0"/>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椭圆 50"/>
          <p:cNvSpPr/>
          <p:nvPr/>
        </p:nvSpPr>
        <p:spPr>
          <a:xfrm>
            <a:off x="2504173" y="3680932"/>
            <a:ext cx="2006346" cy="1316282"/>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51"/>
          <p:cNvSpPr/>
          <p:nvPr/>
        </p:nvSpPr>
        <p:spPr>
          <a:xfrm>
            <a:off x="2617683" y="2193405"/>
            <a:ext cx="1867031" cy="1224882"/>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椭圆 52"/>
          <p:cNvSpPr/>
          <p:nvPr/>
        </p:nvSpPr>
        <p:spPr>
          <a:xfrm>
            <a:off x="611337" y="2762477"/>
            <a:ext cx="2006346" cy="1316282"/>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3660288" y="629160"/>
            <a:ext cx="2244594" cy="1472586"/>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椭圆 54"/>
          <p:cNvSpPr/>
          <p:nvPr/>
        </p:nvSpPr>
        <p:spPr>
          <a:xfrm>
            <a:off x="4612812" y="2492896"/>
            <a:ext cx="2119428" cy="1390470"/>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841985" y="818861"/>
            <a:ext cx="2244594" cy="1472586"/>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139700" dist="1016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TextBox 56"/>
          <p:cNvSpPr txBox="1"/>
          <p:nvPr/>
        </p:nvSpPr>
        <p:spPr>
          <a:xfrm flipH="1">
            <a:off x="2914284" y="2598750"/>
            <a:ext cx="1156190" cy="437043"/>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58" name="TextBox 57"/>
          <p:cNvSpPr txBox="1"/>
          <p:nvPr/>
        </p:nvSpPr>
        <p:spPr>
          <a:xfrm flipH="1">
            <a:off x="3131840" y="3977306"/>
            <a:ext cx="848191" cy="38779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01</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a:off x="2965042" y="4335487"/>
            <a:ext cx="12469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0" name="TextBox 59"/>
          <p:cNvSpPr txBox="1"/>
          <p:nvPr/>
        </p:nvSpPr>
        <p:spPr>
          <a:xfrm flipH="1">
            <a:off x="1178014" y="2996952"/>
            <a:ext cx="848191" cy="38779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02</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a:off x="1011216" y="3355133"/>
            <a:ext cx="12469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2" name="TextBox 61"/>
          <p:cNvSpPr txBox="1"/>
          <p:nvPr/>
        </p:nvSpPr>
        <p:spPr>
          <a:xfrm flipH="1">
            <a:off x="1529334" y="1154353"/>
            <a:ext cx="848191" cy="38779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03</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63" name="TextBox 62"/>
          <p:cNvSpPr txBox="1"/>
          <p:nvPr/>
        </p:nvSpPr>
        <p:spPr>
          <a:xfrm>
            <a:off x="1362536" y="1512534"/>
            <a:ext cx="12469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4" name="TextBox 63"/>
          <p:cNvSpPr txBox="1"/>
          <p:nvPr/>
        </p:nvSpPr>
        <p:spPr>
          <a:xfrm flipH="1">
            <a:off x="4358327" y="908720"/>
            <a:ext cx="848191" cy="38779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04</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65" name="TextBox 64"/>
          <p:cNvSpPr txBox="1"/>
          <p:nvPr/>
        </p:nvSpPr>
        <p:spPr>
          <a:xfrm>
            <a:off x="4191529" y="1266901"/>
            <a:ext cx="12469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6" name="TextBox 65"/>
          <p:cNvSpPr txBox="1"/>
          <p:nvPr/>
        </p:nvSpPr>
        <p:spPr>
          <a:xfrm flipH="1">
            <a:off x="5252444" y="2792752"/>
            <a:ext cx="848191" cy="38779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rPr>
              <a:t>05</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rial Rounded MT Bold" pitchFamily="34" charset="0"/>
              <a:ea typeface="微软雅黑" pitchFamily="34" charset="-122"/>
              <a:cs typeface="Times New Roman" pitchFamily="18" charset="0"/>
            </a:endParaRPr>
          </a:p>
        </p:txBody>
      </p:sp>
      <p:sp>
        <p:nvSpPr>
          <p:cNvPr id="67" name="TextBox 66"/>
          <p:cNvSpPr txBox="1"/>
          <p:nvPr/>
        </p:nvSpPr>
        <p:spPr>
          <a:xfrm>
            <a:off x="5085646" y="3150933"/>
            <a:ext cx="124691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8" name="TextBox 67"/>
          <p:cNvSpPr txBox="1"/>
          <p:nvPr/>
        </p:nvSpPr>
        <p:spPr>
          <a:xfrm>
            <a:off x="2843946" y="5868561"/>
            <a:ext cx="6264558" cy="52322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9" name="TextBox 68"/>
          <p:cNvSpPr txBox="1"/>
          <p:nvPr/>
        </p:nvSpPr>
        <p:spPr>
          <a:xfrm>
            <a:off x="4886632" y="5142338"/>
            <a:ext cx="4221872"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187769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65"/>
          <p:cNvSpPr>
            <a:spLocks noChangeArrowheads="1"/>
          </p:cNvSpPr>
          <p:nvPr/>
        </p:nvSpPr>
        <p:spPr bwMode="auto">
          <a:xfrm rot="10800000">
            <a:off x="5636908" y="3740448"/>
            <a:ext cx="2325982" cy="394388"/>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2" name="椭圆 31"/>
          <p:cNvSpPr/>
          <p:nvPr/>
        </p:nvSpPr>
        <p:spPr>
          <a:xfrm rot="281602">
            <a:off x="5582275" y="1557689"/>
            <a:ext cx="2391834" cy="2391839"/>
          </a:xfrm>
          <a:prstGeom prst="ellipse">
            <a:avLst/>
          </a:prstGeom>
          <a:solidFill>
            <a:srgbClr val="FFEAA7"/>
          </a:solidFill>
          <a:ln w="38100" cap="flat" cmpd="sng" algn="ctr">
            <a:solidFill>
              <a:srgbClr val="FBB943"/>
            </a:solidFill>
            <a:prstDash val="solid"/>
          </a:ln>
          <a:effectLst>
            <a:outerShdw dist="114300" dir="8100000" algn="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rot="281602">
            <a:off x="5831257" y="1661425"/>
            <a:ext cx="1993194" cy="2192519"/>
          </a:xfrm>
          <a:prstGeom prst="ellipse">
            <a:avLst/>
          </a:prstGeom>
          <a:solidFill>
            <a:sysClr val="window" lastClr="FFFFFF"/>
          </a:solidFill>
          <a:ln w="38100" cap="flat" cmpd="sng" algn="ctr">
            <a:solidFill>
              <a:srgbClr val="FBB9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泪滴形 33"/>
          <p:cNvSpPr/>
          <p:nvPr/>
        </p:nvSpPr>
        <p:spPr>
          <a:xfrm rot="21302077" flipH="1">
            <a:off x="7844206" y="2016392"/>
            <a:ext cx="732046" cy="683243"/>
          </a:xfrm>
          <a:prstGeom prst="teardrop">
            <a:avLst>
              <a:gd name="adj" fmla="val 182429"/>
            </a:avLst>
          </a:prstGeom>
          <a:solidFill>
            <a:srgbClr val="FFEAA7"/>
          </a:solidFill>
          <a:ln w="38100" cap="flat" cmpd="sng" algn="ctr">
            <a:solidFill>
              <a:srgbClr val="FBB9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TextBox 34"/>
          <p:cNvSpPr txBox="1"/>
          <p:nvPr/>
        </p:nvSpPr>
        <p:spPr>
          <a:xfrm rot="281602" flipH="1">
            <a:off x="7848189" y="2101493"/>
            <a:ext cx="70499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D98D05"/>
                </a:solidFill>
                <a:uLnTx/>
                <a:uFillTx/>
                <a:latin typeface="Arial Narrow" pitchFamily="34" charset="0"/>
                <a:cs typeface="Times New Roman" pitchFamily="18" charset="0"/>
              </a:rPr>
              <a:t>04</a:t>
            </a:r>
            <a:endParaRPr kumimoji="0" lang="zh-CN" altLang="en-US" sz="4000" b="1" i="0" u="none" strike="noStrike" kern="0" cap="none" spc="0" normalizeH="0" baseline="0" noProof="0" dirty="0">
              <a:ln w="18415" cmpd="sng">
                <a:noFill/>
                <a:prstDash val="solid"/>
              </a:ln>
              <a:solidFill>
                <a:srgbClr val="D98D05"/>
              </a:solidFill>
              <a:uLnTx/>
              <a:uFillTx/>
              <a:latin typeface="Arial Narrow" pitchFamily="34" charset="0"/>
              <a:cs typeface="Times New Roman" pitchFamily="18" charset="0"/>
            </a:endParaRPr>
          </a:p>
        </p:txBody>
      </p:sp>
      <p:sp>
        <p:nvSpPr>
          <p:cNvPr id="36" name="TextBox 35"/>
          <p:cNvSpPr txBox="1"/>
          <p:nvPr/>
        </p:nvSpPr>
        <p:spPr>
          <a:xfrm>
            <a:off x="6144175" y="2423675"/>
            <a:ext cx="1426181"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7" name="TextBox 36"/>
          <p:cNvSpPr txBox="1"/>
          <p:nvPr/>
        </p:nvSpPr>
        <p:spPr>
          <a:xfrm flipH="1">
            <a:off x="6144175" y="2129980"/>
            <a:ext cx="149349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D98D05"/>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D98D05"/>
              </a:solidFill>
              <a:uLnTx/>
              <a:uFillTx/>
              <a:latin typeface="Arial Rounded MT Bold" pitchFamily="34" charset="0"/>
              <a:ea typeface="微软雅黑" pitchFamily="34" charset="-122"/>
              <a:cs typeface="Times New Roman" pitchFamily="18" charset="0"/>
            </a:endParaRPr>
          </a:p>
        </p:txBody>
      </p:sp>
      <p:sp>
        <p:nvSpPr>
          <p:cNvPr id="38" name="Oval 65"/>
          <p:cNvSpPr>
            <a:spLocks noChangeArrowheads="1"/>
          </p:cNvSpPr>
          <p:nvPr/>
        </p:nvSpPr>
        <p:spPr bwMode="auto">
          <a:xfrm rot="10800000">
            <a:off x="3513810" y="5180608"/>
            <a:ext cx="2325982" cy="394388"/>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9" name="Oval 65"/>
          <p:cNvSpPr>
            <a:spLocks noChangeArrowheads="1"/>
          </p:cNvSpPr>
          <p:nvPr/>
        </p:nvSpPr>
        <p:spPr bwMode="auto">
          <a:xfrm rot="10800000">
            <a:off x="1536545" y="4350493"/>
            <a:ext cx="2325982" cy="394388"/>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40" name="椭圆 39"/>
          <p:cNvSpPr/>
          <p:nvPr/>
        </p:nvSpPr>
        <p:spPr>
          <a:xfrm rot="281602">
            <a:off x="3474107" y="791252"/>
            <a:ext cx="2391834" cy="2391839"/>
          </a:xfrm>
          <a:prstGeom prst="ellipse">
            <a:avLst/>
          </a:prstGeom>
          <a:solidFill>
            <a:srgbClr val="E7E591"/>
          </a:solidFill>
          <a:ln w="38100" cap="flat" cmpd="sng" algn="ctr">
            <a:solidFill>
              <a:srgbClr val="C5B16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rot="281602">
            <a:off x="3723089" y="894988"/>
            <a:ext cx="1993194" cy="2192519"/>
          </a:xfrm>
          <a:prstGeom prst="ellipse">
            <a:avLst/>
          </a:prstGeom>
          <a:solidFill>
            <a:sysClr val="window" lastClr="FFFFFF"/>
          </a:solidFill>
          <a:ln w="38100" cap="flat" cmpd="sng" algn="ctr">
            <a:solidFill>
              <a:srgbClr val="C5B16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泪滴形 41"/>
          <p:cNvSpPr/>
          <p:nvPr/>
        </p:nvSpPr>
        <p:spPr>
          <a:xfrm rot="1364337">
            <a:off x="3145422" y="807624"/>
            <a:ext cx="732046" cy="683243"/>
          </a:xfrm>
          <a:prstGeom prst="teardrop">
            <a:avLst>
              <a:gd name="adj" fmla="val 182429"/>
            </a:avLst>
          </a:prstGeom>
          <a:solidFill>
            <a:srgbClr val="E7E591"/>
          </a:solidFill>
          <a:ln w="38100" cap="flat" cmpd="sng" algn="ctr">
            <a:solidFill>
              <a:srgbClr val="C5B16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TextBox 42"/>
          <p:cNvSpPr txBox="1"/>
          <p:nvPr/>
        </p:nvSpPr>
        <p:spPr>
          <a:xfrm rot="281602" flipH="1">
            <a:off x="3100657" y="937727"/>
            <a:ext cx="900132" cy="53279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9A863C"/>
                </a:solidFill>
                <a:uLnTx/>
                <a:uFillTx/>
                <a:latin typeface="Arial Narrow" pitchFamily="34" charset="0"/>
                <a:cs typeface="Times New Roman" pitchFamily="18" charset="0"/>
              </a:rPr>
              <a:t>02</a:t>
            </a:r>
            <a:endParaRPr kumimoji="0" lang="zh-CN" altLang="en-US" sz="4000" b="1" i="0" u="none" strike="noStrike" kern="0" cap="none" spc="0" normalizeH="0" baseline="0" noProof="0" dirty="0">
              <a:ln w="18415" cmpd="sng">
                <a:noFill/>
                <a:prstDash val="solid"/>
              </a:ln>
              <a:solidFill>
                <a:srgbClr val="9A863C"/>
              </a:solidFill>
              <a:uLnTx/>
              <a:uFillTx/>
              <a:latin typeface="Arial Narrow" pitchFamily="34" charset="0"/>
              <a:cs typeface="Times New Roman" pitchFamily="18" charset="0"/>
            </a:endParaRPr>
          </a:p>
        </p:txBody>
      </p:sp>
      <p:grpSp>
        <p:nvGrpSpPr>
          <p:cNvPr id="44" name="组合 43"/>
          <p:cNvGrpSpPr/>
          <p:nvPr/>
        </p:nvGrpSpPr>
        <p:grpSpPr>
          <a:xfrm>
            <a:off x="395536" y="1687591"/>
            <a:ext cx="3716749" cy="2849936"/>
            <a:chOff x="492610" y="1556792"/>
            <a:chExt cx="4079390" cy="3128003"/>
          </a:xfrm>
        </p:grpSpPr>
        <p:sp>
          <p:nvSpPr>
            <p:cNvPr id="45" name="椭圆 44"/>
            <p:cNvSpPr/>
            <p:nvPr/>
          </p:nvSpPr>
          <p:spPr>
            <a:xfrm>
              <a:off x="1443997" y="1556792"/>
              <a:ext cx="3128003" cy="3128003"/>
            </a:xfrm>
            <a:prstGeom prst="ellipse">
              <a:avLst/>
            </a:prstGeom>
            <a:solidFill>
              <a:srgbClr val="E6D9BA"/>
            </a:solidFill>
            <a:ln w="38100" cap="flat" cmpd="sng" algn="ctr">
              <a:solidFill>
                <a:srgbClr val="C2976C"/>
              </a:solidFill>
              <a:prstDash val="solid"/>
            </a:ln>
            <a:effectLst>
              <a:outerShdw dist="152400" dir="8100000" algn="tr" rotWithShape="0">
                <a:prstClr val="black">
                  <a:alpha val="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1769831" y="1687125"/>
              <a:ext cx="2606668" cy="2867337"/>
            </a:xfrm>
            <a:prstGeom prst="ellipse">
              <a:avLst/>
            </a:prstGeom>
            <a:solidFill>
              <a:sysClr val="window" lastClr="FFFFFF"/>
            </a:solidFill>
            <a:ln w="38100" cap="flat" cmpd="sng" algn="ctr">
              <a:solidFill>
                <a:srgbClr val="C297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泪滴形 46"/>
            <p:cNvSpPr/>
            <p:nvPr/>
          </p:nvSpPr>
          <p:spPr>
            <a:xfrm rot="1082735">
              <a:off x="492610" y="1686842"/>
              <a:ext cx="1303335" cy="1216445"/>
            </a:xfrm>
            <a:prstGeom prst="teardrop">
              <a:avLst>
                <a:gd name="adj" fmla="val 182429"/>
              </a:avLst>
            </a:prstGeom>
            <a:solidFill>
              <a:srgbClr val="EDE4CF"/>
            </a:solidFill>
            <a:ln w="38100" cap="flat" cmpd="sng" algn="ctr">
              <a:solidFill>
                <a:srgbClr val="C297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flipH="1">
              <a:off x="713337" y="1991202"/>
              <a:ext cx="942247"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B07D4A"/>
                  </a:solidFill>
                  <a:effectLst/>
                  <a:uLnTx/>
                  <a:uFillTx/>
                  <a:latin typeface="Arial Narrow" pitchFamily="34" charset="0"/>
                  <a:ea typeface="微软雅黑" pitchFamily="34" charset="-122"/>
                  <a:cs typeface="Times New Roman" pitchFamily="18" charset="0"/>
                </a:rPr>
                <a:t>01</a:t>
              </a:r>
              <a:endParaRPr kumimoji="0" lang="zh-CN" altLang="en-US" sz="5400" b="1" i="0" u="none" strike="noStrike" kern="0" cap="none" spc="0" normalizeH="0" baseline="0" noProof="0" dirty="0">
                <a:ln w="18415" cmpd="sng">
                  <a:noFill/>
                  <a:prstDash val="solid"/>
                </a:ln>
                <a:solidFill>
                  <a:srgbClr val="B07D4A"/>
                </a:solidFill>
                <a:effectLst/>
                <a:uLnTx/>
                <a:uFillTx/>
                <a:latin typeface="Arial Narrow" pitchFamily="34" charset="0"/>
                <a:ea typeface="微软雅黑" pitchFamily="34" charset="-122"/>
                <a:cs typeface="Times New Roman" pitchFamily="18" charset="0"/>
              </a:endParaRPr>
            </a:p>
          </p:txBody>
        </p:sp>
      </p:grpSp>
      <p:sp>
        <p:nvSpPr>
          <p:cNvPr id="49" name="椭圆 48"/>
          <p:cNvSpPr/>
          <p:nvPr/>
        </p:nvSpPr>
        <p:spPr>
          <a:xfrm rot="281602">
            <a:off x="3459177" y="2997849"/>
            <a:ext cx="2391834" cy="2391839"/>
          </a:xfrm>
          <a:prstGeom prst="ellipse">
            <a:avLst/>
          </a:prstGeom>
          <a:solidFill>
            <a:srgbClr val="CDE395"/>
          </a:solidFill>
          <a:ln w="38100" cap="flat" cmpd="sng" algn="ctr">
            <a:solidFill>
              <a:srgbClr val="A2A03E"/>
            </a:solidFill>
            <a:prstDash val="solid"/>
          </a:ln>
          <a:effectLst>
            <a:outerShdw dist="114300" dir="8100000" algn="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rot="281602">
            <a:off x="3708159" y="3101585"/>
            <a:ext cx="1993194" cy="2192519"/>
          </a:xfrm>
          <a:prstGeom prst="ellipse">
            <a:avLst/>
          </a:prstGeom>
          <a:solidFill>
            <a:sysClr val="window" lastClr="FFFFFF"/>
          </a:solidFill>
          <a:ln w="38100" cap="flat" cmpd="sng" algn="ctr">
            <a:solidFill>
              <a:srgbClr val="A2963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泪滴形 50"/>
          <p:cNvSpPr/>
          <p:nvPr/>
        </p:nvSpPr>
        <p:spPr>
          <a:xfrm rot="21302077" flipH="1">
            <a:off x="5721108" y="3456552"/>
            <a:ext cx="732046" cy="683243"/>
          </a:xfrm>
          <a:prstGeom prst="teardrop">
            <a:avLst>
              <a:gd name="adj" fmla="val 182429"/>
            </a:avLst>
          </a:prstGeom>
          <a:solidFill>
            <a:srgbClr val="CDE395"/>
          </a:solidFill>
          <a:ln w="38100" cap="flat" cmpd="sng" algn="ctr">
            <a:solidFill>
              <a:srgbClr val="A2A03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TextBox 51"/>
          <p:cNvSpPr txBox="1"/>
          <p:nvPr/>
        </p:nvSpPr>
        <p:spPr>
          <a:xfrm rot="281602" flipH="1">
            <a:off x="5725091" y="3567645"/>
            <a:ext cx="704994" cy="53279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8A8A36"/>
                </a:solidFill>
                <a:uLnTx/>
                <a:uFillTx/>
                <a:latin typeface="Arial Narrow" pitchFamily="34" charset="0"/>
                <a:cs typeface="Times New Roman" pitchFamily="18" charset="0"/>
              </a:rPr>
              <a:t>03</a:t>
            </a:r>
            <a:endParaRPr kumimoji="0" lang="zh-CN" altLang="en-US" sz="4000" b="1" i="0" u="none" strike="noStrike" kern="0" cap="none" spc="0" normalizeH="0" baseline="0" noProof="0" dirty="0">
              <a:ln w="18415" cmpd="sng">
                <a:noFill/>
                <a:prstDash val="solid"/>
              </a:ln>
              <a:solidFill>
                <a:srgbClr val="8A8A36"/>
              </a:solidFill>
              <a:uLnTx/>
              <a:uFillTx/>
              <a:latin typeface="Arial Narrow" pitchFamily="34" charset="0"/>
              <a:cs typeface="Times New Roman" pitchFamily="18" charset="0"/>
            </a:endParaRPr>
          </a:p>
        </p:txBody>
      </p:sp>
      <p:sp>
        <p:nvSpPr>
          <p:cNvPr id="53" name="TextBox 52"/>
          <p:cNvSpPr txBox="1"/>
          <p:nvPr/>
        </p:nvSpPr>
        <p:spPr>
          <a:xfrm>
            <a:off x="1838885" y="2700849"/>
            <a:ext cx="1859339" cy="86929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4" name="TextBox 53"/>
          <p:cNvSpPr txBox="1"/>
          <p:nvPr/>
        </p:nvSpPr>
        <p:spPr>
          <a:xfrm flipH="1">
            <a:off x="1838885" y="2407153"/>
            <a:ext cx="1493496" cy="30845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B07D4A"/>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B07D4A"/>
              </a:solidFill>
              <a:uLnTx/>
              <a:uFillTx/>
              <a:latin typeface="Arial Rounded MT Bold" pitchFamily="34" charset="0"/>
              <a:ea typeface="微软雅黑" pitchFamily="34" charset="-122"/>
              <a:cs typeface="Times New Roman" pitchFamily="18" charset="0"/>
            </a:endParaRPr>
          </a:p>
        </p:txBody>
      </p:sp>
      <p:sp>
        <p:nvSpPr>
          <p:cNvPr id="55" name="TextBox 54"/>
          <p:cNvSpPr txBox="1"/>
          <p:nvPr/>
        </p:nvSpPr>
        <p:spPr>
          <a:xfrm>
            <a:off x="4021077" y="1634651"/>
            <a:ext cx="1426181"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6" name="TextBox 55"/>
          <p:cNvSpPr txBox="1"/>
          <p:nvPr/>
        </p:nvSpPr>
        <p:spPr>
          <a:xfrm flipH="1">
            <a:off x="4021077" y="1340956"/>
            <a:ext cx="1493496" cy="30845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9A863C"/>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9A863C"/>
              </a:solidFill>
              <a:uLnTx/>
              <a:uFillTx/>
              <a:latin typeface="Arial Rounded MT Bold" pitchFamily="34" charset="0"/>
              <a:ea typeface="微软雅黑" pitchFamily="34" charset="-122"/>
              <a:cs typeface="Times New Roman" pitchFamily="18" charset="0"/>
            </a:endParaRPr>
          </a:p>
        </p:txBody>
      </p:sp>
      <p:sp>
        <p:nvSpPr>
          <p:cNvPr id="57" name="TextBox 56"/>
          <p:cNvSpPr txBox="1"/>
          <p:nvPr/>
        </p:nvSpPr>
        <p:spPr>
          <a:xfrm>
            <a:off x="4021077" y="3863835"/>
            <a:ext cx="1426181"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8" name="TextBox 57"/>
          <p:cNvSpPr txBox="1"/>
          <p:nvPr/>
        </p:nvSpPr>
        <p:spPr>
          <a:xfrm flipH="1">
            <a:off x="4021077" y="3570140"/>
            <a:ext cx="1493496" cy="30845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8A8A36"/>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8A8A36"/>
              </a:solidFill>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a:off x="1391687" y="5734997"/>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03842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
          <p:cNvSpPr/>
          <p:nvPr/>
        </p:nvSpPr>
        <p:spPr>
          <a:xfrm flipH="1" flipV="1">
            <a:off x="6946904" y="1866256"/>
            <a:ext cx="1801560" cy="5017445"/>
          </a:xfrm>
          <a:custGeom>
            <a:avLst/>
            <a:gdLst>
              <a:gd name="connsiteX0" fmla="*/ 264621 w 2354743"/>
              <a:gd name="connsiteY0" fmla="*/ 26131 h 4091951"/>
              <a:gd name="connsiteX1" fmla="*/ 2206490 w 2354743"/>
              <a:gd name="connsiteY1" fmla="*/ 373 h 4091951"/>
              <a:gd name="connsiteX2" fmla="*/ 2018066 w 2354743"/>
              <a:gd name="connsiteY2" fmla="*/ 736883 h 4091951"/>
              <a:gd name="connsiteX3" fmla="*/ 2020134 w 2354743"/>
              <a:gd name="connsiteY3" fmla="*/ 736883 h 4091951"/>
              <a:gd name="connsiteX4" fmla="*/ 2336991 w 2354743"/>
              <a:gd name="connsiteY4" fmla="*/ 1470713 h 4091951"/>
              <a:gd name="connsiteX5" fmla="*/ 2224299 w 2354743"/>
              <a:gd name="connsiteY5" fmla="*/ 1754673 h 4091951"/>
              <a:gd name="connsiteX6" fmla="*/ 1951829 w 2354743"/>
              <a:gd name="connsiteY6" fmla="*/ 1658533 h 4091951"/>
              <a:gd name="connsiteX7" fmla="*/ 1951829 w 2354743"/>
              <a:gd name="connsiteY7" fmla="*/ 2521857 h 4091951"/>
              <a:gd name="connsiteX8" fmla="*/ 1951829 w 2354743"/>
              <a:gd name="connsiteY8" fmla="*/ 2609091 h 4091951"/>
              <a:gd name="connsiteX9" fmla="*/ 1951829 w 2354743"/>
              <a:gd name="connsiteY9" fmla="*/ 3875927 h 4091951"/>
              <a:gd name="connsiteX10" fmla="*/ 1735805 w 2354743"/>
              <a:gd name="connsiteY10" fmla="*/ 4091951 h 4091951"/>
              <a:gd name="connsiteX11" fmla="*/ 1519781 w 2354743"/>
              <a:gd name="connsiteY11" fmla="*/ 3875927 h 4091951"/>
              <a:gd name="connsiteX12" fmla="*/ 1519781 w 2354743"/>
              <a:gd name="connsiteY12" fmla="*/ 2609091 h 4091951"/>
              <a:gd name="connsiteX13" fmla="*/ 1439801 w 2354743"/>
              <a:gd name="connsiteY13" fmla="*/ 2609091 h 4091951"/>
              <a:gd name="connsiteX14" fmla="*/ 1439801 w 2354743"/>
              <a:gd name="connsiteY14" fmla="*/ 2907655 h 4091951"/>
              <a:gd name="connsiteX15" fmla="*/ 1223777 w 2354743"/>
              <a:gd name="connsiteY15" fmla="*/ 3123679 h 4091951"/>
              <a:gd name="connsiteX16" fmla="*/ 1007753 w 2354743"/>
              <a:gd name="connsiteY16" fmla="*/ 2907655 h 4091951"/>
              <a:gd name="connsiteX17" fmla="*/ 1007753 w 2354743"/>
              <a:gd name="connsiteY17" fmla="*/ 2609091 h 4091951"/>
              <a:gd name="connsiteX18" fmla="*/ 936104 w 2354743"/>
              <a:gd name="connsiteY18" fmla="*/ 2609091 h 4091951"/>
              <a:gd name="connsiteX19" fmla="*/ 936104 w 2354743"/>
              <a:gd name="connsiteY19" fmla="*/ 2778865 h 4091951"/>
              <a:gd name="connsiteX20" fmla="*/ 720080 w 2354743"/>
              <a:gd name="connsiteY20" fmla="*/ 2994889 h 4091951"/>
              <a:gd name="connsiteX21" fmla="*/ 504056 w 2354743"/>
              <a:gd name="connsiteY21" fmla="*/ 2778865 h 4091951"/>
              <a:gd name="connsiteX22" fmla="*/ 504056 w 2354743"/>
              <a:gd name="connsiteY22" fmla="*/ 2609091 h 4091951"/>
              <a:gd name="connsiteX23" fmla="*/ 432048 w 2354743"/>
              <a:gd name="connsiteY23" fmla="*/ 2609091 h 4091951"/>
              <a:gd name="connsiteX24" fmla="*/ 432048 w 2354743"/>
              <a:gd name="connsiteY24" fmla="*/ 2753107 h 4091951"/>
              <a:gd name="connsiteX25" fmla="*/ 216024 w 2354743"/>
              <a:gd name="connsiteY25" fmla="*/ 2969131 h 4091951"/>
              <a:gd name="connsiteX26" fmla="*/ 0 w 2354743"/>
              <a:gd name="connsiteY26" fmla="*/ 2753107 h 4091951"/>
              <a:gd name="connsiteX27" fmla="*/ 0 w 2354743"/>
              <a:gd name="connsiteY27" fmla="*/ 2609091 h 4091951"/>
              <a:gd name="connsiteX28" fmla="*/ 0 w 2354743"/>
              <a:gd name="connsiteY28" fmla="*/ 1889011 h 4091951"/>
              <a:gd name="connsiteX29" fmla="*/ 0 w 2354743"/>
              <a:gd name="connsiteY29" fmla="*/ 749761 h 4091951"/>
              <a:gd name="connsiteX30" fmla="*/ 0 w 2354743"/>
              <a:gd name="connsiteY30" fmla="*/ 736883 h 4091951"/>
              <a:gd name="connsiteX31" fmla="*/ 1246 w 2354743"/>
              <a:gd name="connsiteY31" fmla="*/ 736883 h 4091951"/>
              <a:gd name="connsiteX32" fmla="*/ 264621 w 2354743"/>
              <a:gd name="connsiteY32" fmla="*/ 26131 h 4091951"/>
              <a:gd name="connsiteX0" fmla="*/ 2206490 w 2354743"/>
              <a:gd name="connsiteY0" fmla="*/ 0 h 4091578"/>
              <a:gd name="connsiteX1" fmla="*/ 2018066 w 2354743"/>
              <a:gd name="connsiteY1" fmla="*/ 736510 h 4091578"/>
              <a:gd name="connsiteX2" fmla="*/ 2020134 w 2354743"/>
              <a:gd name="connsiteY2" fmla="*/ 736510 h 4091578"/>
              <a:gd name="connsiteX3" fmla="*/ 2336991 w 2354743"/>
              <a:gd name="connsiteY3" fmla="*/ 1470340 h 4091578"/>
              <a:gd name="connsiteX4" fmla="*/ 2224299 w 2354743"/>
              <a:gd name="connsiteY4" fmla="*/ 1754300 h 4091578"/>
              <a:gd name="connsiteX5" fmla="*/ 1951829 w 2354743"/>
              <a:gd name="connsiteY5" fmla="*/ 1658160 h 4091578"/>
              <a:gd name="connsiteX6" fmla="*/ 1951829 w 2354743"/>
              <a:gd name="connsiteY6" fmla="*/ 2521484 h 4091578"/>
              <a:gd name="connsiteX7" fmla="*/ 1951829 w 2354743"/>
              <a:gd name="connsiteY7" fmla="*/ 2608718 h 4091578"/>
              <a:gd name="connsiteX8" fmla="*/ 1951829 w 2354743"/>
              <a:gd name="connsiteY8" fmla="*/ 3875554 h 4091578"/>
              <a:gd name="connsiteX9" fmla="*/ 1735805 w 2354743"/>
              <a:gd name="connsiteY9" fmla="*/ 4091578 h 4091578"/>
              <a:gd name="connsiteX10" fmla="*/ 1519781 w 2354743"/>
              <a:gd name="connsiteY10" fmla="*/ 3875554 h 4091578"/>
              <a:gd name="connsiteX11" fmla="*/ 1519781 w 2354743"/>
              <a:gd name="connsiteY11" fmla="*/ 2608718 h 4091578"/>
              <a:gd name="connsiteX12" fmla="*/ 1439801 w 2354743"/>
              <a:gd name="connsiteY12" fmla="*/ 2608718 h 4091578"/>
              <a:gd name="connsiteX13" fmla="*/ 1439801 w 2354743"/>
              <a:gd name="connsiteY13" fmla="*/ 2907282 h 4091578"/>
              <a:gd name="connsiteX14" fmla="*/ 1223777 w 2354743"/>
              <a:gd name="connsiteY14" fmla="*/ 3123306 h 4091578"/>
              <a:gd name="connsiteX15" fmla="*/ 1007753 w 2354743"/>
              <a:gd name="connsiteY15" fmla="*/ 2907282 h 4091578"/>
              <a:gd name="connsiteX16" fmla="*/ 1007753 w 2354743"/>
              <a:gd name="connsiteY16" fmla="*/ 2608718 h 4091578"/>
              <a:gd name="connsiteX17" fmla="*/ 936104 w 2354743"/>
              <a:gd name="connsiteY17" fmla="*/ 2608718 h 4091578"/>
              <a:gd name="connsiteX18" fmla="*/ 936104 w 2354743"/>
              <a:gd name="connsiteY18" fmla="*/ 2778492 h 4091578"/>
              <a:gd name="connsiteX19" fmla="*/ 720080 w 2354743"/>
              <a:gd name="connsiteY19" fmla="*/ 2994516 h 4091578"/>
              <a:gd name="connsiteX20" fmla="*/ 504056 w 2354743"/>
              <a:gd name="connsiteY20" fmla="*/ 2778492 h 4091578"/>
              <a:gd name="connsiteX21" fmla="*/ 504056 w 2354743"/>
              <a:gd name="connsiteY21" fmla="*/ 2608718 h 4091578"/>
              <a:gd name="connsiteX22" fmla="*/ 432048 w 2354743"/>
              <a:gd name="connsiteY22" fmla="*/ 2608718 h 4091578"/>
              <a:gd name="connsiteX23" fmla="*/ 432048 w 2354743"/>
              <a:gd name="connsiteY23" fmla="*/ 2752734 h 4091578"/>
              <a:gd name="connsiteX24" fmla="*/ 216024 w 2354743"/>
              <a:gd name="connsiteY24" fmla="*/ 2968758 h 4091578"/>
              <a:gd name="connsiteX25" fmla="*/ 0 w 2354743"/>
              <a:gd name="connsiteY25" fmla="*/ 2752734 h 4091578"/>
              <a:gd name="connsiteX26" fmla="*/ 0 w 2354743"/>
              <a:gd name="connsiteY26" fmla="*/ 2608718 h 4091578"/>
              <a:gd name="connsiteX27" fmla="*/ 0 w 2354743"/>
              <a:gd name="connsiteY27" fmla="*/ 1888638 h 4091578"/>
              <a:gd name="connsiteX28" fmla="*/ 0 w 2354743"/>
              <a:gd name="connsiteY28" fmla="*/ 749388 h 4091578"/>
              <a:gd name="connsiteX29" fmla="*/ 0 w 2354743"/>
              <a:gd name="connsiteY29" fmla="*/ 736510 h 4091578"/>
              <a:gd name="connsiteX30" fmla="*/ 1246 w 2354743"/>
              <a:gd name="connsiteY30" fmla="*/ 736510 h 4091578"/>
              <a:gd name="connsiteX31" fmla="*/ 264621 w 2354743"/>
              <a:gd name="connsiteY31" fmla="*/ 25758 h 4091578"/>
              <a:gd name="connsiteX32" fmla="*/ 2326007 w 2354743"/>
              <a:gd name="connsiteY32" fmla="*/ 74567 h 4091578"/>
              <a:gd name="connsiteX0" fmla="*/ 2206490 w 2354743"/>
              <a:gd name="connsiteY0" fmla="*/ 0 h 4091578"/>
              <a:gd name="connsiteX1" fmla="*/ 2018066 w 2354743"/>
              <a:gd name="connsiteY1" fmla="*/ 736510 h 4091578"/>
              <a:gd name="connsiteX2" fmla="*/ 2020134 w 2354743"/>
              <a:gd name="connsiteY2" fmla="*/ 736510 h 4091578"/>
              <a:gd name="connsiteX3" fmla="*/ 2336991 w 2354743"/>
              <a:gd name="connsiteY3" fmla="*/ 1470340 h 4091578"/>
              <a:gd name="connsiteX4" fmla="*/ 2224299 w 2354743"/>
              <a:gd name="connsiteY4" fmla="*/ 1754300 h 4091578"/>
              <a:gd name="connsiteX5" fmla="*/ 1951829 w 2354743"/>
              <a:gd name="connsiteY5" fmla="*/ 1658160 h 4091578"/>
              <a:gd name="connsiteX6" fmla="*/ 1951829 w 2354743"/>
              <a:gd name="connsiteY6" fmla="*/ 2521484 h 4091578"/>
              <a:gd name="connsiteX7" fmla="*/ 1951829 w 2354743"/>
              <a:gd name="connsiteY7" fmla="*/ 2608718 h 4091578"/>
              <a:gd name="connsiteX8" fmla="*/ 1951829 w 2354743"/>
              <a:gd name="connsiteY8" fmla="*/ 3875554 h 4091578"/>
              <a:gd name="connsiteX9" fmla="*/ 1735805 w 2354743"/>
              <a:gd name="connsiteY9" fmla="*/ 4091578 h 4091578"/>
              <a:gd name="connsiteX10" fmla="*/ 1519781 w 2354743"/>
              <a:gd name="connsiteY10" fmla="*/ 3875554 h 4091578"/>
              <a:gd name="connsiteX11" fmla="*/ 1519781 w 2354743"/>
              <a:gd name="connsiteY11" fmla="*/ 2608718 h 4091578"/>
              <a:gd name="connsiteX12" fmla="*/ 1439801 w 2354743"/>
              <a:gd name="connsiteY12" fmla="*/ 2608718 h 4091578"/>
              <a:gd name="connsiteX13" fmla="*/ 1439801 w 2354743"/>
              <a:gd name="connsiteY13" fmla="*/ 2907282 h 4091578"/>
              <a:gd name="connsiteX14" fmla="*/ 1223777 w 2354743"/>
              <a:gd name="connsiteY14" fmla="*/ 3123306 h 4091578"/>
              <a:gd name="connsiteX15" fmla="*/ 1007753 w 2354743"/>
              <a:gd name="connsiteY15" fmla="*/ 2907282 h 4091578"/>
              <a:gd name="connsiteX16" fmla="*/ 1007753 w 2354743"/>
              <a:gd name="connsiteY16" fmla="*/ 2608718 h 4091578"/>
              <a:gd name="connsiteX17" fmla="*/ 936104 w 2354743"/>
              <a:gd name="connsiteY17" fmla="*/ 2608718 h 4091578"/>
              <a:gd name="connsiteX18" fmla="*/ 936104 w 2354743"/>
              <a:gd name="connsiteY18" fmla="*/ 2778492 h 4091578"/>
              <a:gd name="connsiteX19" fmla="*/ 720080 w 2354743"/>
              <a:gd name="connsiteY19" fmla="*/ 2994516 h 4091578"/>
              <a:gd name="connsiteX20" fmla="*/ 504056 w 2354743"/>
              <a:gd name="connsiteY20" fmla="*/ 2778492 h 4091578"/>
              <a:gd name="connsiteX21" fmla="*/ 504056 w 2354743"/>
              <a:gd name="connsiteY21" fmla="*/ 2608718 h 4091578"/>
              <a:gd name="connsiteX22" fmla="*/ 432048 w 2354743"/>
              <a:gd name="connsiteY22" fmla="*/ 2608718 h 4091578"/>
              <a:gd name="connsiteX23" fmla="*/ 432048 w 2354743"/>
              <a:gd name="connsiteY23" fmla="*/ 2752734 h 4091578"/>
              <a:gd name="connsiteX24" fmla="*/ 216024 w 2354743"/>
              <a:gd name="connsiteY24" fmla="*/ 2968758 h 4091578"/>
              <a:gd name="connsiteX25" fmla="*/ 0 w 2354743"/>
              <a:gd name="connsiteY25" fmla="*/ 2752734 h 4091578"/>
              <a:gd name="connsiteX26" fmla="*/ 0 w 2354743"/>
              <a:gd name="connsiteY26" fmla="*/ 2608718 h 4091578"/>
              <a:gd name="connsiteX27" fmla="*/ 0 w 2354743"/>
              <a:gd name="connsiteY27" fmla="*/ 1888638 h 4091578"/>
              <a:gd name="connsiteX28" fmla="*/ 0 w 2354743"/>
              <a:gd name="connsiteY28" fmla="*/ 749388 h 4091578"/>
              <a:gd name="connsiteX29" fmla="*/ 0 w 2354743"/>
              <a:gd name="connsiteY29" fmla="*/ 736510 h 4091578"/>
              <a:gd name="connsiteX30" fmla="*/ 1246 w 2354743"/>
              <a:gd name="connsiteY30" fmla="*/ 736510 h 4091578"/>
              <a:gd name="connsiteX31" fmla="*/ 264621 w 2354743"/>
              <a:gd name="connsiteY31" fmla="*/ 25758 h 409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54743" h="4091578">
                <a:moveTo>
                  <a:pt x="2206490" y="0"/>
                </a:moveTo>
                <a:cubicBezTo>
                  <a:pt x="1828359" y="207705"/>
                  <a:pt x="2010967" y="477713"/>
                  <a:pt x="2018066" y="736510"/>
                </a:cubicBezTo>
                <a:lnTo>
                  <a:pt x="2020134" y="736510"/>
                </a:lnTo>
                <a:lnTo>
                  <a:pt x="2336991" y="1470340"/>
                </a:lnTo>
                <a:cubicBezTo>
                  <a:pt x="2384285" y="1579873"/>
                  <a:pt x="2333831" y="1707006"/>
                  <a:pt x="2224299" y="1754300"/>
                </a:cubicBezTo>
                <a:cubicBezTo>
                  <a:pt x="2120967" y="1798918"/>
                  <a:pt x="2001972" y="1756541"/>
                  <a:pt x="1951829" y="1658160"/>
                </a:cubicBezTo>
                <a:lnTo>
                  <a:pt x="1951829" y="2521484"/>
                </a:lnTo>
                <a:lnTo>
                  <a:pt x="1951829" y="2608718"/>
                </a:lnTo>
                <a:lnTo>
                  <a:pt x="1951829" y="3875554"/>
                </a:lnTo>
                <a:cubicBezTo>
                  <a:pt x="1951829" y="3994861"/>
                  <a:pt x="1855112" y="4091578"/>
                  <a:pt x="1735805" y="4091578"/>
                </a:cubicBezTo>
                <a:cubicBezTo>
                  <a:pt x="1616498" y="4091578"/>
                  <a:pt x="1519781" y="3994861"/>
                  <a:pt x="1519781" y="3875554"/>
                </a:cubicBezTo>
                <a:lnTo>
                  <a:pt x="1519781" y="2608718"/>
                </a:lnTo>
                <a:lnTo>
                  <a:pt x="1439801" y="2608718"/>
                </a:lnTo>
                <a:lnTo>
                  <a:pt x="1439801" y="2907282"/>
                </a:lnTo>
                <a:cubicBezTo>
                  <a:pt x="1439801" y="3026589"/>
                  <a:pt x="1343084" y="3123306"/>
                  <a:pt x="1223777" y="3123306"/>
                </a:cubicBezTo>
                <a:cubicBezTo>
                  <a:pt x="1104470" y="3123306"/>
                  <a:pt x="1007753" y="3026589"/>
                  <a:pt x="1007753" y="2907282"/>
                </a:cubicBezTo>
                <a:lnTo>
                  <a:pt x="1007753" y="2608718"/>
                </a:lnTo>
                <a:lnTo>
                  <a:pt x="936104" y="2608718"/>
                </a:lnTo>
                <a:lnTo>
                  <a:pt x="936104" y="2778492"/>
                </a:lnTo>
                <a:cubicBezTo>
                  <a:pt x="936104" y="2897799"/>
                  <a:pt x="839387" y="2994516"/>
                  <a:pt x="720080" y="2994516"/>
                </a:cubicBezTo>
                <a:cubicBezTo>
                  <a:pt x="600773" y="2994516"/>
                  <a:pt x="504056" y="2897799"/>
                  <a:pt x="504056" y="2778492"/>
                </a:cubicBezTo>
                <a:lnTo>
                  <a:pt x="504056" y="2608718"/>
                </a:lnTo>
                <a:lnTo>
                  <a:pt x="432048" y="2608718"/>
                </a:lnTo>
                <a:lnTo>
                  <a:pt x="432048" y="2752734"/>
                </a:lnTo>
                <a:cubicBezTo>
                  <a:pt x="432048" y="2872041"/>
                  <a:pt x="335331" y="2968758"/>
                  <a:pt x="216024" y="2968758"/>
                </a:cubicBezTo>
                <a:cubicBezTo>
                  <a:pt x="96717" y="2968758"/>
                  <a:pt x="0" y="2872041"/>
                  <a:pt x="0" y="2752734"/>
                </a:cubicBezTo>
                <a:lnTo>
                  <a:pt x="0" y="2608718"/>
                </a:lnTo>
                <a:lnTo>
                  <a:pt x="0" y="1888638"/>
                </a:lnTo>
                <a:lnTo>
                  <a:pt x="0" y="749388"/>
                </a:lnTo>
                <a:lnTo>
                  <a:pt x="0" y="736510"/>
                </a:lnTo>
                <a:lnTo>
                  <a:pt x="1246" y="736510"/>
                </a:lnTo>
                <a:cubicBezTo>
                  <a:pt x="51068" y="165793"/>
                  <a:pt x="164284" y="273703"/>
                  <a:pt x="264621" y="25758"/>
                </a:cubicBezTo>
              </a:path>
            </a:pathLst>
          </a:custGeom>
          <a:solidFill>
            <a:srgbClr val="4BACC6"/>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矩形 1"/>
          <p:cNvSpPr/>
          <p:nvPr/>
        </p:nvSpPr>
        <p:spPr>
          <a:xfrm flipH="1" flipV="1">
            <a:off x="5606057" y="3024257"/>
            <a:ext cx="1971835" cy="3860775"/>
          </a:xfrm>
          <a:custGeom>
            <a:avLst/>
            <a:gdLst>
              <a:gd name="connsiteX0" fmla="*/ 264621 w 2354743"/>
              <a:gd name="connsiteY0" fmla="*/ 26131 h 4091951"/>
              <a:gd name="connsiteX1" fmla="*/ 2206490 w 2354743"/>
              <a:gd name="connsiteY1" fmla="*/ 373 h 4091951"/>
              <a:gd name="connsiteX2" fmla="*/ 2018066 w 2354743"/>
              <a:gd name="connsiteY2" fmla="*/ 736883 h 4091951"/>
              <a:gd name="connsiteX3" fmla="*/ 2020134 w 2354743"/>
              <a:gd name="connsiteY3" fmla="*/ 736883 h 4091951"/>
              <a:gd name="connsiteX4" fmla="*/ 2336991 w 2354743"/>
              <a:gd name="connsiteY4" fmla="*/ 1470713 h 4091951"/>
              <a:gd name="connsiteX5" fmla="*/ 2224299 w 2354743"/>
              <a:gd name="connsiteY5" fmla="*/ 1754673 h 4091951"/>
              <a:gd name="connsiteX6" fmla="*/ 1951829 w 2354743"/>
              <a:gd name="connsiteY6" fmla="*/ 1658533 h 4091951"/>
              <a:gd name="connsiteX7" fmla="*/ 1951829 w 2354743"/>
              <a:gd name="connsiteY7" fmla="*/ 2521857 h 4091951"/>
              <a:gd name="connsiteX8" fmla="*/ 1951829 w 2354743"/>
              <a:gd name="connsiteY8" fmla="*/ 2609091 h 4091951"/>
              <a:gd name="connsiteX9" fmla="*/ 1951829 w 2354743"/>
              <a:gd name="connsiteY9" fmla="*/ 3875927 h 4091951"/>
              <a:gd name="connsiteX10" fmla="*/ 1735805 w 2354743"/>
              <a:gd name="connsiteY10" fmla="*/ 4091951 h 4091951"/>
              <a:gd name="connsiteX11" fmla="*/ 1519781 w 2354743"/>
              <a:gd name="connsiteY11" fmla="*/ 3875927 h 4091951"/>
              <a:gd name="connsiteX12" fmla="*/ 1519781 w 2354743"/>
              <a:gd name="connsiteY12" fmla="*/ 2609091 h 4091951"/>
              <a:gd name="connsiteX13" fmla="*/ 1439801 w 2354743"/>
              <a:gd name="connsiteY13" fmla="*/ 2609091 h 4091951"/>
              <a:gd name="connsiteX14" fmla="*/ 1439801 w 2354743"/>
              <a:gd name="connsiteY14" fmla="*/ 2907655 h 4091951"/>
              <a:gd name="connsiteX15" fmla="*/ 1223777 w 2354743"/>
              <a:gd name="connsiteY15" fmla="*/ 3123679 h 4091951"/>
              <a:gd name="connsiteX16" fmla="*/ 1007753 w 2354743"/>
              <a:gd name="connsiteY16" fmla="*/ 2907655 h 4091951"/>
              <a:gd name="connsiteX17" fmla="*/ 1007753 w 2354743"/>
              <a:gd name="connsiteY17" fmla="*/ 2609091 h 4091951"/>
              <a:gd name="connsiteX18" fmla="*/ 936104 w 2354743"/>
              <a:gd name="connsiteY18" fmla="*/ 2609091 h 4091951"/>
              <a:gd name="connsiteX19" fmla="*/ 936104 w 2354743"/>
              <a:gd name="connsiteY19" fmla="*/ 2778865 h 4091951"/>
              <a:gd name="connsiteX20" fmla="*/ 720080 w 2354743"/>
              <a:gd name="connsiteY20" fmla="*/ 2994889 h 4091951"/>
              <a:gd name="connsiteX21" fmla="*/ 504056 w 2354743"/>
              <a:gd name="connsiteY21" fmla="*/ 2778865 h 4091951"/>
              <a:gd name="connsiteX22" fmla="*/ 504056 w 2354743"/>
              <a:gd name="connsiteY22" fmla="*/ 2609091 h 4091951"/>
              <a:gd name="connsiteX23" fmla="*/ 432048 w 2354743"/>
              <a:gd name="connsiteY23" fmla="*/ 2609091 h 4091951"/>
              <a:gd name="connsiteX24" fmla="*/ 432048 w 2354743"/>
              <a:gd name="connsiteY24" fmla="*/ 2753107 h 4091951"/>
              <a:gd name="connsiteX25" fmla="*/ 216024 w 2354743"/>
              <a:gd name="connsiteY25" fmla="*/ 2969131 h 4091951"/>
              <a:gd name="connsiteX26" fmla="*/ 0 w 2354743"/>
              <a:gd name="connsiteY26" fmla="*/ 2753107 h 4091951"/>
              <a:gd name="connsiteX27" fmla="*/ 0 w 2354743"/>
              <a:gd name="connsiteY27" fmla="*/ 2609091 h 4091951"/>
              <a:gd name="connsiteX28" fmla="*/ 0 w 2354743"/>
              <a:gd name="connsiteY28" fmla="*/ 1889011 h 4091951"/>
              <a:gd name="connsiteX29" fmla="*/ 0 w 2354743"/>
              <a:gd name="connsiteY29" fmla="*/ 749761 h 4091951"/>
              <a:gd name="connsiteX30" fmla="*/ 0 w 2354743"/>
              <a:gd name="connsiteY30" fmla="*/ 736883 h 4091951"/>
              <a:gd name="connsiteX31" fmla="*/ 1246 w 2354743"/>
              <a:gd name="connsiteY31" fmla="*/ 736883 h 4091951"/>
              <a:gd name="connsiteX32" fmla="*/ 264621 w 2354743"/>
              <a:gd name="connsiteY32" fmla="*/ 26131 h 4091951"/>
              <a:gd name="connsiteX0" fmla="*/ 2206490 w 2354743"/>
              <a:gd name="connsiteY0" fmla="*/ 0 h 4091578"/>
              <a:gd name="connsiteX1" fmla="*/ 2018066 w 2354743"/>
              <a:gd name="connsiteY1" fmla="*/ 736510 h 4091578"/>
              <a:gd name="connsiteX2" fmla="*/ 2020134 w 2354743"/>
              <a:gd name="connsiteY2" fmla="*/ 736510 h 4091578"/>
              <a:gd name="connsiteX3" fmla="*/ 2336991 w 2354743"/>
              <a:gd name="connsiteY3" fmla="*/ 1470340 h 4091578"/>
              <a:gd name="connsiteX4" fmla="*/ 2224299 w 2354743"/>
              <a:gd name="connsiteY4" fmla="*/ 1754300 h 4091578"/>
              <a:gd name="connsiteX5" fmla="*/ 1951829 w 2354743"/>
              <a:gd name="connsiteY5" fmla="*/ 1658160 h 4091578"/>
              <a:gd name="connsiteX6" fmla="*/ 1951829 w 2354743"/>
              <a:gd name="connsiteY6" fmla="*/ 2521484 h 4091578"/>
              <a:gd name="connsiteX7" fmla="*/ 1951829 w 2354743"/>
              <a:gd name="connsiteY7" fmla="*/ 2608718 h 4091578"/>
              <a:gd name="connsiteX8" fmla="*/ 1951829 w 2354743"/>
              <a:gd name="connsiteY8" fmla="*/ 3875554 h 4091578"/>
              <a:gd name="connsiteX9" fmla="*/ 1735805 w 2354743"/>
              <a:gd name="connsiteY9" fmla="*/ 4091578 h 4091578"/>
              <a:gd name="connsiteX10" fmla="*/ 1519781 w 2354743"/>
              <a:gd name="connsiteY10" fmla="*/ 3875554 h 4091578"/>
              <a:gd name="connsiteX11" fmla="*/ 1519781 w 2354743"/>
              <a:gd name="connsiteY11" fmla="*/ 2608718 h 4091578"/>
              <a:gd name="connsiteX12" fmla="*/ 1439801 w 2354743"/>
              <a:gd name="connsiteY12" fmla="*/ 2608718 h 4091578"/>
              <a:gd name="connsiteX13" fmla="*/ 1439801 w 2354743"/>
              <a:gd name="connsiteY13" fmla="*/ 2907282 h 4091578"/>
              <a:gd name="connsiteX14" fmla="*/ 1223777 w 2354743"/>
              <a:gd name="connsiteY14" fmla="*/ 3123306 h 4091578"/>
              <a:gd name="connsiteX15" fmla="*/ 1007753 w 2354743"/>
              <a:gd name="connsiteY15" fmla="*/ 2907282 h 4091578"/>
              <a:gd name="connsiteX16" fmla="*/ 1007753 w 2354743"/>
              <a:gd name="connsiteY16" fmla="*/ 2608718 h 4091578"/>
              <a:gd name="connsiteX17" fmla="*/ 936104 w 2354743"/>
              <a:gd name="connsiteY17" fmla="*/ 2608718 h 4091578"/>
              <a:gd name="connsiteX18" fmla="*/ 936104 w 2354743"/>
              <a:gd name="connsiteY18" fmla="*/ 2778492 h 4091578"/>
              <a:gd name="connsiteX19" fmla="*/ 720080 w 2354743"/>
              <a:gd name="connsiteY19" fmla="*/ 2994516 h 4091578"/>
              <a:gd name="connsiteX20" fmla="*/ 504056 w 2354743"/>
              <a:gd name="connsiteY20" fmla="*/ 2778492 h 4091578"/>
              <a:gd name="connsiteX21" fmla="*/ 504056 w 2354743"/>
              <a:gd name="connsiteY21" fmla="*/ 2608718 h 4091578"/>
              <a:gd name="connsiteX22" fmla="*/ 432048 w 2354743"/>
              <a:gd name="connsiteY22" fmla="*/ 2608718 h 4091578"/>
              <a:gd name="connsiteX23" fmla="*/ 432048 w 2354743"/>
              <a:gd name="connsiteY23" fmla="*/ 2752734 h 4091578"/>
              <a:gd name="connsiteX24" fmla="*/ 216024 w 2354743"/>
              <a:gd name="connsiteY24" fmla="*/ 2968758 h 4091578"/>
              <a:gd name="connsiteX25" fmla="*/ 0 w 2354743"/>
              <a:gd name="connsiteY25" fmla="*/ 2752734 h 4091578"/>
              <a:gd name="connsiteX26" fmla="*/ 0 w 2354743"/>
              <a:gd name="connsiteY26" fmla="*/ 2608718 h 4091578"/>
              <a:gd name="connsiteX27" fmla="*/ 0 w 2354743"/>
              <a:gd name="connsiteY27" fmla="*/ 1888638 h 4091578"/>
              <a:gd name="connsiteX28" fmla="*/ 0 w 2354743"/>
              <a:gd name="connsiteY28" fmla="*/ 749388 h 4091578"/>
              <a:gd name="connsiteX29" fmla="*/ 0 w 2354743"/>
              <a:gd name="connsiteY29" fmla="*/ 736510 h 4091578"/>
              <a:gd name="connsiteX30" fmla="*/ 1246 w 2354743"/>
              <a:gd name="connsiteY30" fmla="*/ 736510 h 4091578"/>
              <a:gd name="connsiteX31" fmla="*/ 264621 w 2354743"/>
              <a:gd name="connsiteY31" fmla="*/ 25758 h 4091578"/>
              <a:gd name="connsiteX32" fmla="*/ 2315687 w 2354743"/>
              <a:gd name="connsiteY32" fmla="*/ 96906 h 4091578"/>
              <a:gd name="connsiteX0" fmla="*/ 2206490 w 2354743"/>
              <a:gd name="connsiteY0" fmla="*/ 0 h 4091578"/>
              <a:gd name="connsiteX1" fmla="*/ 2018066 w 2354743"/>
              <a:gd name="connsiteY1" fmla="*/ 736510 h 4091578"/>
              <a:gd name="connsiteX2" fmla="*/ 2020134 w 2354743"/>
              <a:gd name="connsiteY2" fmla="*/ 736510 h 4091578"/>
              <a:gd name="connsiteX3" fmla="*/ 2336991 w 2354743"/>
              <a:gd name="connsiteY3" fmla="*/ 1470340 h 4091578"/>
              <a:gd name="connsiteX4" fmla="*/ 2224299 w 2354743"/>
              <a:gd name="connsiteY4" fmla="*/ 1754300 h 4091578"/>
              <a:gd name="connsiteX5" fmla="*/ 1951829 w 2354743"/>
              <a:gd name="connsiteY5" fmla="*/ 1658160 h 4091578"/>
              <a:gd name="connsiteX6" fmla="*/ 1951829 w 2354743"/>
              <a:gd name="connsiteY6" fmla="*/ 2521484 h 4091578"/>
              <a:gd name="connsiteX7" fmla="*/ 1951829 w 2354743"/>
              <a:gd name="connsiteY7" fmla="*/ 2608718 h 4091578"/>
              <a:gd name="connsiteX8" fmla="*/ 1951829 w 2354743"/>
              <a:gd name="connsiteY8" fmla="*/ 3875554 h 4091578"/>
              <a:gd name="connsiteX9" fmla="*/ 1735805 w 2354743"/>
              <a:gd name="connsiteY9" fmla="*/ 4091578 h 4091578"/>
              <a:gd name="connsiteX10" fmla="*/ 1519781 w 2354743"/>
              <a:gd name="connsiteY10" fmla="*/ 3875554 h 4091578"/>
              <a:gd name="connsiteX11" fmla="*/ 1519781 w 2354743"/>
              <a:gd name="connsiteY11" fmla="*/ 2608718 h 4091578"/>
              <a:gd name="connsiteX12" fmla="*/ 1439801 w 2354743"/>
              <a:gd name="connsiteY12" fmla="*/ 2608718 h 4091578"/>
              <a:gd name="connsiteX13" fmla="*/ 1439801 w 2354743"/>
              <a:gd name="connsiteY13" fmla="*/ 2907282 h 4091578"/>
              <a:gd name="connsiteX14" fmla="*/ 1223777 w 2354743"/>
              <a:gd name="connsiteY14" fmla="*/ 3123306 h 4091578"/>
              <a:gd name="connsiteX15" fmla="*/ 1007753 w 2354743"/>
              <a:gd name="connsiteY15" fmla="*/ 2907282 h 4091578"/>
              <a:gd name="connsiteX16" fmla="*/ 1007753 w 2354743"/>
              <a:gd name="connsiteY16" fmla="*/ 2608718 h 4091578"/>
              <a:gd name="connsiteX17" fmla="*/ 936104 w 2354743"/>
              <a:gd name="connsiteY17" fmla="*/ 2608718 h 4091578"/>
              <a:gd name="connsiteX18" fmla="*/ 936104 w 2354743"/>
              <a:gd name="connsiteY18" fmla="*/ 2778492 h 4091578"/>
              <a:gd name="connsiteX19" fmla="*/ 720080 w 2354743"/>
              <a:gd name="connsiteY19" fmla="*/ 2994516 h 4091578"/>
              <a:gd name="connsiteX20" fmla="*/ 504056 w 2354743"/>
              <a:gd name="connsiteY20" fmla="*/ 2778492 h 4091578"/>
              <a:gd name="connsiteX21" fmla="*/ 504056 w 2354743"/>
              <a:gd name="connsiteY21" fmla="*/ 2608718 h 4091578"/>
              <a:gd name="connsiteX22" fmla="*/ 432048 w 2354743"/>
              <a:gd name="connsiteY22" fmla="*/ 2608718 h 4091578"/>
              <a:gd name="connsiteX23" fmla="*/ 432048 w 2354743"/>
              <a:gd name="connsiteY23" fmla="*/ 2752734 h 4091578"/>
              <a:gd name="connsiteX24" fmla="*/ 216024 w 2354743"/>
              <a:gd name="connsiteY24" fmla="*/ 2968758 h 4091578"/>
              <a:gd name="connsiteX25" fmla="*/ 0 w 2354743"/>
              <a:gd name="connsiteY25" fmla="*/ 2752734 h 4091578"/>
              <a:gd name="connsiteX26" fmla="*/ 0 w 2354743"/>
              <a:gd name="connsiteY26" fmla="*/ 2608718 h 4091578"/>
              <a:gd name="connsiteX27" fmla="*/ 0 w 2354743"/>
              <a:gd name="connsiteY27" fmla="*/ 1888638 h 4091578"/>
              <a:gd name="connsiteX28" fmla="*/ 0 w 2354743"/>
              <a:gd name="connsiteY28" fmla="*/ 749388 h 4091578"/>
              <a:gd name="connsiteX29" fmla="*/ 0 w 2354743"/>
              <a:gd name="connsiteY29" fmla="*/ 736510 h 4091578"/>
              <a:gd name="connsiteX30" fmla="*/ 1246 w 2354743"/>
              <a:gd name="connsiteY30" fmla="*/ 736510 h 4091578"/>
              <a:gd name="connsiteX31" fmla="*/ 264621 w 2354743"/>
              <a:gd name="connsiteY31" fmla="*/ 25758 h 409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54743" h="4091578">
                <a:moveTo>
                  <a:pt x="2206490" y="0"/>
                </a:moveTo>
                <a:cubicBezTo>
                  <a:pt x="1828359" y="207705"/>
                  <a:pt x="2010967" y="477713"/>
                  <a:pt x="2018066" y="736510"/>
                </a:cubicBezTo>
                <a:lnTo>
                  <a:pt x="2020134" y="736510"/>
                </a:lnTo>
                <a:lnTo>
                  <a:pt x="2336991" y="1470340"/>
                </a:lnTo>
                <a:cubicBezTo>
                  <a:pt x="2384285" y="1579873"/>
                  <a:pt x="2333831" y="1707006"/>
                  <a:pt x="2224299" y="1754300"/>
                </a:cubicBezTo>
                <a:cubicBezTo>
                  <a:pt x="2120967" y="1798918"/>
                  <a:pt x="2001972" y="1756541"/>
                  <a:pt x="1951829" y="1658160"/>
                </a:cubicBezTo>
                <a:lnTo>
                  <a:pt x="1951829" y="2521484"/>
                </a:lnTo>
                <a:lnTo>
                  <a:pt x="1951829" y="2608718"/>
                </a:lnTo>
                <a:lnTo>
                  <a:pt x="1951829" y="3875554"/>
                </a:lnTo>
                <a:cubicBezTo>
                  <a:pt x="1951829" y="3994861"/>
                  <a:pt x="1855112" y="4091578"/>
                  <a:pt x="1735805" y="4091578"/>
                </a:cubicBezTo>
                <a:cubicBezTo>
                  <a:pt x="1616498" y="4091578"/>
                  <a:pt x="1519781" y="3994861"/>
                  <a:pt x="1519781" y="3875554"/>
                </a:cubicBezTo>
                <a:lnTo>
                  <a:pt x="1519781" y="2608718"/>
                </a:lnTo>
                <a:lnTo>
                  <a:pt x="1439801" y="2608718"/>
                </a:lnTo>
                <a:lnTo>
                  <a:pt x="1439801" y="2907282"/>
                </a:lnTo>
                <a:cubicBezTo>
                  <a:pt x="1439801" y="3026589"/>
                  <a:pt x="1343084" y="3123306"/>
                  <a:pt x="1223777" y="3123306"/>
                </a:cubicBezTo>
                <a:cubicBezTo>
                  <a:pt x="1104470" y="3123306"/>
                  <a:pt x="1007753" y="3026589"/>
                  <a:pt x="1007753" y="2907282"/>
                </a:cubicBezTo>
                <a:lnTo>
                  <a:pt x="1007753" y="2608718"/>
                </a:lnTo>
                <a:lnTo>
                  <a:pt x="936104" y="2608718"/>
                </a:lnTo>
                <a:lnTo>
                  <a:pt x="936104" y="2778492"/>
                </a:lnTo>
                <a:cubicBezTo>
                  <a:pt x="936104" y="2897799"/>
                  <a:pt x="839387" y="2994516"/>
                  <a:pt x="720080" y="2994516"/>
                </a:cubicBezTo>
                <a:cubicBezTo>
                  <a:pt x="600773" y="2994516"/>
                  <a:pt x="504056" y="2897799"/>
                  <a:pt x="504056" y="2778492"/>
                </a:cubicBezTo>
                <a:lnTo>
                  <a:pt x="504056" y="2608718"/>
                </a:lnTo>
                <a:lnTo>
                  <a:pt x="432048" y="2608718"/>
                </a:lnTo>
                <a:lnTo>
                  <a:pt x="432048" y="2752734"/>
                </a:lnTo>
                <a:cubicBezTo>
                  <a:pt x="432048" y="2872041"/>
                  <a:pt x="335331" y="2968758"/>
                  <a:pt x="216024" y="2968758"/>
                </a:cubicBezTo>
                <a:cubicBezTo>
                  <a:pt x="96717" y="2968758"/>
                  <a:pt x="0" y="2872041"/>
                  <a:pt x="0" y="2752734"/>
                </a:cubicBezTo>
                <a:lnTo>
                  <a:pt x="0" y="2608718"/>
                </a:lnTo>
                <a:lnTo>
                  <a:pt x="0" y="1888638"/>
                </a:lnTo>
                <a:lnTo>
                  <a:pt x="0" y="749388"/>
                </a:lnTo>
                <a:lnTo>
                  <a:pt x="0" y="736510"/>
                </a:lnTo>
                <a:lnTo>
                  <a:pt x="1246" y="736510"/>
                </a:lnTo>
                <a:cubicBezTo>
                  <a:pt x="51068" y="165793"/>
                  <a:pt x="164284" y="273703"/>
                  <a:pt x="264621" y="25758"/>
                </a:cubicBezTo>
              </a:path>
            </a:pathLst>
          </a:custGeom>
          <a:solidFill>
            <a:srgbClr val="92D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矩形 1"/>
          <p:cNvSpPr/>
          <p:nvPr/>
        </p:nvSpPr>
        <p:spPr>
          <a:xfrm flipH="1" flipV="1">
            <a:off x="4647048" y="4262633"/>
            <a:ext cx="1433150" cy="2622511"/>
          </a:xfrm>
          <a:custGeom>
            <a:avLst/>
            <a:gdLst>
              <a:gd name="connsiteX0" fmla="*/ 264621 w 2354743"/>
              <a:gd name="connsiteY0" fmla="*/ 26131 h 4091951"/>
              <a:gd name="connsiteX1" fmla="*/ 2206490 w 2354743"/>
              <a:gd name="connsiteY1" fmla="*/ 373 h 4091951"/>
              <a:gd name="connsiteX2" fmla="*/ 2018066 w 2354743"/>
              <a:gd name="connsiteY2" fmla="*/ 736883 h 4091951"/>
              <a:gd name="connsiteX3" fmla="*/ 2020134 w 2354743"/>
              <a:gd name="connsiteY3" fmla="*/ 736883 h 4091951"/>
              <a:gd name="connsiteX4" fmla="*/ 2336991 w 2354743"/>
              <a:gd name="connsiteY4" fmla="*/ 1470713 h 4091951"/>
              <a:gd name="connsiteX5" fmla="*/ 2224299 w 2354743"/>
              <a:gd name="connsiteY5" fmla="*/ 1754673 h 4091951"/>
              <a:gd name="connsiteX6" fmla="*/ 1951829 w 2354743"/>
              <a:gd name="connsiteY6" fmla="*/ 1658533 h 4091951"/>
              <a:gd name="connsiteX7" fmla="*/ 1951829 w 2354743"/>
              <a:gd name="connsiteY7" fmla="*/ 2521857 h 4091951"/>
              <a:gd name="connsiteX8" fmla="*/ 1951829 w 2354743"/>
              <a:gd name="connsiteY8" fmla="*/ 2609091 h 4091951"/>
              <a:gd name="connsiteX9" fmla="*/ 1951829 w 2354743"/>
              <a:gd name="connsiteY9" fmla="*/ 3875927 h 4091951"/>
              <a:gd name="connsiteX10" fmla="*/ 1735805 w 2354743"/>
              <a:gd name="connsiteY10" fmla="*/ 4091951 h 4091951"/>
              <a:gd name="connsiteX11" fmla="*/ 1519781 w 2354743"/>
              <a:gd name="connsiteY11" fmla="*/ 3875927 h 4091951"/>
              <a:gd name="connsiteX12" fmla="*/ 1519781 w 2354743"/>
              <a:gd name="connsiteY12" fmla="*/ 2609091 h 4091951"/>
              <a:gd name="connsiteX13" fmla="*/ 1439801 w 2354743"/>
              <a:gd name="connsiteY13" fmla="*/ 2609091 h 4091951"/>
              <a:gd name="connsiteX14" fmla="*/ 1439801 w 2354743"/>
              <a:gd name="connsiteY14" fmla="*/ 2907655 h 4091951"/>
              <a:gd name="connsiteX15" fmla="*/ 1223777 w 2354743"/>
              <a:gd name="connsiteY15" fmla="*/ 3123679 h 4091951"/>
              <a:gd name="connsiteX16" fmla="*/ 1007753 w 2354743"/>
              <a:gd name="connsiteY16" fmla="*/ 2907655 h 4091951"/>
              <a:gd name="connsiteX17" fmla="*/ 1007753 w 2354743"/>
              <a:gd name="connsiteY17" fmla="*/ 2609091 h 4091951"/>
              <a:gd name="connsiteX18" fmla="*/ 936104 w 2354743"/>
              <a:gd name="connsiteY18" fmla="*/ 2609091 h 4091951"/>
              <a:gd name="connsiteX19" fmla="*/ 936104 w 2354743"/>
              <a:gd name="connsiteY19" fmla="*/ 2778865 h 4091951"/>
              <a:gd name="connsiteX20" fmla="*/ 720080 w 2354743"/>
              <a:gd name="connsiteY20" fmla="*/ 2994889 h 4091951"/>
              <a:gd name="connsiteX21" fmla="*/ 504056 w 2354743"/>
              <a:gd name="connsiteY21" fmla="*/ 2778865 h 4091951"/>
              <a:gd name="connsiteX22" fmla="*/ 504056 w 2354743"/>
              <a:gd name="connsiteY22" fmla="*/ 2609091 h 4091951"/>
              <a:gd name="connsiteX23" fmla="*/ 432048 w 2354743"/>
              <a:gd name="connsiteY23" fmla="*/ 2609091 h 4091951"/>
              <a:gd name="connsiteX24" fmla="*/ 432048 w 2354743"/>
              <a:gd name="connsiteY24" fmla="*/ 2753107 h 4091951"/>
              <a:gd name="connsiteX25" fmla="*/ 216024 w 2354743"/>
              <a:gd name="connsiteY25" fmla="*/ 2969131 h 4091951"/>
              <a:gd name="connsiteX26" fmla="*/ 0 w 2354743"/>
              <a:gd name="connsiteY26" fmla="*/ 2753107 h 4091951"/>
              <a:gd name="connsiteX27" fmla="*/ 0 w 2354743"/>
              <a:gd name="connsiteY27" fmla="*/ 2609091 h 4091951"/>
              <a:gd name="connsiteX28" fmla="*/ 0 w 2354743"/>
              <a:gd name="connsiteY28" fmla="*/ 1889011 h 4091951"/>
              <a:gd name="connsiteX29" fmla="*/ 0 w 2354743"/>
              <a:gd name="connsiteY29" fmla="*/ 749761 h 4091951"/>
              <a:gd name="connsiteX30" fmla="*/ 0 w 2354743"/>
              <a:gd name="connsiteY30" fmla="*/ 736883 h 4091951"/>
              <a:gd name="connsiteX31" fmla="*/ 1246 w 2354743"/>
              <a:gd name="connsiteY31" fmla="*/ 736883 h 4091951"/>
              <a:gd name="connsiteX32" fmla="*/ 264621 w 2354743"/>
              <a:gd name="connsiteY32" fmla="*/ 26131 h 4091951"/>
              <a:gd name="connsiteX0" fmla="*/ 2206490 w 2356731"/>
              <a:gd name="connsiteY0" fmla="*/ 0 h 4091578"/>
              <a:gd name="connsiteX1" fmla="*/ 2018066 w 2356731"/>
              <a:gd name="connsiteY1" fmla="*/ 736510 h 4091578"/>
              <a:gd name="connsiteX2" fmla="*/ 2020134 w 2356731"/>
              <a:gd name="connsiteY2" fmla="*/ 736510 h 4091578"/>
              <a:gd name="connsiteX3" fmla="*/ 2336991 w 2356731"/>
              <a:gd name="connsiteY3" fmla="*/ 1470340 h 4091578"/>
              <a:gd name="connsiteX4" fmla="*/ 2224299 w 2356731"/>
              <a:gd name="connsiteY4" fmla="*/ 1754300 h 4091578"/>
              <a:gd name="connsiteX5" fmla="*/ 1951829 w 2356731"/>
              <a:gd name="connsiteY5" fmla="*/ 1658160 h 4091578"/>
              <a:gd name="connsiteX6" fmla="*/ 1951829 w 2356731"/>
              <a:gd name="connsiteY6" fmla="*/ 2521484 h 4091578"/>
              <a:gd name="connsiteX7" fmla="*/ 1951829 w 2356731"/>
              <a:gd name="connsiteY7" fmla="*/ 2608718 h 4091578"/>
              <a:gd name="connsiteX8" fmla="*/ 1951829 w 2356731"/>
              <a:gd name="connsiteY8" fmla="*/ 3875554 h 4091578"/>
              <a:gd name="connsiteX9" fmla="*/ 1735805 w 2356731"/>
              <a:gd name="connsiteY9" fmla="*/ 4091578 h 4091578"/>
              <a:gd name="connsiteX10" fmla="*/ 1519781 w 2356731"/>
              <a:gd name="connsiteY10" fmla="*/ 3875554 h 4091578"/>
              <a:gd name="connsiteX11" fmla="*/ 1519781 w 2356731"/>
              <a:gd name="connsiteY11" fmla="*/ 2608718 h 4091578"/>
              <a:gd name="connsiteX12" fmla="*/ 1439801 w 2356731"/>
              <a:gd name="connsiteY12" fmla="*/ 2608718 h 4091578"/>
              <a:gd name="connsiteX13" fmla="*/ 1439801 w 2356731"/>
              <a:gd name="connsiteY13" fmla="*/ 2907282 h 4091578"/>
              <a:gd name="connsiteX14" fmla="*/ 1223777 w 2356731"/>
              <a:gd name="connsiteY14" fmla="*/ 3123306 h 4091578"/>
              <a:gd name="connsiteX15" fmla="*/ 1007753 w 2356731"/>
              <a:gd name="connsiteY15" fmla="*/ 2907282 h 4091578"/>
              <a:gd name="connsiteX16" fmla="*/ 1007753 w 2356731"/>
              <a:gd name="connsiteY16" fmla="*/ 2608718 h 4091578"/>
              <a:gd name="connsiteX17" fmla="*/ 936104 w 2356731"/>
              <a:gd name="connsiteY17" fmla="*/ 2608718 h 4091578"/>
              <a:gd name="connsiteX18" fmla="*/ 936104 w 2356731"/>
              <a:gd name="connsiteY18" fmla="*/ 2778492 h 4091578"/>
              <a:gd name="connsiteX19" fmla="*/ 720080 w 2356731"/>
              <a:gd name="connsiteY19" fmla="*/ 2994516 h 4091578"/>
              <a:gd name="connsiteX20" fmla="*/ 504056 w 2356731"/>
              <a:gd name="connsiteY20" fmla="*/ 2778492 h 4091578"/>
              <a:gd name="connsiteX21" fmla="*/ 504056 w 2356731"/>
              <a:gd name="connsiteY21" fmla="*/ 2608718 h 4091578"/>
              <a:gd name="connsiteX22" fmla="*/ 432048 w 2356731"/>
              <a:gd name="connsiteY22" fmla="*/ 2608718 h 4091578"/>
              <a:gd name="connsiteX23" fmla="*/ 432048 w 2356731"/>
              <a:gd name="connsiteY23" fmla="*/ 2752734 h 4091578"/>
              <a:gd name="connsiteX24" fmla="*/ 216024 w 2356731"/>
              <a:gd name="connsiteY24" fmla="*/ 2968758 h 4091578"/>
              <a:gd name="connsiteX25" fmla="*/ 0 w 2356731"/>
              <a:gd name="connsiteY25" fmla="*/ 2752734 h 4091578"/>
              <a:gd name="connsiteX26" fmla="*/ 0 w 2356731"/>
              <a:gd name="connsiteY26" fmla="*/ 2608718 h 4091578"/>
              <a:gd name="connsiteX27" fmla="*/ 0 w 2356731"/>
              <a:gd name="connsiteY27" fmla="*/ 1888638 h 4091578"/>
              <a:gd name="connsiteX28" fmla="*/ 0 w 2356731"/>
              <a:gd name="connsiteY28" fmla="*/ 749388 h 4091578"/>
              <a:gd name="connsiteX29" fmla="*/ 0 w 2356731"/>
              <a:gd name="connsiteY29" fmla="*/ 736510 h 4091578"/>
              <a:gd name="connsiteX30" fmla="*/ 1246 w 2356731"/>
              <a:gd name="connsiteY30" fmla="*/ 736510 h 4091578"/>
              <a:gd name="connsiteX31" fmla="*/ 264621 w 2356731"/>
              <a:gd name="connsiteY31" fmla="*/ 25758 h 4091578"/>
              <a:gd name="connsiteX32" fmla="*/ 2356731 w 2356731"/>
              <a:gd name="connsiteY32" fmla="*/ 142662 h 4091578"/>
              <a:gd name="connsiteX0" fmla="*/ 2206490 w 2354743"/>
              <a:gd name="connsiteY0" fmla="*/ 0 h 4091578"/>
              <a:gd name="connsiteX1" fmla="*/ 2018066 w 2354743"/>
              <a:gd name="connsiteY1" fmla="*/ 736510 h 4091578"/>
              <a:gd name="connsiteX2" fmla="*/ 2020134 w 2354743"/>
              <a:gd name="connsiteY2" fmla="*/ 736510 h 4091578"/>
              <a:gd name="connsiteX3" fmla="*/ 2336991 w 2354743"/>
              <a:gd name="connsiteY3" fmla="*/ 1470340 h 4091578"/>
              <a:gd name="connsiteX4" fmla="*/ 2224299 w 2354743"/>
              <a:gd name="connsiteY4" fmla="*/ 1754300 h 4091578"/>
              <a:gd name="connsiteX5" fmla="*/ 1951829 w 2354743"/>
              <a:gd name="connsiteY5" fmla="*/ 1658160 h 4091578"/>
              <a:gd name="connsiteX6" fmla="*/ 1951829 w 2354743"/>
              <a:gd name="connsiteY6" fmla="*/ 2521484 h 4091578"/>
              <a:gd name="connsiteX7" fmla="*/ 1951829 w 2354743"/>
              <a:gd name="connsiteY7" fmla="*/ 2608718 h 4091578"/>
              <a:gd name="connsiteX8" fmla="*/ 1951829 w 2354743"/>
              <a:gd name="connsiteY8" fmla="*/ 3875554 h 4091578"/>
              <a:gd name="connsiteX9" fmla="*/ 1735805 w 2354743"/>
              <a:gd name="connsiteY9" fmla="*/ 4091578 h 4091578"/>
              <a:gd name="connsiteX10" fmla="*/ 1519781 w 2354743"/>
              <a:gd name="connsiteY10" fmla="*/ 3875554 h 4091578"/>
              <a:gd name="connsiteX11" fmla="*/ 1519781 w 2354743"/>
              <a:gd name="connsiteY11" fmla="*/ 2608718 h 4091578"/>
              <a:gd name="connsiteX12" fmla="*/ 1439801 w 2354743"/>
              <a:gd name="connsiteY12" fmla="*/ 2608718 h 4091578"/>
              <a:gd name="connsiteX13" fmla="*/ 1439801 w 2354743"/>
              <a:gd name="connsiteY13" fmla="*/ 2907282 h 4091578"/>
              <a:gd name="connsiteX14" fmla="*/ 1223777 w 2354743"/>
              <a:gd name="connsiteY14" fmla="*/ 3123306 h 4091578"/>
              <a:gd name="connsiteX15" fmla="*/ 1007753 w 2354743"/>
              <a:gd name="connsiteY15" fmla="*/ 2907282 h 4091578"/>
              <a:gd name="connsiteX16" fmla="*/ 1007753 w 2354743"/>
              <a:gd name="connsiteY16" fmla="*/ 2608718 h 4091578"/>
              <a:gd name="connsiteX17" fmla="*/ 936104 w 2354743"/>
              <a:gd name="connsiteY17" fmla="*/ 2608718 h 4091578"/>
              <a:gd name="connsiteX18" fmla="*/ 936104 w 2354743"/>
              <a:gd name="connsiteY18" fmla="*/ 2778492 h 4091578"/>
              <a:gd name="connsiteX19" fmla="*/ 720080 w 2354743"/>
              <a:gd name="connsiteY19" fmla="*/ 2994516 h 4091578"/>
              <a:gd name="connsiteX20" fmla="*/ 504056 w 2354743"/>
              <a:gd name="connsiteY20" fmla="*/ 2778492 h 4091578"/>
              <a:gd name="connsiteX21" fmla="*/ 504056 w 2354743"/>
              <a:gd name="connsiteY21" fmla="*/ 2608718 h 4091578"/>
              <a:gd name="connsiteX22" fmla="*/ 432048 w 2354743"/>
              <a:gd name="connsiteY22" fmla="*/ 2608718 h 4091578"/>
              <a:gd name="connsiteX23" fmla="*/ 432048 w 2354743"/>
              <a:gd name="connsiteY23" fmla="*/ 2752734 h 4091578"/>
              <a:gd name="connsiteX24" fmla="*/ 216024 w 2354743"/>
              <a:gd name="connsiteY24" fmla="*/ 2968758 h 4091578"/>
              <a:gd name="connsiteX25" fmla="*/ 0 w 2354743"/>
              <a:gd name="connsiteY25" fmla="*/ 2752734 h 4091578"/>
              <a:gd name="connsiteX26" fmla="*/ 0 w 2354743"/>
              <a:gd name="connsiteY26" fmla="*/ 2608718 h 4091578"/>
              <a:gd name="connsiteX27" fmla="*/ 0 w 2354743"/>
              <a:gd name="connsiteY27" fmla="*/ 1888638 h 4091578"/>
              <a:gd name="connsiteX28" fmla="*/ 0 w 2354743"/>
              <a:gd name="connsiteY28" fmla="*/ 749388 h 4091578"/>
              <a:gd name="connsiteX29" fmla="*/ 0 w 2354743"/>
              <a:gd name="connsiteY29" fmla="*/ 736510 h 4091578"/>
              <a:gd name="connsiteX30" fmla="*/ 1246 w 2354743"/>
              <a:gd name="connsiteY30" fmla="*/ 736510 h 4091578"/>
              <a:gd name="connsiteX31" fmla="*/ 264621 w 2354743"/>
              <a:gd name="connsiteY31" fmla="*/ 25758 h 409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54743" h="4091578">
                <a:moveTo>
                  <a:pt x="2206490" y="0"/>
                </a:moveTo>
                <a:cubicBezTo>
                  <a:pt x="1828359" y="207705"/>
                  <a:pt x="2010967" y="477713"/>
                  <a:pt x="2018066" y="736510"/>
                </a:cubicBezTo>
                <a:lnTo>
                  <a:pt x="2020134" y="736510"/>
                </a:lnTo>
                <a:lnTo>
                  <a:pt x="2336991" y="1470340"/>
                </a:lnTo>
                <a:cubicBezTo>
                  <a:pt x="2384285" y="1579873"/>
                  <a:pt x="2333831" y="1707006"/>
                  <a:pt x="2224299" y="1754300"/>
                </a:cubicBezTo>
                <a:cubicBezTo>
                  <a:pt x="2120967" y="1798918"/>
                  <a:pt x="2001972" y="1756541"/>
                  <a:pt x="1951829" y="1658160"/>
                </a:cubicBezTo>
                <a:lnTo>
                  <a:pt x="1951829" y="2521484"/>
                </a:lnTo>
                <a:lnTo>
                  <a:pt x="1951829" y="2608718"/>
                </a:lnTo>
                <a:lnTo>
                  <a:pt x="1951829" y="3875554"/>
                </a:lnTo>
                <a:cubicBezTo>
                  <a:pt x="1951829" y="3994861"/>
                  <a:pt x="1855112" y="4091578"/>
                  <a:pt x="1735805" y="4091578"/>
                </a:cubicBezTo>
                <a:cubicBezTo>
                  <a:pt x="1616498" y="4091578"/>
                  <a:pt x="1519781" y="3994861"/>
                  <a:pt x="1519781" y="3875554"/>
                </a:cubicBezTo>
                <a:lnTo>
                  <a:pt x="1519781" y="2608718"/>
                </a:lnTo>
                <a:lnTo>
                  <a:pt x="1439801" y="2608718"/>
                </a:lnTo>
                <a:lnTo>
                  <a:pt x="1439801" y="2907282"/>
                </a:lnTo>
                <a:cubicBezTo>
                  <a:pt x="1439801" y="3026589"/>
                  <a:pt x="1343084" y="3123306"/>
                  <a:pt x="1223777" y="3123306"/>
                </a:cubicBezTo>
                <a:cubicBezTo>
                  <a:pt x="1104470" y="3123306"/>
                  <a:pt x="1007753" y="3026589"/>
                  <a:pt x="1007753" y="2907282"/>
                </a:cubicBezTo>
                <a:lnTo>
                  <a:pt x="1007753" y="2608718"/>
                </a:lnTo>
                <a:lnTo>
                  <a:pt x="936104" y="2608718"/>
                </a:lnTo>
                <a:lnTo>
                  <a:pt x="936104" y="2778492"/>
                </a:lnTo>
                <a:cubicBezTo>
                  <a:pt x="936104" y="2897799"/>
                  <a:pt x="839387" y="2994516"/>
                  <a:pt x="720080" y="2994516"/>
                </a:cubicBezTo>
                <a:cubicBezTo>
                  <a:pt x="600773" y="2994516"/>
                  <a:pt x="504056" y="2897799"/>
                  <a:pt x="504056" y="2778492"/>
                </a:cubicBezTo>
                <a:lnTo>
                  <a:pt x="504056" y="2608718"/>
                </a:lnTo>
                <a:lnTo>
                  <a:pt x="432048" y="2608718"/>
                </a:lnTo>
                <a:lnTo>
                  <a:pt x="432048" y="2752734"/>
                </a:lnTo>
                <a:cubicBezTo>
                  <a:pt x="432048" y="2872041"/>
                  <a:pt x="335331" y="2968758"/>
                  <a:pt x="216024" y="2968758"/>
                </a:cubicBezTo>
                <a:cubicBezTo>
                  <a:pt x="96717" y="2968758"/>
                  <a:pt x="0" y="2872041"/>
                  <a:pt x="0" y="2752734"/>
                </a:cubicBezTo>
                <a:lnTo>
                  <a:pt x="0" y="2608718"/>
                </a:lnTo>
                <a:lnTo>
                  <a:pt x="0" y="1888638"/>
                </a:lnTo>
                <a:lnTo>
                  <a:pt x="0" y="749388"/>
                </a:lnTo>
                <a:lnTo>
                  <a:pt x="0" y="736510"/>
                </a:lnTo>
                <a:lnTo>
                  <a:pt x="1246" y="736510"/>
                </a:lnTo>
                <a:cubicBezTo>
                  <a:pt x="51068" y="165793"/>
                  <a:pt x="164284" y="273703"/>
                  <a:pt x="264621" y="25758"/>
                </a:cubicBezTo>
              </a:path>
            </a:pathLst>
          </a:custGeom>
          <a:solidFill>
            <a:srgbClr val="FFC00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矩形 1"/>
          <p:cNvSpPr/>
          <p:nvPr/>
        </p:nvSpPr>
        <p:spPr>
          <a:xfrm flipH="1" flipV="1">
            <a:off x="4076022" y="5281989"/>
            <a:ext cx="886519" cy="1616106"/>
          </a:xfrm>
          <a:custGeom>
            <a:avLst/>
            <a:gdLst>
              <a:gd name="connsiteX0" fmla="*/ 264621 w 2354743"/>
              <a:gd name="connsiteY0" fmla="*/ 26131 h 4091951"/>
              <a:gd name="connsiteX1" fmla="*/ 2206490 w 2354743"/>
              <a:gd name="connsiteY1" fmla="*/ 373 h 4091951"/>
              <a:gd name="connsiteX2" fmla="*/ 2018066 w 2354743"/>
              <a:gd name="connsiteY2" fmla="*/ 736883 h 4091951"/>
              <a:gd name="connsiteX3" fmla="*/ 2020134 w 2354743"/>
              <a:gd name="connsiteY3" fmla="*/ 736883 h 4091951"/>
              <a:gd name="connsiteX4" fmla="*/ 2336991 w 2354743"/>
              <a:gd name="connsiteY4" fmla="*/ 1470713 h 4091951"/>
              <a:gd name="connsiteX5" fmla="*/ 2224299 w 2354743"/>
              <a:gd name="connsiteY5" fmla="*/ 1754673 h 4091951"/>
              <a:gd name="connsiteX6" fmla="*/ 1951829 w 2354743"/>
              <a:gd name="connsiteY6" fmla="*/ 1658533 h 4091951"/>
              <a:gd name="connsiteX7" fmla="*/ 1951829 w 2354743"/>
              <a:gd name="connsiteY7" fmla="*/ 2521857 h 4091951"/>
              <a:gd name="connsiteX8" fmla="*/ 1951829 w 2354743"/>
              <a:gd name="connsiteY8" fmla="*/ 2609091 h 4091951"/>
              <a:gd name="connsiteX9" fmla="*/ 1951829 w 2354743"/>
              <a:gd name="connsiteY9" fmla="*/ 3875927 h 4091951"/>
              <a:gd name="connsiteX10" fmla="*/ 1735805 w 2354743"/>
              <a:gd name="connsiteY10" fmla="*/ 4091951 h 4091951"/>
              <a:gd name="connsiteX11" fmla="*/ 1519781 w 2354743"/>
              <a:gd name="connsiteY11" fmla="*/ 3875927 h 4091951"/>
              <a:gd name="connsiteX12" fmla="*/ 1519781 w 2354743"/>
              <a:gd name="connsiteY12" fmla="*/ 2609091 h 4091951"/>
              <a:gd name="connsiteX13" fmla="*/ 1439801 w 2354743"/>
              <a:gd name="connsiteY13" fmla="*/ 2609091 h 4091951"/>
              <a:gd name="connsiteX14" fmla="*/ 1439801 w 2354743"/>
              <a:gd name="connsiteY14" fmla="*/ 2907655 h 4091951"/>
              <a:gd name="connsiteX15" fmla="*/ 1223777 w 2354743"/>
              <a:gd name="connsiteY15" fmla="*/ 3123679 h 4091951"/>
              <a:gd name="connsiteX16" fmla="*/ 1007753 w 2354743"/>
              <a:gd name="connsiteY16" fmla="*/ 2907655 h 4091951"/>
              <a:gd name="connsiteX17" fmla="*/ 1007753 w 2354743"/>
              <a:gd name="connsiteY17" fmla="*/ 2609091 h 4091951"/>
              <a:gd name="connsiteX18" fmla="*/ 936104 w 2354743"/>
              <a:gd name="connsiteY18" fmla="*/ 2609091 h 4091951"/>
              <a:gd name="connsiteX19" fmla="*/ 936104 w 2354743"/>
              <a:gd name="connsiteY19" fmla="*/ 2778865 h 4091951"/>
              <a:gd name="connsiteX20" fmla="*/ 720080 w 2354743"/>
              <a:gd name="connsiteY20" fmla="*/ 2994889 h 4091951"/>
              <a:gd name="connsiteX21" fmla="*/ 504056 w 2354743"/>
              <a:gd name="connsiteY21" fmla="*/ 2778865 h 4091951"/>
              <a:gd name="connsiteX22" fmla="*/ 504056 w 2354743"/>
              <a:gd name="connsiteY22" fmla="*/ 2609091 h 4091951"/>
              <a:gd name="connsiteX23" fmla="*/ 432048 w 2354743"/>
              <a:gd name="connsiteY23" fmla="*/ 2609091 h 4091951"/>
              <a:gd name="connsiteX24" fmla="*/ 432048 w 2354743"/>
              <a:gd name="connsiteY24" fmla="*/ 2753107 h 4091951"/>
              <a:gd name="connsiteX25" fmla="*/ 216024 w 2354743"/>
              <a:gd name="connsiteY25" fmla="*/ 2969131 h 4091951"/>
              <a:gd name="connsiteX26" fmla="*/ 0 w 2354743"/>
              <a:gd name="connsiteY26" fmla="*/ 2753107 h 4091951"/>
              <a:gd name="connsiteX27" fmla="*/ 0 w 2354743"/>
              <a:gd name="connsiteY27" fmla="*/ 2609091 h 4091951"/>
              <a:gd name="connsiteX28" fmla="*/ 0 w 2354743"/>
              <a:gd name="connsiteY28" fmla="*/ 1889011 h 4091951"/>
              <a:gd name="connsiteX29" fmla="*/ 0 w 2354743"/>
              <a:gd name="connsiteY29" fmla="*/ 749761 h 4091951"/>
              <a:gd name="connsiteX30" fmla="*/ 0 w 2354743"/>
              <a:gd name="connsiteY30" fmla="*/ 736883 h 4091951"/>
              <a:gd name="connsiteX31" fmla="*/ 1246 w 2354743"/>
              <a:gd name="connsiteY31" fmla="*/ 736883 h 4091951"/>
              <a:gd name="connsiteX32" fmla="*/ 264621 w 2354743"/>
              <a:gd name="connsiteY32" fmla="*/ 26131 h 4091951"/>
              <a:gd name="connsiteX0" fmla="*/ 2206490 w 2449369"/>
              <a:gd name="connsiteY0" fmla="*/ 1 h 4091579"/>
              <a:gd name="connsiteX1" fmla="*/ 2018066 w 2449369"/>
              <a:gd name="connsiteY1" fmla="*/ 736511 h 4091579"/>
              <a:gd name="connsiteX2" fmla="*/ 2020134 w 2449369"/>
              <a:gd name="connsiteY2" fmla="*/ 736511 h 4091579"/>
              <a:gd name="connsiteX3" fmla="*/ 2336991 w 2449369"/>
              <a:gd name="connsiteY3" fmla="*/ 1470341 h 4091579"/>
              <a:gd name="connsiteX4" fmla="*/ 2224299 w 2449369"/>
              <a:gd name="connsiteY4" fmla="*/ 1754301 h 4091579"/>
              <a:gd name="connsiteX5" fmla="*/ 1951829 w 2449369"/>
              <a:gd name="connsiteY5" fmla="*/ 1658161 h 4091579"/>
              <a:gd name="connsiteX6" fmla="*/ 1951829 w 2449369"/>
              <a:gd name="connsiteY6" fmla="*/ 2521485 h 4091579"/>
              <a:gd name="connsiteX7" fmla="*/ 1951829 w 2449369"/>
              <a:gd name="connsiteY7" fmla="*/ 2608719 h 4091579"/>
              <a:gd name="connsiteX8" fmla="*/ 1951829 w 2449369"/>
              <a:gd name="connsiteY8" fmla="*/ 3875555 h 4091579"/>
              <a:gd name="connsiteX9" fmla="*/ 1735805 w 2449369"/>
              <a:gd name="connsiteY9" fmla="*/ 4091579 h 4091579"/>
              <a:gd name="connsiteX10" fmla="*/ 1519781 w 2449369"/>
              <a:gd name="connsiteY10" fmla="*/ 3875555 h 4091579"/>
              <a:gd name="connsiteX11" fmla="*/ 1519781 w 2449369"/>
              <a:gd name="connsiteY11" fmla="*/ 2608719 h 4091579"/>
              <a:gd name="connsiteX12" fmla="*/ 1439801 w 2449369"/>
              <a:gd name="connsiteY12" fmla="*/ 2608719 h 4091579"/>
              <a:gd name="connsiteX13" fmla="*/ 1439801 w 2449369"/>
              <a:gd name="connsiteY13" fmla="*/ 2907283 h 4091579"/>
              <a:gd name="connsiteX14" fmla="*/ 1223777 w 2449369"/>
              <a:gd name="connsiteY14" fmla="*/ 3123307 h 4091579"/>
              <a:gd name="connsiteX15" fmla="*/ 1007753 w 2449369"/>
              <a:gd name="connsiteY15" fmla="*/ 2907283 h 4091579"/>
              <a:gd name="connsiteX16" fmla="*/ 1007753 w 2449369"/>
              <a:gd name="connsiteY16" fmla="*/ 2608719 h 4091579"/>
              <a:gd name="connsiteX17" fmla="*/ 936104 w 2449369"/>
              <a:gd name="connsiteY17" fmla="*/ 2608719 h 4091579"/>
              <a:gd name="connsiteX18" fmla="*/ 936104 w 2449369"/>
              <a:gd name="connsiteY18" fmla="*/ 2778493 h 4091579"/>
              <a:gd name="connsiteX19" fmla="*/ 720080 w 2449369"/>
              <a:gd name="connsiteY19" fmla="*/ 2994517 h 4091579"/>
              <a:gd name="connsiteX20" fmla="*/ 504056 w 2449369"/>
              <a:gd name="connsiteY20" fmla="*/ 2778493 h 4091579"/>
              <a:gd name="connsiteX21" fmla="*/ 504056 w 2449369"/>
              <a:gd name="connsiteY21" fmla="*/ 2608719 h 4091579"/>
              <a:gd name="connsiteX22" fmla="*/ 432048 w 2449369"/>
              <a:gd name="connsiteY22" fmla="*/ 2608719 h 4091579"/>
              <a:gd name="connsiteX23" fmla="*/ 432048 w 2449369"/>
              <a:gd name="connsiteY23" fmla="*/ 2752735 h 4091579"/>
              <a:gd name="connsiteX24" fmla="*/ 216024 w 2449369"/>
              <a:gd name="connsiteY24" fmla="*/ 2968759 h 4091579"/>
              <a:gd name="connsiteX25" fmla="*/ 0 w 2449369"/>
              <a:gd name="connsiteY25" fmla="*/ 2752735 h 4091579"/>
              <a:gd name="connsiteX26" fmla="*/ 0 w 2449369"/>
              <a:gd name="connsiteY26" fmla="*/ 2608719 h 4091579"/>
              <a:gd name="connsiteX27" fmla="*/ 0 w 2449369"/>
              <a:gd name="connsiteY27" fmla="*/ 1888639 h 4091579"/>
              <a:gd name="connsiteX28" fmla="*/ 0 w 2449369"/>
              <a:gd name="connsiteY28" fmla="*/ 749389 h 4091579"/>
              <a:gd name="connsiteX29" fmla="*/ 0 w 2449369"/>
              <a:gd name="connsiteY29" fmla="*/ 736511 h 4091579"/>
              <a:gd name="connsiteX30" fmla="*/ 1246 w 2449369"/>
              <a:gd name="connsiteY30" fmla="*/ 736511 h 4091579"/>
              <a:gd name="connsiteX31" fmla="*/ 264621 w 2449369"/>
              <a:gd name="connsiteY31" fmla="*/ 25759 h 4091579"/>
              <a:gd name="connsiteX32" fmla="*/ 2449370 w 2449369"/>
              <a:gd name="connsiteY32" fmla="*/ 231504 h 4091579"/>
              <a:gd name="connsiteX0" fmla="*/ 2206490 w 2354743"/>
              <a:gd name="connsiteY0" fmla="*/ 1 h 4091579"/>
              <a:gd name="connsiteX1" fmla="*/ 2018066 w 2354743"/>
              <a:gd name="connsiteY1" fmla="*/ 736511 h 4091579"/>
              <a:gd name="connsiteX2" fmla="*/ 2020134 w 2354743"/>
              <a:gd name="connsiteY2" fmla="*/ 736511 h 4091579"/>
              <a:gd name="connsiteX3" fmla="*/ 2336991 w 2354743"/>
              <a:gd name="connsiteY3" fmla="*/ 1470341 h 4091579"/>
              <a:gd name="connsiteX4" fmla="*/ 2224299 w 2354743"/>
              <a:gd name="connsiteY4" fmla="*/ 1754301 h 4091579"/>
              <a:gd name="connsiteX5" fmla="*/ 1951829 w 2354743"/>
              <a:gd name="connsiteY5" fmla="*/ 1658161 h 4091579"/>
              <a:gd name="connsiteX6" fmla="*/ 1951829 w 2354743"/>
              <a:gd name="connsiteY6" fmla="*/ 2521485 h 4091579"/>
              <a:gd name="connsiteX7" fmla="*/ 1951829 w 2354743"/>
              <a:gd name="connsiteY7" fmla="*/ 2608719 h 4091579"/>
              <a:gd name="connsiteX8" fmla="*/ 1951829 w 2354743"/>
              <a:gd name="connsiteY8" fmla="*/ 3875555 h 4091579"/>
              <a:gd name="connsiteX9" fmla="*/ 1735805 w 2354743"/>
              <a:gd name="connsiteY9" fmla="*/ 4091579 h 4091579"/>
              <a:gd name="connsiteX10" fmla="*/ 1519781 w 2354743"/>
              <a:gd name="connsiteY10" fmla="*/ 3875555 h 4091579"/>
              <a:gd name="connsiteX11" fmla="*/ 1519781 w 2354743"/>
              <a:gd name="connsiteY11" fmla="*/ 2608719 h 4091579"/>
              <a:gd name="connsiteX12" fmla="*/ 1439801 w 2354743"/>
              <a:gd name="connsiteY12" fmla="*/ 2608719 h 4091579"/>
              <a:gd name="connsiteX13" fmla="*/ 1439801 w 2354743"/>
              <a:gd name="connsiteY13" fmla="*/ 2907283 h 4091579"/>
              <a:gd name="connsiteX14" fmla="*/ 1223777 w 2354743"/>
              <a:gd name="connsiteY14" fmla="*/ 3123307 h 4091579"/>
              <a:gd name="connsiteX15" fmla="*/ 1007753 w 2354743"/>
              <a:gd name="connsiteY15" fmla="*/ 2907283 h 4091579"/>
              <a:gd name="connsiteX16" fmla="*/ 1007753 w 2354743"/>
              <a:gd name="connsiteY16" fmla="*/ 2608719 h 4091579"/>
              <a:gd name="connsiteX17" fmla="*/ 936104 w 2354743"/>
              <a:gd name="connsiteY17" fmla="*/ 2608719 h 4091579"/>
              <a:gd name="connsiteX18" fmla="*/ 936104 w 2354743"/>
              <a:gd name="connsiteY18" fmla="*/ 2778493 h 4091579"/>
              <a:gd name="connsiteX19" fmla="*/ 720080 w 2354743"/>
              <a:gd name="connsiteY19" fmla="*/ 2994517 h 4091579"/>
              <a:gd name="connsiteX20" fmla="*/ 504056 w 2354743"/>
              <a:gd name="connsiteY20" fmla="*/ 2778493 h 4091579"/>
              <a:gd name="connsiteX21" fmla="*/ 504056 w 2354743"/>
              <a:gd name="connsiteY21" fmla="*/ 2608719 h 4091579"/>
              <a:gd name="connsiteX22" fmla="*/ 432048 w 2354743"/>
              <a:gd name="connsiteY22" fmla="*/ 2608719 h 4091579"/>
              <a:gd name="connsiteX23" fmla="*/ 432048 w 2354743"/>
              <a:gd name="connsiteY23" fmla="*/ 2752735 h 4091579"/>
              <a:gd name="connsiteX24" fmla="*/ 216024 w 2354743"/>
              <a:gd name="connsiteY24" fmla="*/ 2968759 h 4091579"/>
              <a:gd name="connsiteX25" fmla="*/ 0 w 2354743"/>
              <a:gd name="connsiteY25" fmla="*/ 2752735 h 4091579"/>
              <a:gd name="connsiteX26" fmla="*/ 0 w 2354743"/>
              <a:gd name="connsiteY26" fmla="*/ 2608719 h 4091579"/>
              <a:gd name="connsiteX27" fmla="*/ 0 w 2354743"/>
              <a:gd name="connsiteY27" fmla="*/ 1888639 h 4091579"/>
              <a:gd name="connsiteX28" fmla="*/ 0 w 2354743"/>
              <a:gd name="connsiteY28" fmla="*/ 749389 h 4091579"/>
              <a:gd name="connsiteX29" fmla="*/ 0 w 2354743"/>
              <a:gd name="connsiteY29" fmla="*/ 736511 h 4091579"/>
              <a:gd name="connsiteX30" fmla="*/ 1246 w 2354743"/>
              <a:gd name="connsiteY30" fmla="*/ 736511 h 4091579"/>
              <a:gd name="connsiteX31" fmla="*/ 264621 w 2354743"/>
              <a:gd name="connsiteY31" fmla="*/ 25759 h 409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54743" h="4091579">
                <a:moveTo>
                  <a:pt x="2206490" y="1"/>
                </a:moveTo>
                <a:cubicBezTo>
                  <a:pt x="1828359" y="207706"/>
                  <a:pt x="2010967" y="477714"/>
                  <a:pt x="2018066" y="736511"/>
                </a:cubicBezTo>
                <a:lnTo>
                  <a:pt x="2020134" y="736511"/>
                </a:lnTo>
                <a:lnTo>
                  <a:pt x="2336991" y="1470341"/>
                </a:lnTo>
                <a:cubicBezTo>
                  <a:pt x="2384285" y="1579874"/>
                  <a:pt x="2333831" y="1707007"/>
                  <a:pt x="2224299" y="1754301"/>
                </a:cubicBezTo>
                <a:cubicBezTo>
                  <a:pt x="2120967" y="1798919"/>
                  <a:pt x="2001972" y="1756542"/>
                  <a:pt x="1951829" y="1658161"/>
                </a:cubicBezTo>
                <a:lnTo>
                  <a:pt x="1951829" y="2521485"/>
                </a:lnTo>
                <a:lnTo>
                  <a:pt x="1951829" y="2608719"/>
                </a:lnTo>
                <a:lnTo>
                  <a:pt x="1951829" y="3875555"/>
                </a:lnTo>
                <a:cubicBezTo>
                  <a:pt x="1951829" y="3994862"/>
                  <a:pt x="1855112" y="4091579"/>
                  <a:pt x="1735805" y="4091579"/>
                </a:cubicBezTo>
                <a:cubicBezTo>
                  <a:pt x="1616498" y="4091579"/>
                  <a:pt x="1519781" y="3994862"/>
                  <a:pt x="1519781" y="3875555"/>
                </a:cubicBezTo>
                <a:lnTo>
                  <a:pt x="1519781" y="2608719"/>
                </a:lnTo>
                <a:lnTo>
                  <a:pt x="1439801" y="2608719"/>
                </a:lnTo>
                <a:lnTo>
                  <a:pt x="1439801" y="2907283"/>
                </a:lnTo>
                <a:cubicBezTo>
                  <a:pt x="1439801" y="3026590"/>
                  <a:pt x="1343084" y="3123307"/>
                  <a:pt x="1223777" y="3123307"/>
                </a:cubicBezTo>
                <a:cubicBezTo>
                  <a:pt x="1104470" y="3123307"/>
                  <a:pt x="1007753" y="3026590"/>
                  <a:pt x="1007753" y="2907283"/>
                </a:cubicBezTo>
                <a:lnTo>
                  <a:pt x="1007753" y="2608719"/>
                </a:lnTo>
                <a:lnTo>
                  <a:pt x="936104" y="2608719"/>
                </a:lnTo>
                <a:lnTo>
                  <a:pt x="936104" y="2778493"/>
                </a:lnTo>
                <a:cubicBezTo>
                  <a:pt x="936104" y="2897800"/>
                  <a:pt x="839387" y="2994517"/>
                  <a:pt x="720080" y="2994517"/>
                </a:cubicBezTo>
                <a:cubicBezTo>
                  <a:pt x="600773" y="2994517"/>
                  <a:pt x="504056" y="2897800"/>
                  <a:pt x="504056" y="2778493"/>
                </a:cubicBezTo>
                <a:lnTo>
                  <a:pt x="504056" y="2608719"/>
                </a:lnTo>
                <a:lnTo>
                  <a:pt x="432048" y="2608719"/>
                </a:lnTo>
                <a:lnTo>
                  <a:pt x="432048" y="2752735"/>
                </a:lnTo>
                <a:cubicBezTo>
                  <a:pt x="432048" y="2872042"/>
                  <a:pt x="335331" y="2968759"/>
                  <a:pt x="216024" y="2968759"/>
                </a:cubicBezTo>
                <a:cubicBezTo>
                  <a:pt x="96717" y="2968759"/>
                  <a:pt x="0" y="2872042"/>
                  <a:pt x="0" y="2752735"/>
                </a:cubicBezTo>
                <a:lnTo>
                  <a:pt x="0" y="2608719"/>
                </a:lnTo>
                <a:lnTo>
                  <a:pt x="0" y="1888639"/>
                </a:lnTo>
                <a:lnTo>
                  <a:pt x="0" y="749389"/>
                </a:lnTo>
                <a:lnTo>
                  <a:pt x="0" y="736511"/>
                </a:lnTo>
                <a:lnTo>
                  <a:pt x="1246" y="736511"/>
                </a:lnTo>
                <a:cubicBezTo>
                  <a:pt x="51068" y="165794"/>
                  <a:pt x="164284" y="273704"/>
                  <a:pt x="264621" y="25759"/>
                </a:cubicBezTo>
              </a:path>
            </a:pathLst>
          </a:custGeom>
          <a:solidFill>
            <a:srgbClr val="C0504D">
              <a:lumMod val="75000"/>
            </a:srgbClr>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TextBox 22"/>
          <p:cNvSpPr txBox="1"/>
          <p:nvPr/>
        </p:nvSpPr>
        <p:spPr>
          <a:xfrm>
            <a:off x="6807936" y="1047528"/>
            <a:ext cx="1151794" cy="748408"/>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4BACC6"/>
                </a:solidFill>
                <a:effectLst/>
                <a:uLnTx/>
                <a:uFillTx/>
                <a:latin typeface="Arial" pitchFamily="34" charset="0"/>
                <a:ea typeface="Gungsuh" pitchFamily="18" charset="-127"/>
                <a:cs typeface="Arial" pitchFamily="34" charset="0"/>
              </a:rPr>
              <a:t>1</a:t>
            </a:r>
            <a:endParaRPr kumimoji="0" lang="zh-CN" altLang="en-US" sz="4800" b="1" i="0" u="none" strike="noStrike" kern="0" cap="none" spc="0" normalizeH="0" baseline="0" noProof="0" dirty="0">
              <a:ln>
                <a:noFill/>
              </a:ln>
              <a:solidFill>
                <a:srgbClr val="4BACC6"/>
              </a:solidFill>
              <a:effectLst/>
              <a:uLnTx/>
              <a:uFillTx/>
              <a:latin typeface="Arial" pitchFamily="34" charset="0"/>
              <a:ea typeface="Gungsuh" pitchFamily="18" charset="-127"/>
              <a:cs typeface="Arial" pitchFamily="34" charset="0"/>
            </a:endParaRPr>
          </a:p>
        </p:txBody>
      </p:sp>
      <p:sp>
        <p:nvSpPr>
          <p:cNvPr id="24" name="TextBox 23"/>
          <p:cNvSpPr txBox="1"/>
          <p:nvPr/>
        </p:nvSpPr>
        <p:spPr>
          <a:xfrm>
            <a:off x="6079297" y="1318624"/>
            <a:ext cx="1151794" cy="37083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rPr>
              <a:t>POINT</a:t>
            </a:r>
            <a:endParaRPr kumimoji="0" lang="zh-CN" altLang="en-US"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endParaRPr>
          </a:p>
        </p:txBody>
      </p:sp>
      <p:sp>
        <p:nvSpPr>
          <p:cNvPr id="25" name="TextBox 24"/>
          <p:cNvSpPr txBox="1"/>
          <p:nvPr/>
        </p:nvSpPr>
        <p:spPr>
          <a:xfrm>
            <a:off x="4016060" y="1599642"/>
            <a:ext cx="3128952" cy="707954"/>
          </a:xfrm>
          <a:prstGeom prst="rect">
            <a:avLst/>
          </a:prstGeom>
          <a:noFill/>
        </p:spPr>
        <p:txBody>
          <a:bodyPr wrap="square" rtlCol="0">
            <a:spAutoFit/>
          </a:bodyPr>
          <a:lstStyle/>
          <a:p>
            <a:pPr algn="ju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26" name="TextBox 25"/>
          <p:cNvSpPr txBox="1"/>
          <p:nvPr/>
        </p:nvSpPr>
        <p:spPr>
          <a:xfrm>
            <a:off x="5481397" y="2309502"/>
            <a:ext cx="1151794" cy="748408"/>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92D050"/>
                </a:solidFill>
                <a:uLnTx/>
                <a:uFillTx/>
                <a:latin typeface="Arial" pitchFamily="34" charset="0"/>
                <a:ea typeface="Gungsuh" pitchFamily="18" charset="-127"/>
                <a:cs typeface="Arial" pitchFamily="34" charset="0"/>
              </a:rPr>
              <a:t>2</a:t>
            </a:r>
            <a:endParaRPr kumimoji="0" lang="zh-CN" altLang="en-US" sz="4800" b="1" i="0" u="none" strike="noStrike" kern="0" cap="none" spc="0" normalizeH="0" baseline="0" noProof="0" dirty="0">
              <a:ln>
                <a:noFill/>
              </a:ln>
              <a:solidFill>
                <a:srgbClr val="92D050"/>
              </a:solidFill>
              <a:uLnTx/>
              <a:uFillTx/>
              <a:latin typeface="Arial" pitchFamily="34" charset="0"/>
              <a:ea typeface="Gungsuh" pitchFamily="18" charset="-127"/>
              <a:cs typeface="Arial" pitchFamily="34" charset="0"/>
            </a:endParaRPr>
          </a:p>
        </p:txBody>
      </p:sp>
      <p:sp>
        <p:nvSpPr>
          <p:cNvPr id="27" name="TextBox 26"/>
          <p:cNvSpPr txBox="1"/>
          <p:nvPr/>
        </p:nvSpPr>
        <p:spPr>
          <a:xfrm>
            <a:off x="4752758" y="2580598"/>
            <a:ext cx="1151794" cy="37083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rPr>
              <a:t>POINT</a:t>
            </a:r>
            <a:endParaRPr kumimoji="0" lang="zh-CN" altLang="en-US"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endParaRPr>
          </a:p>
        </p:txBody>
      </p:sp>
      <p:sp>
        <p:nvSpPr>
          <p:cNvPr id="28" name="TextBox 27"/>
          <p:cNvSpPr txBox="1"/>
          <p:nvPr/>
        </p:nvSpPr>
        <p:spPr>
          <a:xfrm>
            <a:off x="2689521" y="2861616"/>
            <a:ext cx="3128952" cy="707954"/>
          </a:xfrm>
          <a:prstGeom prst="rect">
            <a:avLst/>
          </a:prstGeom>
          <a:noFill/>
        </p:spPr>
        <p:txBody>
          <a:bodyPr wrap="square" rtlCol="0">
            <a:spAutoFit/>
          </a:bodyPr>
          <a:lstStyle/>
          <a:p>
            <a:pPr algn="ju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29" name="TextBox 28"/>
          <p:cNvSpPr txBox="1"/>
          <p:nvPr/>
        </p:nvSpPr>
        <p:spPr>
          <a:xfrm>
            <a:off x="4428743" y="3611803"/>
            <a:ext cx="1151794" cy="748408"/>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FFC000"/>
                </a:solidFill>
                <a:uLnTx/>
                <a:uFillTx/>
                <a:latin typeface="Arial" pitchFamily="34" charset="0"/>
                <a:ea typeface="Gungsuh" pitchFamily="18" charset="-127"/>
                <a:cs typeface="Arial" pitchFamily="34" charset="0"/>
              </a:rPr>
              <a:t>3</a:t>
            </a:r>
            <a:endParaRPr kumimoji="0" lang="zh-CN" altLang="en-US" sz="4800" b="1" i="0" u="none" strike="noStrike" kern="0" cap="none" spc="0" normalizeH="0" baseline="0" noProof="0" dirty="0">
              <a:ln>
                <a:noFill/>
              </a:ln>
              <a:solidFill>
                <a:srgbClr val="FFC000"/>
              </a:solidFill>
              <a:uLnTx/>
              <a:uFillTx/>
              <a:latin typeface="Arial" pitchFamily="34" charset="0"/>
              <a:ea typeface="Gungsuh" pitchFamily="18" charset="-127"/>
              <a:cs typeface="Arial" pitchFamily="34" charset="0"/>
            </a:endParaRPr>
          </a:p>
        </p:txBody>
      </p:sp>
      <p:sp>
        <p:nvSpPr>
          <p:cNvPr id="30" name="TextBox 29"/>
          <p:cNvSpPr txBox="1"/>
          <p:nvPr/>
        </p:nvSpPr>
        <p:spPr>
          <a:xfrm>
            <a:off x="3700104" y="3831631"/>
            <a:ext cx="1151794" cy="37083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rPr>
              <a:t>POINT</a:t>
            </a:r>
            <a:endParaRPr kumimoji="0" lang="zh-CN" altLang="en-US"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endParaRPr>
          </a:p>
        </p:txBody>
      </p:sp>
      <p:sp>
        <p:nvSpPr>
          <p:cNvPr id="31" name="TextBox 30"/>
          <p:cNvSpPr txBox="1"/>
          <p:nvPr/>
        </p:nvSpPr>
        <p:spPr>
          <a:xfrm>
            <a:off x="1636867" y="4125497"/>
            <a:ext cx="3128952" cy="505681"/>
          </a:xfrm>
          <a:prstGeom prst="rect">
            <a:avLst/>
          </a:prstGeom>
          <a:noFill/>
        </p:spPr>
        <p:txBody>
          <a:bodyPr wrap="square" rtlCol="0">
            <a:spAutoFit/>
          </a:bodyPr>
          <a:lstStyle/>
          <a:p>
            <a:pPr algn="ju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32" name="TextBox 31"/>
          <p:cNvSpPr txBox="1"/>
          <p:nvPr/>
        </p:nvSpPr>
        <p:spPr>
          <a:xfrm>
            <a:off x="3731874" y="4613388"/>
            <a:ext cx="1151794" cy="748408"/>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C0504D">
                    <a:lumMod val="75000"/>
                  </a:srgbClr>
                </a:solidFill>
                <a:effectLst/>
                <a:uLnTx/>
                <a:uFillTx/>
                <a:latin typeface="Arial" pitchFamily="34" charset="0"/>
                <a:ea typeface="Gungsuh" pitchFamily="18" charset="-127"/>
                <a:cs typeface="Arial" pitchFamily="34" charset="0"/>
              </a:rPr>
              <a:t>4</a:t>
            </a:r>
            <a:endParaRPr kumimoji="0" lang="zh-CN" altLang="en-US" sz="4800" b="1" i="0" u="none" strike="noStrike" kern="0" cap="none" spc="0" normalizeH="0" baseline="0" noProof="0" dirty="0">
              <a:ln>
                <a:noFill/>
              </a:ln>
              <a:solidFill>
                <a:srgbClr val="C0504D">
                  <a:lumMod val="75000"/>
                </a:srgbClr>
              </a:solidFill>
              <a:effectLst/>
              <a:uLnTx/>
              <a:uFillTx/>
              <a:latin typeface="Arial" pitchFamily="34" charset="0"/>
              <a:ea typeface="Gungsuh" pitchFamily="18" charset="-127"/>
              <a:cs typeface="Arial" pitchFamily="34" charset="0"/>
            </a:endParaRPr>
          </a:p>
        </p:txBody>
      </p:sp>
      <p:sp>
        <p:nvSpPr>
          <p:cNvPr id="33" name="TextBox 32"/>
          <p:cNvSpPr txBox="1"/>
          <p:nvPr/>
        </p:nvSpPr>
        <p:spPr>
          <a:xfrm>
            <a:off x="3003235" y="4833217"/>
            <a:ext cx="1151794" cy="370832"/>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rPr>
              <a:t>POINT</a:t>
            </a:r>
            <a:endParaRPr kumimoji="0" lang="zh-CN" altLang="en-US" sz="2000" b="1" i="0" u="none" strike="noStrike" kern="0" cap="none" spc="0" normalizeH="0" baseline="0" noProof="0" dirty="0">
              <a:ln>
                <a:noFill/>
              </a:ln>
              <a:solidFill>
                <a:sysClr val="windowText" lastClr="000000">
                  <a:lumMod val="65000"/>
                  <a:lumOff val="35000"/>
                </a:sysClr>
              </a:solidFill>
              <a:uLnTx/>
              <a:uFillTx/>
              <a:latin typeface="Arial" pitchFamily="34" charset="0"/>
              <a:ea typeface="Gungsuh" pitchFamily="18" charset="-127"/>
              <a:cs typeface="Arial" pitchFamily="34" charset="0"/>
            </a:endParaRPr>
          </a:p>
        </p:txBody>
      </p:sp>
      <p:sp>
        <p:nvSpPr>
          <p:cNvPr id="34" name="TextBox 33"/>
          <p:cNvSpPr txBox="1"/>
          <p:nvPr/>
        </p:nvSpPr>
        <p:spPr>
          <a:xfrm>
            <a:off x="1303058" y="5127083"/>
            <a:ext cx="2791876" cy="505681"/>
          </a:xfrm>
          <a:prstGeom prst="rect">
            <a:avLst/>
          </a:prstGeom>
          <a:noFill/>
        </p:spPr>
        <p:txBody>
          <a:bodyPr wrap="square" rtlCol="0">
            <a:spAutoFit/>
          </a:bodyPr>
          <a:lstStyle/>
          <a:p>
            <a:pPr algn="ju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endParaRPr>
          </a:p>
        </p:txBody>
      </p:sp>
      <p:sp>
        <p:nvSpPr>
          <p:cNvPr id="35" name="TextBox 34"/>
          <p:cNvSpPr txBox="1"/>
          <p:nvPr/>
        </p:nvSpPr>
        <p:spPr>
          <a:xfrm>
            <a:off x="-36512" y="332656"/>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44201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65"/>
          <p:cNvSpPr>
            <a:spLocks noChangeArrowheads="1"/>
          </p:cNvSpPr>
          <p:nvPr/>
        </p:nvSpPr>
        <p:spPr bwMode="auto">
          <a:xfrm rot="10800000" flipV="1">
            <a:off x="2802464" y="1649698"/>
            <a:ext cx="1835074" cy="291002"/>
          </a:xfrm>
          <a:prstGeom prst="ellipse">
            <a:avLst/>
          </a:prstGeom>
          <a:gradFill rotWithShape="1">
            <a:gsLst>
              <a:gs pos="0">
                <a:sysClr val="windowText" lastClr="000000">
                  <a:lumMod val="65000"/>
                  <a:lumOff val="3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40" name="组合 39"/>
          <p:cNvGrpSpPr/>
          <p:nvPr/>
        </p:nvGrpSpPr>
        <p:grpSpPr>
          <a:xfrm>
            <a:off x="2929020" y="260648"/>
            <a:ext cx="1545463" cy="1552889"/>
            <a:chOff x="1259632" y="764704"/>
            <a:chExt cx="1944216" cy="1944216"/>
          </a:xfrm>
        </p:grpSpPr>
        <p:sp>
          <p:nvSpPr>
            <p:cNvPr id="41" name="椭圆 40"/>
            <p:cNvSpPr/>
            <p:nvPr/>
          </p:nvSpPr>
          <p:spPr>
            <a:xfrm>
              <a:off x="1259632" y="764704"/>
              <a:ext cx="1944216" cy="1944216"/>
            </a:xfrm>
            <a:prstGeom prst="ellipse">
              <a:avLst/>
            </a:prstGeom>
            <a:solidFill>
              <a:srgbClr val="245F7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41"/>
            <p:cNvSpPr/>
            <p:nvPr/>
          </p:nvSpPr>
          <p:spPr>
            <a:xfrm>
              <a:off x="1403648" y="908720"/>
              <a:ext cx="1656184" cy="1656184"/>
            </a:xfrm>
            <a:prstGeom prst="ellipse">
              <a:avLst/>
            </a:prstGeom>
            <a:solidFill>
              <a:srgbClr val="4BACC6">
                <a:lumMod val="75000"/>
              </a:srgbClr>
            </a:solidFill>
            <a:ln w="25400" cap="flat" cmpd="sng" algn="ctr">
              <a:noFill/>
              <a:prstDash val="solid"/>
            </a:ln>
            <a:effectLst>
              <a:innerShdw blurRad="114300">
                <a:prstClr val="black"/>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1590022" y="1095094"/>
              <a:ext cx="1283437" cy="1283437"/>
            </a:xfrm>
            <a:prstGeom prst="ellipse">
              <a:avLst/>
            </a:prstGeom>
            <a:solidFill>
              <a:sysClr val="window" lastClr="FFFFFF"/>
            </a:solidFill>
            <a:ln w="25400" cap="flat" cmpd="sng" algn="ctr">
              <a:noFill/>
              <a:prstDash val="solid"/>
            </a:ln>
            <a:effectLst>
              <a:innerShdw blurRad="114300">
                <a:srgbClr val="9DE3D7"/>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1676951" y="1449591"/>
              <a:ext cx="1109578" cy="79379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01</a:t>
              </a:r>
              <a:endParaRPr kumimoji="0" lang="zh-CN" altLang="en-US"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grpSp>
      <p:sp>
        <p:nvSpPr>
          <p:cNvPr id="45" name="矩形 15"/>
          <p:cNvSpPr/>
          <p:nvPr/>
        </p:nvSpPr>
        <p:spPr>
          <a:xfrm>
            <a:off x="4953930" y="1813537"/>
            <a:ext cx="3290478" cy="608916"/>
          </a:xfrm>
          <a:custGeom>
            <a:avLst/>
            <a:gdLst>
              <a:gd name="connsiteX0" fmla="*/ 0 w 3744416"/>
              <a:gd name="connsiteY0" fmla="*/ 0 h 689605"/>
              <a:gd name="connsiteX1" fmla="*/ 3744416 w 3744416"/>
              <a:gd name="connsiteY1" fmla="*/ 0 h 689605"/>
              <a:gd name="connsiteX2" fmla="*/ 3744416 w 3744416"/>
              <a:gd name="connsiteY2" fmla="*/ 689605 h 689605"/>
              <a:gd name="connsiteX3" fmla="*/ 0 w 3744416"/>
              <a:gd name="connsiteY3" fmla="*/ 689605 h 689605"/>
              <a:gd name="connsiteX4" fmla="*/ 0 w 3744416"/>
              <a:gd name="connsiteY4" fmla="*/ 0 h 689605"/>
              <a:gd name="connsiteX0" fmla="*/ 39188 w 3783604"/>
              <a:gd name="connsiteY0" fmla="*/ 0 h 689605"/>
              <a:gd name="connsiteX1" fmla="*/ 3783604 w 3783604"/>
              <a:gd name="connsiteY1" fmla="*/ 0 h 689605"/>
              <a:gd name="connsiteX2" fmla="*/ 3783604 w 3783604"/>
              <a:gd name="connsiteY2" fmla="*/ 689605 h 689605"/>
              <a:gd name="connsiteX3" fmla="*/ 0 w 3783604"/>
              <a:gd name="connsiteY3" fmla="*/ 572039 h 689605"/>
              <a:gd name="connsiteX4" fmla="*/ 39188 w 3783604"/>
              <a:gd name="connsiteY4" fmla="*/ 0 h 68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3604" h="689605">
                <a:moveTo>
                  <a:pt x="39188" y="0"/>
                </a:moveTo>
                <a:lnTo>
                  <a:pt x="3783604" y="0"/>
                </a:lnTo>
                <a:lnTo>
                  <a:pt x="3783604" y="689605"/>
                </a:lnTo>
                <a:lnTo>
                  <a:pt x="0" y="572039"/>
                </a:lnTo>
                <a:lnTo>
                  <a:pt x="39188" y="0"/>
                </a:ln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矩形 45"/>
          <p:cNvSpPr/>
          <p:nvPr/>
        </p:nvSpPr>
        <p:spPr>
          <a:xfrm>
            <a:off x="4953930" y="1713282"/>
            <a:ext cx="3290478" cy="608916"/>
          </a:xfrm>
          <a:prstGeom prst="rect">
            <a:avLst/>
          </a:prstGeom>
          <a:solidFill>
            <a:srgbClr val="DDF7F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4700815" y="1877120"/>
            <a:ext cx="126557" cy="127165"/>
          </a:xfrm>
          <a:prstGeom prst="ellipse">
            <a:avLst/>
          </a:prstGeom>
          <a:solidFill>
            <a:sysClr val="window" lastClr="FFFFFF"/>
          </a:solidFill>
          <a:ln w="38100" cap="flat" cmpd="sng" algn="ctr">
            <a:solidFill>
              <a:srgbClr val="9DE3D7"/>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8" name="直接连接符 47"/>
          <p:cNvCxnSpPr>
            <a:stCxn id="43" idx="5"/>
            <a:endCxn id="47" idx="1"/>
          </p:cNvCxnSpPr>
          <p:nvPr/>
        </p:nvCxnSpPr>
        <p:spPr>
          <a:xfrm>
            <a:off x="4062450" y="1399524"/>
            <a:ext cx="656900" cy="496219"/>
          </a:xfrm>
          <a:prstGeom prst="line">
            <a:avLst/>
          </a:prstGeom>
          <a:noFill/>
          <a:ln w="38100" cap="flat" cmpd="sng" algn="ctr">
            <a:solidFill>
              <a:srgbClr val="9DE3D7"/>
            </a:solidFill>
            <a:prstDash val="solid"/>
          </a:ln>
          <a:effectLst/>
        </p:spPr>
      </p:cxnSp>
      <p:sp>
        <p:nvSpPr>
          <p:cNvPr id="49" name="TextBox 48"/>
          <p:cNvSpPr txBox="1"/>
          <p:nvPr/>
        </p:nvSpPr>
        <p:spPr>
          <a:xfrm flipH="1">
            <a:off x="5080486" y="1432042"/>
            <a:ext cx="1645239" cy="27720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a:off x="5080486" y="1749954"/>
            <a:ext cx="2974086" cy="4917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1" name="Oval 65"/>
          <p:cNvSpPr>
            <a:spLocks noChangeArrowheads="1"/>
          </p:cNvSpPr>
          <p:nvPr/>
        </p:nvSpPr>
        <p:spPr bwMode="auto">
          <a:xfrm rot="10800000" flipV="1">
            <a:off x="1726729" y="3109137"/>
            <a:ext cx="1835074" cy="291002"/>
          </a:xfrm>
          <a:prstGeom prst="ellipse">
            <a:avLst/>
          </a:prstGeom>
          <a:gradFill rotWithShape="1">
            <a:gsLst>
              <a:gs pos="0">
                <a:sysClr val="windowText" lastClr="000000">
                  <a:lumMod val="65000"/>
                  <a:lumOff val="3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52" name="组合 51"/>
          <p:cNvGrpSpPr/>
          <p:nvPr/>
        </p:nvGrpSpPr>
        <p:grpSpPr>
          <a:xfrm>
            <a:off x="1853285" y="1720086"/>
            <a:ext cx="1545463" cy="1552889"/>
            <a:chOff x="1259632" y="764704"/>
            <a:chExt cx="1944216" cy="1944216"/>
          </a:xfrm>
        </p:grpSpPr>
        <p:sp>
          <p:nvSpPr>
            <p:cNvPr id="53" name="椭圆 52"/>
            <p:cNvSpPr/>
            <p:nvPr/>
          </p:nvSpPr>
          <p:spPr>
            <a:xfrm>
              <a:off x="1259632" y="764704"/>
              <a:ext cx="1944216" cy="1944216"/>
            </a:xfrm>
            <a:prstGeom prst="ellipse">
              <a:avLst/>
            </a:prstGeom>
            <a:solidFill>
              <a:srgbClr val="245F7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1403648" y="908720"/>
              <a:ext cx="1656184" cy="1656184"/>
            </a:xfrm>
            <a:prstGeom prst="ellipse">
              <a:avLst/>
            </a:prstGeom>
            <a:solidFill>
              <a:srgbClr val="4BACC6">
                <a:lumMod val="75000"/>
              </a:srgbClr>
            </a:solidFill>
            <a:ln w="25400" cap="flat" cmpd="sng" algn="ctr">
              <a:noFill/>
              <a:prstDash val="solid"/>
            </a:ln>
            <a:effectLst>
              <a:innerShdw blurRad="114300">
                <a:prstClr val="black"/>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椭圆 54"/>
            <p:cNvSpPr/>
            <p:nvPr/>
          </p:nvSpPr>
          <p:spPr>
            <a:xfrm>
              <a:off x="1590022" y="1095094"/>
              <a:ext cx="1283437" cy="1283437"/>
            </a:xfrm>
            <a:prstGeom prst="ellipse">
              <a:avLst/>
            </a:prstGeom>
            <a:solidFill>
              <a:sysClr val="window" lastClr="FFFFFF"/>
            </a:solidFill>
            <a:ln w="25400" cap="flat" cmpd="sng" algn="ctr">
              <a:noFill/>
              <a:prstDash val="solid"/>
            </a:ln>
            <a:effectLst>
              <a:innerShdw blurRad="114300">
                <a:srgbClr val="9DE3D7"/>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TextBox 55"/>
            <p:cNvSpPr txBox="1"/>
            <p:nvPr/>
          </p:nvSpPr>
          <p:spPr>
            <a:xfrm flipH="1">
              <a:off x="1676951" y="1449591"/>
              <a:ext cx="1109578" cy="80402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02</a:t>
              </a:r>
              <a:endParaRPr kumimoji="0" lang="zh-CN" altLang="en-US"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grpSp>
      <p:sp>
        <p:nvSpPr>
          <p:cNvPr id="57" name="矩形 15"/>
          <p:cNvSpPr/>
          <p:nvPr/>
        </p:nvSpPr>
        <p:spPr>
          <a:xfrm>
            <a:off x="3878195" y="3272976"/>
            <a:ext cx="3290478" cy="608916"/>
          </a:xfrm>
          <a:custGeom>
            <a:avLst/>
            <a:gdLst>
              <a:gd name="connsiteX0" fmla="*/ 0 w 3744416"/>
              <a:gd name="connsiteY0" fmla="*/ 0 h 689605"/>
              <a:gd name="connsiteX1" fmla="*/ 3744416 w 3744416"/>
              <a:gd name="connsiteY1" fmla="*/ 0 h 689605"/>
              <a:gd name="connsiteX2" fmla="*/ 3744416 w 3744416"/>
              <a:gd name="connsiteY2" fmla="*/ 689605 h 689605"/>
              <a:gd name="connsiteX3" fmla="*/ 0 w 3744416"/>
              <a:gd name="connsiteY3" fmla="*/ 689605 h 689605"/>
              <a:gd name="connsiteX4" fmla="*/ 0 w 3744416"/>
              <a:gd name="connsiteY4" fmla="*/ 0 h 689605"/>
              <a:gd name="connsiteX0" fmla="*/ 39188 w 3783604"/>
              <a:gd name="connsiteY0" fmla="*/ 0 h 689605"/>
              <a:gd name="connsiteX1" fmla="*/ 3783604 w 3783604"/>
              <a:gd name="connsiteY1" fmla="*/ 0 h 689605"/>
              <a:gd name="connsiteX2" fmla="*/ 3783604 w 3783604"/>
              <a:gd name="connsiteY2" fmla="*/ 689605 h 689605"/>
              <a:gd name="connsiteX3" fmla="*/ 0 w 3783604"/>
              <a:gd name="connsiteY3" fmla="*/ 572039 h 689605"/>
              <a:gd name="connsiteX4" fmla="*/ 39188 w 3783604"/>
              <a:gd name="connsiteY4" fmla="*/ 0 h 68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3604" h="689605">
                <a:moveTo>
                  <a:pt x="39188" y="0"/>
                </a:moveTo>
                <a:lnTo>
                  <a:pt x="3783604" y="0"/>
                </a:lnTo>
                <a:lnTo>
                  <a:pt x="3783604" y="689605"/>
                </a:lnTo>
                <a:lnTo>
                  <a:pt x="0" y="572039"/>
                </a:lnTo>
                <a:lnTo>
                  <a:pt x="39188" y="0"/>
                </a:ln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矩形 57"/>
          <p:cNvSpPr/>
          <p:nvPr/>
        </p:nvSpPr>
        <p:spPr>
          <a:xfrm>
            <a:off x="3878195" y="3172720"/>
            <a:ext cx="3290478" cy="608916"/>
          </a:xfrm>
          <a:prstGeom prst="rect">
            <a:avLst/>
          </a:prstGeom>
          <a:solidFill>
            <a:srgbClr val="DDF7F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椭圆 58"/>
          <p:cNvSpPr/>
          <p:nvPr/>
        </p:nvSpPr>
        <p:spPr>
          <a:xfrm>
            <a:off x="3625082" y="3336558"/>
            <a:ext cx="126557" cy="127165"/>
          </a:xfrm>
          <a:prstGeom prst="ellipse">
            <a:avLst/>
          </a:prstGeom>
          <a:solidFill>
            <a:sysClr val="window" lastClr="FFFFFF"/>
          </a:solidFill>
          <a:ln w="38100" cap="flat" cmpd="sng" algn="ctr">
            <a:solidFill>
              <a:srgbClr val="9DE3D7"/>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0" name="直接连接符 59"/>
          <p:cNvCxnSpPr>
            <a:stCxn id="55" idx="5"/>
            <a:endCxn id="59" idx="1"/>
          </p:cNvCxnSpPr>
          <p:nvPr/>
        </p:nvCxnSpPr>
        <p:spPr>
          <a:xfrm>
            <a:off x="2986715" y="2858962"/>
            <a:ext cx="656900" cy="496219"/>
          </a:xfrm>
          <a:prstGeom prst="line">
            <a:avLst/>
          </a:prstGeom>
          <a:noFill/>
          <a:ln w="38100" cap="flat" cmpd="sng" algn="ctr">
            <a:solidFill>
              <a:srgbClr val="9DE3D7"/>
            </a:solidFill>
            <a:prstDash val="solid"/>
          </a:ln>
          <a:effectLst/>
        </p:spPr>
      </p:cxnSp>
      <p:sp>
        <p:nvSpPr>
          <p:cNvPr id="61" name="TextBox 60"/>
          <p:cNvSpPr txBox="1"/>
          <p:nvPr/>
        </p:nvSpPr>
        <p:spPr>
          <a:xfrm flipH="1">
            <a:off x="4004752" y="2891481"/>
            <a:ext cx="1645239" cy="27720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a:off x="4004752" y="3209393"/>
            <a:ext cx="2974086" cy="4917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3" name="Oval 65"/>
          <p:cNvSpPr>
            <a:spLocks noChangeArrowheads="1"/>
          </p:cNvSpPr>
          <p:nvPr/>
        </p:nvSpPr>
        <p:spPr bwMode="auto">
          <a:xfrm rot="10800000" flipV="1">
            <a:off x="490437" y="4552650"/>
            <a:ext cx="1835074" cy="291002"/>
          </a:xfrm>
          <a:prstGeom prst="ellipse">
            <a:avLst/>
          </a:prstGeom>
          <a:gradFill rotWithShape="1">
            <a:gsLst>
              <a:gs pos="0">
                <a:sysClr val="windowText" lastClr="000000">
                  <a:lumMod val="65000"/>
                  <a:lumOff val="3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64" name="组合 63"/>
          <p:cNvGrpSpPr/>
          <p:nvPr/>
        </p:nvGrpSpPr>
        <p:grpSpPr>
          <a:xfrm>
            <a:off x="616993" y="3163599"/>
            <a:ext cx="1545463" cy="1552889"/>
            <a:chOff x="1259632" y="764704"/>
            <a:chExt cx="1944216" cy="1944216"/>
          </a:xfrm>
        </p:grpSpPr>
        <p:sp>
          <p:nvSpPr>
            <p:cNvPr id="65" name="椭圆 64"/>
            <p:cNvSpPr/>
            <p:nvPr/>
          </p:nvSpPr>
          <p:spPr>
            <a:xfrm>
              <a:off x="1259632" y="764704"/>
              <a:ext cx="1944216" cy="1944216"/>
            </a:xfrm>
            <a:prstGeom prst="ellipse">
              <a:avLst/>
            </a:prstGeom>
            <a:solidFill>
              <a:srgbClr val="245F7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6" name="椭圆 65"/>
            <p:cNvSpPr/>
            <p:nvPr/>
          </p:nvSpPr>
          <p:spPr>
            <a:xfrm>
              <a:off x="1403648" y="908720"/>
              <a:ext cx="1656184" cy="1656184"/>
            </a:xfrm>
            <a:prstGeom prst="ellipse">
              <a:avLst/>
            </a:prstGeom>
            <a:solidFill>
              <a:srgbClr val="4BACC6">
                <a:lumMod val="75000"/>
              </a:srgbClr>
            </a:solidFill>
            <a:ln w="25400" cap="flat" cmpd="sng" algn="ctr">
              <a:noFill/>
              <a:prstDash val="solid"/>
            </a:ln>
            <a:effectLst>
              <a:innerShdw blurRad="114300">
                <a:prstClr val="black"/>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椭圆 66"/>
            <p:cNvSpPr/>
            <p:nvPr/>
          </p:nvSpPr>
          <p:spPr>
            <a:xfrm>
              <a:off x="1590022" y="1095094"/>
              <a:ext cx="1283437" cy="1283437"/>
            </a:xfrm>
            <a:prstGeom prst="ellipse">
              <a:avLst/>
            </a:prstGeom>
            <a:solidFill>
              <a:sysClr val="window" lastClr="FFFFFF"/>
            </a:solidFill>
            <a:ln w="25400" cap="flat" cmpd="sng" algn="ctr">
              <a:noFill/>
              <a:prstDash val="solid"/>
            </a:ln>
            <a:effectLst>
              <a:innerShdw blurRad="114300">
                <a:srgbClr val="9DE3D7"/>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TextBox 67"/>
            <p:cNvSpPr txBox="1"/>
            <p:nvPr/>
          </p:nvSpPr>
          <p:spPr>
            <a:xfrm flipH="1">
              <a:off x="1676951" y="1449591"/>
              <a:ext cx="1109578" cy="80402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03</a:t>
              </a:r>
              <a:endParaRPr kumimoji="0" lang="zh-CN" altLang="en-US" sz="44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grpSp>
      <p:sp>
        <p:nvSpPr>
          <p:cNvPr id="69" name="矩形 15"/>
          <p:cNvSpPr/>
          <p:nvPr/>
        </p:nvSpPr>
        <p:spPr>
          <a:xfrm>
            <a:off x="2641903" y="4716488"/>
            <a:ext cx="3290478" cy="608916"/>
          </a:xfrm>
          <a:custGeom>
            <a:avLst/>
            <a:gdLst>
              <a:gd name="connsiteX0" fmla="*/ 0 w 3744416"/>
              <a:gd name="connsiteY0" fmla="*/ 0 h 689605"/>
              <a:gd name="connsiteX1" fmla="*/ 3744416 w 3744416"/>
              <a:gd name="connsiteY1" fmla="*/ 0 h 689605"/>
              <a:gd name="connsiteX2" fmla="*/ 3744416 w 3744416"/>
              <a:gd name="connsiteY2" fmla="*/ 689605 h 689605"/>
              <a:gd name="connsiteX3" fmla="*/ 0 w 3744416"/>
              <a:gd name="connsiteY3" fmla="*/ 689605 h 689605"/>
              <a:gd name="connsiteX4" fmla="*/ 0 w 3744416"/>
              <a:gd name="connsiteY4" fmla="*/ 0 h 689605"/>
              <a:gd name="connsiteX0" fmla="*/ 39188 w 3783604"/>
              <a:gd name="connsiteY0" fmla="*/ 0 h 689605"/>
              <a:gd name="connsiteX1" fmla="*/ 3783604 w 3783604"/>
              <a:gd name="connsiteY1" fmla="*/ 0 h 689605"/>
              <a:gd name="connsiteX2" fmla="*/ 3783604 w 3783604"/>
              <a:gd name="connsiteY2" fmla="*/ 689605 h 689605"/>
              <a:gd name="connsiteX3" fmla="*/ 0 w 3783604"/>
              <a:gd name="connsiteY3" fmla="*/ 572039 h 689605"/>
              <a:gd name="connsiteX4" fmla="*/ 39188 w 3783604"/>
              <a:gd name="connsiteY4" fmla="*/ 0 h 68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3604" h="689605">
                <a:moveTo>
                  <a:pt x="39188" y="0"/>
                </a:moveTo>
                <a:lnTo>
                  <a:pt x="3783604" y="0"/>
                </a:lnTo>
                <a:lnTo>
                  <a:pt x="3783604" y="689605"/>
                </a:lnTo>
                <a:lnTo>
                  <a:pt x="0" y="572039"/>
                </a:lnTo>
                <a:lnTo>
                  <a:pt x="39188" y="0"/>
                </a:ln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矩形 69"/>
          <p:cNvSpPr/>
          <p:nvPr/>
        </p:nvSpPr>
        <p:spPr>
          <a:xfrm>
            <a:off x="2641903" y="4616232"/>
            <a:ext cx="3290478" cy="608916"/>
          </a:xfrm>
          <a:prstGeom prst="rect">
            <a:avLst/>
          </a:prstGeom>
          <a:solidFill>
            <a:srgbClr val="DDF7F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1" name="椭圆 70"/>
          <p:cNvSpPr/>
          <p:nvPr/>
        </p:nvSpPr>
        <p:spPr>
          <a:xfrm>
            <a:off x="2388790" y="4780070"/>
            <a:ext cx="126557" cy="127165"/>
          </a:xfrm>
          <a:prstGeom prst="ellipse">
            <a:avLst/>
          </a:prstGeom>
          <a:solidFill>
            <a:sysClr val="window" lastClr="FFFFFF"/>
          </a:solidFill>
          <a:ln w="38100" cap="flat" cmpd="sng" algn="ctr">
            <a:solidFill>
              <a:srgbClr val="9DE3D7"/>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2" name="直接连接符 71"/>
          <p:cNvCxnSpPr>
            <a:stCxn id="67" idx="5"/>
            <a:endCxn id="71" idx="1"/>
          </p:cNvCxnSpPr>
          <p:nvPr/>
        </p:nvCxnSpPr>
        <p:spPr>
          <a:xfrm>
            <a:off x="1750423" y="4302475"/>
            <a:ext cx="656900" cy="496219"/>
          </a:xfrm>
          <a:prstGeom prst="line">
            <a:avLst/>
          </a:prstGeom>
          <a:noFill/>
          <a:ln w="38100" cap="flat" cmpd="sng" algn="ctr">
            <a:solidFill>
              <a:srgbClr val="9DE3D7"/>
            </a:solidFill>
            <a:prstDash val="solid"/>
          </a:ln>
          <a:effectLst/>
        </p:spPr>
      </p:cxnSp>
      <p:sp>
        <p:nvSpPr>
          <p:cNvPr id="73" name="TextBox 72"/>
          <p:cNvSpPr txBox="1"/>
          <p:nvPr/>
        </p:nvSpPr>
        <p:spPr>
          <a:xfrm flipH="1">
            <a:off x="2768460" y="4334994"/>
            <a:ext cx="1645239" cy="27720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74" name="TextBox 73"/>
          <p:cNvSpPr txBox="1"/>
          <p:nvPr/>
        </p:nvSpPr>
        <p:spPr>
          <a:xfrm>
            <a:off x="2768460" y="4677461"/>
            <a:ext cx="2974086" cy="4917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5" name="TextBox 74"/>
          <p:cNvSpPr txBox="1"/>
          <p:nvPr/>
        </p:nvSpPr>
        <p:spPr>
          <a:xfrm>
            <a:off x="2699792" y="5662989"/>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2C7494"/>
                </a:solidFill>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05411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83968" y="5036983"/>
            <a:ext cx="4608512"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15" name="Oval 65"/>
          <p:cNvSpPr>
            <a:spLocks noChangeArrowheads="1"/>
          </p:cNvSpPr>
          <p:nvPr/>
        </p:nvSpPr>
        <p:spPr bwMode="auto">
          <a:xfrm rot="20421739">
            <a:off x="4489544" y="4144288"/>
            <a:ext cx="1826717" cy="27001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16" name="Oval 65"/>
          <p:cNvSpPr>
            <a:spLocks noChangeArrowheads="1"/>
          </p:cNvSpPr>
          <p:nvPr/>
        </p:nvSpPr>
        <p:spPr bwMode="auto">
          <a:xfrm rot="20421739">
            <a:off x="1234087" y="6277354"/>
            <a:ext cx="1826717" cy="27001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17" name="组合 16"/>
          <p:cNvGrpSpPr/>
          <p:nvPr/>
        </p:nvGrpSpPr>
        <p:grpSpPr>
          <a:xfrm rot="1324407" flipH="1">
            <a:off x="847854" y="768823"/>
            <a:ext cx="5316155" cy="5095769"/>
            <a:chOff x="2305197" y="1621071"/>
            <a:chExt cx="4172353" cy="3999385"/>
          </a:xfrm>
        </p:grpSpPr>
        <p:sp>
          <p:nvSpPr>
            <p:cNvPr id="18" name="空心弧 17"/>
            <p:cNvSpPr/>
            <p:nvPr/>
          </p:nvSpPr>
          <p:spPr>
            <a:xfrm rot="10984381">
              <a:off x="2305197" y="1621071"/>
              <a:ext cx="2464167" cy="2464167"/>
            </a:xfrm>
            <a:prstGeom prst="blockArc">
              <a:avLst>
                <a:gd name="adj1" fmla="val 13403562"/>
                <a:gd name="adj2" fmla="val 6626987"/>
                <a:gd name="adj3" fmla="val 6566"/>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9" name="空心弧 18"/>
            <p:cNvSpPr/>
            <p:nvPr/>
          </p:nvSpPr>
          <p:spPr>
            <a:xfrm rot="8834616" flipH="1">
              <a:off x="4013383" y="3156289"/>
              <a:ext cx="2464167" cy="2464167"/>
            </a:xfrm>
            <a:prstGeom prst="blockArc">
              <a:avLst>
                <a:gd name="adj1" fmla="val 13403562"/>
                <a:gd name="adj2" fmla="val 6626987"/>
                <a:gd name="adj3" fmla="val 6566"/>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20" name="空心弧 19"/>
          <p:cNvSpPr/>
          <p:nvPr/>
        </p:nvSpPr>
        <p:spPr>
          <a:xfrm rot="9126456">
            <a:off x="1296581" y="5159820"/>
            <a:ext cx="1300706" cy="1300706"/>
          </a:xfrm>
          <a:prstGeom prst="blockArc">
            <a:avLst>
              <a:gd name="adj1" fmla="val 6648503"/>
              <a:gd name="adj2" fmla="val 6494987"/>
              <a:gd name="adj3" fmla="val 15651"/>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1" name="空心弧 20"/>
          <p:cNvSpPr/>
          <p:nvPr/>
        </p:nvSpPr>
        <p:spPr>
          <a:xfrm rot="20066788">
            <a:off x="4218016" y="162087"/>
            <a:ext cx="1300706" cy="1300706"/>
          </a:xfrm>
          <a:prstGeom prst="blockArc">
            <a:avLst>
              <a:gd name="adj1" fmla="val 6648503"/>
              <a:gd name="adj2" fmla="val 6494987"/>
              <a:gd name="adj3" fmla="val 15651"/>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2" name="TextBox 21"/>
          <p:cNvSpPr txBox="1"/>
          <p:nvPr/>
        </p:nvSpPr>
        <p:spPr>
          <a:xfrm rot="20421739" flipH="1">
            <a:off x="1549497" y="5528332"/>
            <a:ext cx="82922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endParaRPr>
          </a:p>
        </p:txBody>
      </p:sp>
      <p:sp>
        <p:nvSpPr>
          <p:cNvPr id="23" name="TextBox 22"/>
          <p:cNvSpPr txBox="1"/>
          <p:nvPr/>
        </p:nvSpPr>
        <p:spPr>
          <a:xfrm rot="20421739" flipH="1">
            <a:off x="4471318" y="520021"/>
            <a:ext cx="829224"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endParaRPr>
          </a:p>
        </p:txBody>
      </p:sp>
      <p:sp>
        <p:nvSpPr>
          <p:cNvPr id="24" name="TextBox 23"/>
          <p:cNvSpPr txBox="1"/>
          <p:nvPr/>
        </p:nvSpPr>
        <p:spPr>
          <a:xfrm rot="20421739">
            <a:off x="932982" y="3150791"/>
            <a:ext cx="2448272" cy="1384995"/>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p>
        </p:txBody>
      </p:sp>
      <p:sp>
        <p:nvSpPr>
          <p:cNvPr id="25" name="TextBox 24"/>
          <p:cNvSpPr txBox="1"/>
          <p:nvPr/>
        </p:nvSpPr>
        <p:spPr>
          <a:xfrm rot="20421739">
            <a:off x="3837661" y="2292034"/>
            <a:ext cx="2448272" cy="1384995"/>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p>
        </p:txBody>
      </p:sp>
    </p:spTree>
    <p:extLst>
      <p:ext uri="{BB962C8B-B14F-4D97-AF65-F5344CB8AC3E}">
        <p14:creationId xmlns:p14="http://schemas.microsoft.com/office/powerpoint/2010/main" val="401873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65"/>
          <p:cNvSpPr>
            <a:spLocks noChangeArrowheads="1"/>
          </p:cNvSpPr>
          <p:nvPr/>
        </p:nvSpPr>
        <p:spPr bwMode="auto">
          <a:xfrm>
            <a:off x="821873" y="5146755"/>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2" name="空心弧 21"/>
          <p:cNvSpPr/>
          <p:nvPr/>
        </p:nvSpPr>
        <p:spPr>
          <a:xfrm rot="5400000">
            <a:off x="694895" y="2873459"/>
            <a:ext cx="2464167" cy="2464167"/>
          </a:xfrm>
          <a:prstGeom prst="blockArc">
            <a:avLst>
              <a:gd name="adj1" fmla="val 11647764"/>
              <a:gd name="adj2" fmla="val 6626987"/>
              <a:gd name="adj3" fmla="val 6566"/>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3" name="空心弧 22"/>
          <p:cNvSpPr/>
          <p:nvPr/>
        </p:nvSpPr>
        <p:spPr>
          <a:xfrm rot="20985153">
            <a:off x="1669465" y="1770343"/>
            <a:ext cx="1300706" cy="1300706"/>
          </a:xfrm>
          <a:prstGeom prst="blockArc">
            <a:avLst>
              <a:gd name="adj1" fmla="val 6648503"/>
              <a:gd name="adj2" fmla="val 6521053"/>
              <a:gd name="adj3" fmla="val 11519"/>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4" name="TextBox 23"/>
          <p:cNvSpPr txBox="1"/>
          <p:nvPr/>
        </p:nvSpPr>
        <p:spPr>
          <a:xfrm flipH="1">
            <a:off x="539552" y="3168675"/>
            <a:ext cx="67529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3DC7B0"/>
                </a:solidFill>
                <a:effectLst/>
                <a:uLnTx/>
                <a:uFillTx/>
                <a:cs typeface="Times New Roman" pitchFamily="18" charset="0"/>
              </a:rPr>
              <a:t>01</a:t>
            </a:r>
            <a:endParaRPr kumimoji="0" lang="zh-CN" altLang="en-US" sz="40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25" name="TextBox 24"/>
          <p:cNvSpPr txBox="1"/>
          <p:nvPr/>
        </p:nvSpPr>
        <p:spPr>
          <a:xfrm flipH="1">
            <a:off x="1691680" y="2169274"/>
            <a:ext cx="1200586"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endParaRPr>
          </a:p>
        </p:txBody>
      </p:sp>
      <p:sp>
        <p:nvSpPr>
          <p:cNvPr id="26" name="TextBox 25"/>
          <p:cNvSpPr txBox="1"/>
          <p:nvPr/>
        </p:nvSpPr>
        <p:spPr>
          <a:xfrm>
            <a:off x="1161243" y="3598368"/>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27" name="Oval 65"/>
          <p:cNvSpPr>
            <a:spLocks noChangeArrowheads="1"/>
          </p:cNvSpPr>
          <p:nvPr/>
        </p:nvSpPr>
        <p:spPr bwMode="auto">
          <a:xfrm>
            <a:off x="3464264" y="3598368"/>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8" name="空心弧 27"/>
          <p:cNvSpPr/>
          <p:nvPr/>
        </p:nvSpPr>
        <p:spPr>
          <a:xfrm rot="5400000">
            <a:off x="3337286" y="1325072"/>
            <a:ext cx="2464167" cy="2464167"/>
          </a:xfrm>
          <a:prstGeom prst="blockArc">
            <a:avLst>
              <a:gd name="adj1" fmla="val 11647764"/>
              <a:gd name="adj2" fmla="val 6626987"/>
              <a:gd name="adj3" fmla="val 6566"/>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 name="空心弧 28"/>
          <p:cNvSpPr/>
          <p:nvPr/>
        </p:nvSpPr>
        <p:spPr>
          <a:xfrm rot="20985153">
            <a:off x="4324919" y="221956"/>
            <a:ext cx="1300706" cy="1300706"/>
          </a:xfrm>
          <a:prstGeom prst="blockArc">
            <a:avLst>
              <a:gd name="adj1" fmla="val 6648503"/>
              <a:gd name="adj2" fmla="val 5980542"/>
              <a:gd name="adj3" fmla="val 11933"/>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 name="TextBox 29"/>
          <p:cNvSpPr txBox="1"/>
          <p:nvPr/>
        </p:nvSpPr>
        <p:spPr>
          <a:xfrm flipH="1">
            <a:off x="3181943" y="1620288"/>
            <a:ext cx="67529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3DC7B0"/>
                </a:solidFill>
                <a:effectLst/>
                <a:uLnTx/>
                <a:uFillTx/>
                <a:cs typeface="Times New Roman" pitchFamily="18" charset="0"/>
              </a:rPr>
              <a:t>02</a:t>
            </a:r>
            <a:endParaRPr kumimoji="0" lang="zh-CN" altLang="en-US" sz="40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31" name="TextBox 30"/>
          <p:cNvSpPr txBox="1"/>
          <p:nvPr/>
        </p:nvSpPr>
        <p:spPr>
          <a:xfrm flipH="1">
            <a:off x="4540180" y="620887"/>
            <a:ext cx="9219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endParaRPr>
          </a:p>
        </p:txBody>
      </p:sp>
      <p:sp>
        <p:nvSpPr>
          <p:cNvPr id="32" name="TextBox 31"/>
          <p:cNvSpPr txBox="1"/>
          <p:nvPr/>
        </p:nvSpPr>
        <p:spPr>
          <a:xfrm>
            <a:off x="3803634" y="2049981"/>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33" name="Oval 65"/>
          <p:cNvSpPr>
            <a:spLocks noChangeArrowheads="1"/>
          </p:cNvSpPr>
          <p:nvPr/>
        </p:nvSpPr>
        <p:spPr bwMode="auto">
          <a:xfrm>
            <a:off x="6048686" y="5337626"/>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4" name="空心弧 33"/>
          <p:cNvSpPr/>
          <p:nvPr/>
        </p:nvSpPr>
        <p:spPr>
          <a:xfrm rot="5400000">
            <a:off x="5921708" y="3064330"/>
            <a:ext cx="2464167" cy="2464167"/>
          </a:xfrm>
          <a:prstGeom prst="blockArc">
            <a:avLst>
              <a:gd name="adj1" fmla="val 11647764"/>
              <a:gd name="adj2" fmla="val 6626987"/>
              <a:gd name="adj3" fmla="val 6566"/>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5" name="空心弧 34"/>
          <p:cNvSpPr/>
          <p:nvPr/>
        </p:nvSpPr>
        <p:spPr>
          <a:xfrm rot="20985153">
            <a:off x="6896278" y="1974277"/>
            <a:ext cx="1300706" cy="1300706"/>
          </a:xfrm>
          <a:prstGeom prst="blockArc">
            <a:avLst>
              <a:gd name="adj1" fmla="val 6648503"/>
              <a:gd name="adj2" fmla="val 5980542"/>
              <a:gd name="adj3" fmla="val 11933"/>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6" name="TextBox 35"/>
          <p:cNvSpPr txBox="1"/>
          <p:nvPr/>
        </p:nvSpPr>
        <p:spPr>
          <a:xfrm flipH="1">
            <a:off x="5766365" y="3359546"/>
            <a:ext cx="67529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3DC7B0"/>
                </a:solidFill>
                <a:effectLst/>
                <a:uLnTx/>
                <a:uFillTx/>
                <a:cs typeface="Times New Roman" pitchFamily="18" charset="0"/>
              </a:rPr>
              <a:t>03</a:t>
            </a:r>
            <a:endParaRPr kumimoji="0" lang="zh-CN" altLang="en-US" sz="40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37" name="TextBox 36"/>
          <p:cNvSpPr txBox="1"/>
          <p:nvPr/>
        </p:nvSpPr>
        <p:spPr>
          <a:xfrm flipH="1">
            <a:off x="7092280" y="2360145"/>
            <a:ext cx="9219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endParaRPr>
          </a:p>
        </p:txBody>
      </p:sp>
      <p:sp>
        <p:nvSpPr>
          <p:cNvPr id="38" name="TextBox 37"/>
          <p:cNvSpPr txBox="1"/>
          <p:nvPr/>
        </p:nvSpPr>
        <p:spPr>
          <a:xfrm>
            <a:off x="6388056" y="3789239"/>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39" name="TextBox 38"/>
          <p:cNvSpPr txBox="1"/>
          <p:nvPr/>
        </p:nvSpPr>
        <p:spPr>
          <a:xfrm>
            <a:off x="2393982" y="5301208"/>
            <a:ext cx="4047678"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785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989532" y="1556792"/>
            <a:ext cx="2016224" cy="4752528"/>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31" name="椭圆 2"/>
          <p:cNvSpPr/>
          <p:nvPr/>
        </p:nvSpPr>
        <p:spPr>
          <a:xfrm>
            <a:off x="986590" y="175594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2"/>
          <p:cNvSpPr/>
          <p:nvPr/>
        </p:nvSpPr>
        <p:spPr>
          <a:xfrm>
            <a:off x="999040" y="184008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FFC000"/>
          </a:solidFill>
          <a:ln w="25400" cap="flat" cmpd="sng" algn="ctr">
            <a:noFill/>
            <a:prstDash val="solid"/>
          </a:ln>
          <a:effectLst>
            <a:innerShdw blurRad="2667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等腰三角形 7"/>
          <p:cNvSpPr/>
          <p:nvPr/>
        </p:nvSpPr>
        <p:spPr>
          <a:xfrm rot="5400000">
            <a:off x="2286801" y="2851812"/>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圆角矩形 33"/>
          <p:cNvSpPr/>
          <p:nvPr/>
        </p:nvSpPr>
        <p:spPr>
          <a:xfrm>
            <a:off x="1071048" y="534323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圆角矩形 34"/>
          <p:cNvSpPr/>
          <p:nvPr/>
        </p:nvSpPr>
        <p:spPr>
          <a:xfrm>
            <a:off x="1190968" y="5416682"/>
            <a:ext cx="1646676" cy="445599"/>
          </a:xfrm>
          <a:prstGeom prst="roundRect">
            <a:avLst>
              <a:gd name="adj" fmla="val 50000"/>
            </a:avLst>
          </a:prstGeom>
          <a:solidFill>
            <a:srgbClr val="FFC000"/>
          </a:solidFill>
          <a:ln w="25400" cap="flat" cmpd="sng" algn="ctr">
            <a:noFill/>
            <a:prstDash val="solid"/>
          </a:ln>
          <a:effectLst>
            <a:innerShdw blurRad="50800">
              <a:prstClr val="black">
                <a:alpha val="6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5"/>
          <p:cNvSpPr txBox="1"/>
          <p:nvPr/>
        </p:nvSpPr>
        <p:spPr>
          <a:xfrm flipH="1">
            <a:off x="1071048" y="2549909"/>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01</a:t>
            </a:r>
            <a:endParaRPr kumimoji="0" lang="zh-CN" altLang="en-US"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37" name="TextBox 36"/>
          <p:cNvSpPr txBox="1"/>
          <p:nvPr/>
        </p:nvSpPr>
        <p:spPr>
          <a:xfrm flipH="1">
            <a:off x="1116017" y="5525860"/>
            <a:ext cx="1814787"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38" name="TextBox 37"/>
          <p:cNvSpPr txBox="1"/>
          <p:nvPr/>
        </p:nvSpPr>
        <p:spPr>
          <a:xfrm>
            <a:off x="1241877" y="4005064"/>
            <a:ext cx="1619863"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39" name="圆角矩形 38"/>
          <p:cNvSpPr/>
          <p:nvPr/>
        </p:nvSpPr>
        <p:spPr>
          <a:xfrm>
            <a:off x="3563888" y="1556792"/>
            <a:ext cx="2016224" cy="4752528"/>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40" name="椭圆 2"/>
          <p:cNvSpPr/>
          <p:nvPr/>
        </p:nvSpPr>
        <p:spPr>
          <a:xfrm>
            <a:off x="3560946" y="175594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2"/>
          <p:cNvSpPr/>
          <p:nvPr/>
        </p:nvSpPr>
        <p:spPr>
          <a:xfrm>
            <a:off x="3573396" y="184008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FFC000"/>
          </a:solidFill>
          <a:ln w="25400" cap="flat" cmpd="sng" algn="ctr">
            <a:noFill/>
            <a:prstDash val="solid"/>
          </a:ln>
          <a:effectLst>
            <a:innerShdw blurRad="2667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等腰三角形 7"/>
          <p:cNvSpPr/>
          <p:nvPr/>
        </p:nvSpPr>
        <p:spPr>
          <a:xfrm rot="5400000">
            <a:off x="4861157" y="2851812"/>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FFC000"/>
            </a:solidFill>
            <a:prstDash val="solid"/>
          </a:ln>
          <a:effectLst>
            <a:innerShdw blurRad="635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圆角矩形 42"/>
          <p:cNvSpPr/>
          <p:nvPr/>
        </p:nvSpPr>
        <p:spPr>
          <a:xfrm>
            <a:off x="3645404" y="534323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圆角矩形 43"/>
          <p:cNvSpPr/>
          <p:nvPr/>
        </p:nvSpPr>
        <p:spPr>
          <a:xfrm>
            <a:off x="3765324" y="5416682"/>
            <a:ext cx="1646676" cy="445599"/>
          </a:xfrm>
          <a:prstGeom prst="roundRect">
            <a:avLst>
              <a:gd name="adj" fmla="val 50000"/>
            </a:avLst>
          </a:prstGeom>
          <a:solidFill>
            <a:srgbClr val="FFC000"/>
          </a:solidFill>
          <a:ln w="25400" cap="flat" cmpd="sng" algn="ctr">
            <a:noFill/>
            <a:prstDash val="solid"/>
          </a:ln>
          <a:effectLst>
            <a:innerShdw blurRad="50800">
              <a:prstClr val="black">
                <a:alpha val="6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Box 44"/>
          <p:cNvSpPr txBox="1"/>
          <p:nvPr/>
        </p:nvSpPr>
        <p:spPr>
          <a:xfrm flipH="1">
            <a:off x="3645404" y="2549909"/>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02</a:t>
            </a:r>
            <a:endParaRPr kumimoji="0" lang="zh-CN" altLang="en-US"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flipH="1">
            <a:off x="3690373" y="5525860"/>
            <a:ext cx="1814787"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a:off x="3816233" y="4005064"/>
            <a:ext cx="1619863"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8" name="圆角矩形 47"/>
          <p:cNvSpPr/>
          <p:nvPr/>
        </p:nvSpPr>
        <p:spPr>
          <a:xfrm>
            <a:off x="6138244" y="1556792"/>
            <a:ext cx="2016224" cy="4752528"/>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algn="ctr"/>
            <a:endParaRPr lang="en-US" kern="0">
              <a:solidFill>
                <a:sysClr val="window" lastClr="FFFFFF"/>
              </a:solidFill>
              <a:latin typeface="Calibri"/>
            </a:endParaRPr>
          </a:p>
        </p:txBody>
      </p:sp>
      <p:sp>
        <p:nvSpPr>
          <p:cNvPr id="49" name="椭圆 2"/>
          <p:cNvSpPr/>
          <p:nvPr/>
        </p:nvSpPr>
        <p:spPr>
          <a:xfrm>
            <a:off x="6135302" y="175594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2"/>
          <p:cNvSpPr/>
          <p:nvPr/>
        </p:nvSpPr>
        <p:spPr>
          <a:xfrm>
            <a:off x="6147752" y="184008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FFC000"/>
          </a:solidFill>
          <a:ln w="25400" cap="flat" cmpd="sng" algn="ctr">
            <a:noFill/>
            <a:prstDash val="solid"/>
          </a:ln>
          <a:effectLst>
            <a:innerShdw blurRad="266700" dist="508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圆角矩形 51"/>
          <p:cNvSpPr/>
          <p:nvPr/>
        </p:nvSpPr>
        <p:spPr>
          <a:xfrm>
            <a:off x="6219760" y="534323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圆角矩形 52"/>
          <p:cNvSpPr/>
          <p:nvPr/>
        </p:nvSpPr>
        <p:spPr>
          <a:xfrm>
            <a:off x="6339680" y="5416682"/>
            <a:ext cx="1646676" cy="445599"/>
          </a:xfrm>
          <a:prstGeom prst="roundRect">
            <a:avLst>
              <a:gd name="adj" fmla="val 50000"/>
            </a:avLst>
          </a:prstGeom>
          <a:solidFill>
            <a:srgbClr val="FFC000"/>
          </a:solidFill>
          <a:ln w="25400" cap="flat" cmpd="sng" algn="ctr">
            <a:noFill/>
            <a:prstDash val="solid"/>
          </a:ln>
          <a:effectLst>
            <a:innerShdw blurRad="50800">
              <a:prstClr val="black">
                <a:alpha val="6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TextBox 53"/>
          <p:cNvSpPr txBox="1"/>
          <p:nvPr/>
        </p:nvSpPr>
        <p:spPr>
          <a:xfrm flipH="1">
            <a:off x="6219760" y="2549909"/>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03</a:t>
            </a:r>
            <a:endParaRPr kumimoji="0" lang="zh-CN" altLang="en-US" sz="44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5" name="TextBox 54"/>
          <p:cNvSpPr txBox="1"/>
          <p:nvPr/>
        </p:nvSpPr>
        <p:spPr>
          <a:xfrm flipH="1">
            <a:off x="6264729" y="5525860"/>
            <a:ext cx="1814787"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984807"/>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6" name="TextBox 55"/>
          <p:cNvSpPr txBox="1"/>
          <p:nvPr/>
        </p:nvSpPr>
        <p:spPr>
          <a:xfrm>
            <a:off x="6390589" y="4005064"/>
            <a:ext cx="1619863"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7" name="TextBox 56"/>
          <p:cNvSpPr txBox="1"/>
          <p:nvPr/>
        </p:nvSpPr>
        <p:spPr>
          <a:xfrm>
            <a:off x="1259632" y="404664"/>
            <a:ext cx="658822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32539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65"/>
          <p:cNvSpPr>
            <a:spLocks noChangeArrowheads="1"/>
          </p:cNvSpPr>
          <p:nvPr/>
        </p:nvSpPr>
        <p:spPr bwMode="auto">
          <a:xfrm>
            <a:off x="445314" y="5476060"/>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5" name="空心弧 34"/>
          <p:cNvSpPr/>
          <p:nvPr/>
        </p:nvSpPr>
        <p:spPr>
          <a:xfrm rot="9534581">
            <a:off x="232216" y="2861783"/>
            <a:ext cx="2818769" cy="2818769"/>
          </a:xfrm>
          <a:prstGeom prst="blockArc">
            <a:avLst>
              <a:gd name="adj1" fmla="val 10800000"/>
              <a:gd name="adj2" fmla="val 6675296"/>
              <a:gd name="adj3" fmla="val 5341"/>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6" name="椭圆 3"/>
          <p:cNvSpPr/>
          <p:nvPr/>
        </p:nvSpPr>
        <p:spPr>
          <a:xfrm>
            <a:off x="443164" y="3207317"/>
            <a:ext cx="648073" cy="2127703"/>
          </a:xfrm>
          <a:custGeom>
            <a:avLst/>
            <a:gdLst/>
            <a:ahLst/>
            <a:cxnLst/>
            <a:rect l="l" t="t" r="r" b="b"/>
            <a:pathLst>
              <a:path w="648073" h="2127703">
                <a:moveTo>
                  <a:pt x="648073" y="0"/>
                </a:moveTo>
                <a:lnTo>
                  <a:pt x="648073" y="2127703"/>
                </a:lnTo>
                <a:cubicBezTo>
                  <a:pt x="262900" y="1929054"/>
                  <a:pt x="0" y="1527154"/>
                  <a:pt x="0" y="1063851"/>
                </a:cubicBezTo>
                <a:cubicBezTo>
                  <a:pt x="0" y="600548"/>
                  <a:pt x="262900" y="198649"/>
                  <a:pt x="648073" y="0"/>
                </a:cubicBezTo>
                <a:close/>
              </a:path>
            </a:pathLst>
          </a:custGeom>
          <a:solidFill>
            <a:srgbClr val="9DE3D7"/>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矩形 36"/>
          <p:cNvSpPr/>
          <p:nvPr/>
        </p:nvSpPr>
        <p:spPr>
          <a:xfrm>
            <a:off x="1163244" y="3913586"/>
            <a:ext cx="1800200" cy="144016"/>
          </a:xfrm>
          <a:prstGeom prst="rect">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TextBox 37"/>
          <p:cNvSpPr txBox="1"/>
          <p:nvPr/>
        </p:nvSpPr>
        <p:spPr>
          <a:xfrm flipH="1">
            <a:off x="425818" y="3950402"/>
            <a:ext cx="698237"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cs typeface="Times New Roman" pitchFamily="18" charset="0"/>
              </a:rPr>
              <a:t>01</a:t>
            </a:r>
            <a:endParaRPr kumimoji="0" lang="zh-CN" altLang="en-US" sz="4800" b="1" i="0" u="none" strike="noStrike" kern="0" cap="none" spc="0" normalizeH="0" baseline="0" noProof="0" dirty="0">
              <a:ln w="18415" cmpd="sng">
                <a:noFill/>
                <a:prstDash val="solid"/>
              </a:ln>
              <a:solidFill>
                <a:sysClr val="window" lastClr="FFFFFF"/>
              </a:solidFill>
              <a:effectLst/>
              <a:uLnTx/>
              <a:uFillTx/>
              <a:cs typeface="Times New Roman" pitchFamily="18" charset="0"/>
            </a:endParaRPr>
          </a:p>
        </p:txBody>
      </p:sp>
      <p:sp>
        <p:nvSpPr>
          <p:cNvPr id="39" name="TextBox 38"/>
          <p:cNvSpPr txBox="1"/>
          <p:nvPr/>
        </p:nvSpPr>
        <p:spPr>
          <a:xfrm flipH="1">
            <a:off x="1058417" y="3507664"/>
            <a:ext cx="1658449"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lang="en-US" altLang="zh-CN" sz="2800" dirty="0">
                <a:solidFill>
                  <a:srgbClr val="3DC7B0"/>
                </a:solidFill>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40" name="TextBox 39"/>
          <p:cNvSpPr txBox="1"/>
          <p:nvPr/>
        </p:nvSpPr>
        <p:spPr>
          <a:xfrm>
            <a:off x="1124054" y="4153417"/>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41" name="燕尾形 40"/>
          <p:cNvSpPr/>
          <p:nvPr/>
        </p:nvSpPr>
        <p:spPr>
          <a:xfrm>
            <a:off x="173930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2" name="燕尾形 41"/>
          <p:cNvSpPr/>
          <p:nvPr/>
        </p:nvSpPr>
        <p:spPr>
          <a:xfrm>
            <a:off x="191932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3" name="燕尾形 42"/>
          <p:cNvSpPr/>
          <p:nvPr/>
        </p:nvSpPr>
        <p:spPr>
          <a:xfrm>
            <a:off x="209934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4" name="Oval 65"/>
          <p:cNvSpPr>
            <a:spLocks noChangeArrowheads="1"/>
          </p:cNvSpPr>
          <p:nvPr/>
        </p:nvSpPr>
        <p:spPr bwMode="auto">
          <a:xfrm>
            <a:off x="3387284" y="5476060"/>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45" name="空心弧 44"/>
          <p:cNvSpPr/>
          <p:nvPr/>
        </p:nvSpPr>
        <p:spPr>
          <a:xfrm rot="9534581">
            <a:off x="3174186" y="2861783"/>
            <a:ext cx="2818769" cy="2818769"/>
          </a:xfrm>
          <a:prstGeom prst="blockArc">
            <a:avLst>
              <a:gd name="adj1" fmla="val 10800000"/>
              <a:gd name="adj2" fmla="val 6675296"/>
              <a:gd name="adj3" fmla="val 5341"/>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6" name="椭圆 3"/>
          <p:cNvSpPr/>
          <p:nvPr/>
        </p:nvSpPr>
        <p:spPr>
          <a:xfrm>
            <a:off x="3385134" y="3207317"/>
            <a:ext cx="648073" cy="2127703"/>
          </a:xfrm>
          <a:custGeom>
            <a:avLst/>
            <a:gdLst/>
            <a:ahLst/>
            <a:cxnLst/>
            <a:rect l="l" t="t" r="r" b="b"/>
            <a:pathLst>
              <a:path w="648073" h="2127703">
                <a:moveTo>
                  <a:pt x="648073" y="0"/>
                </a:moveTo>
                <a:lnTo>
                  <a:pt x="648073" y="2127703"/>
                </a:lnTo>
                <a:cubicBezTo>
                  <a:pt x="262900" y="1929054"/>
                  <a:pt x="0" y="1527154"/>
                  <a:pt x="0" y="1063851"/>
                </a:cubicBezTo>
                <a:cubicBezTo>
                  <a:pt x="0" y="600548"/>
                  <a:pt x="262900" y="198649"/>
                  <a:pt x="648073" y="0"/>
                </a:cubicBezTo>
                <a:close/>
              </a:path>
            </a:pathLst>
          </a:custGeom>
          <a:solidFill>
            <a:srgbClr val="9DE3D7"/>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6"/>
          <p:cNvSpPr/>
          <p:nvPr/>
        </p:nvSpPr>
        <p:spPr>
          <a:xfrm>
            <a:off x="4105214" y="3913586"/>
            <a:ext cx="1800200" cy="144016"/>
          </a:xfrm>
          <a:prstGeom prst="rect">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flipH="1">
            <a:off x="3367788" y="3950402"/>
            <a:ext cx="698237"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uLnTx/>
                <a:uFillTx/>
                <a:cs typeface="Times New Roman" pitchFamily="18" charset="0"/>
              </a:rPr>
              <a:t>02</a:t>
            </a:r>
            <a:endParaRPr kumimoji="0" lang="zh-CN" altLang="en-US" b="1" i="0" u="none" strike="noStrike" kern="0" cap="none" spc="0" normalizeH="0" baseline="0" noProof="0" dirty="0">
              <a:ln w="18415" cmpd="sng">
                <a:noFill/>
                <a:prstDash val="solid"/>
              </a:ln>
              <a:solidFill>
                <a:sysClr val="window" lastClr="FFFFFF"/>
              </a:solidFill>
              <a:effectLst/>
              <a:uLnTx/>
              <a:uFillTx/>
              <a:cs typeface="Times New Roman" pitchFamily="18" charset="0"/>
            </a:endParaRPr>
          </a:p>
        </p:txBody>
      </p:sp>
      <p:sp>
        <p:nvSpPr>
          <p:cNvPr id="49" name="TextBox 48"/>
          <p:cNvSpPr txBox="1"/>
          <p:nvPr/>
        </p:nvSpPr>
        <p:spPr>
          <a:xfrm flipH="1">
            <a:off x="4000387" y="3507664"/>
            <a:ext cx="1658449"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lang="en-US" altLang="zh-CN" sz="2800" dirty="0">
                <a:solidFill>
                  <a:srgbClr val="3DC7B0"/>
                </a:solidFill>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50" name="TextBox 49"/>
          <p:cNvSpPr txBox="1"/>
          <p:nvPr/>
        </p:nvSpPr>
        <p:spPr>
          <a:xfrm>
            <a:off x="4066024" y="4153417"/>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51" name="燕尾形 50"/>
          <p:cNvSpPr/>
          <p:nvPr/>
        </p:nvSpPr>
        <p:spPr>
          <a:xfrm>
            <a:off x="468127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2" name="燕尾形 51"/>
          <p:cNvSpPr/>
          <p:nvPr/>
        </p:nvSpPr>
        <p:spPr>
          <a:xfrm>
            <a:off x="486129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 name="燕尾形 52"/>
          <p:cNvSpPr/>
          <p:nvPr/>
        </p:nvSpPr>
        <p:spPr>
          <a:xfrm>
            <a:off x="504131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4" name="Oval 65"/>
          <p:cNvSpPr>
            <a:spLocks noChangeArrowheads="1"/>
          </p:cNvSpPr>
          <p:nvPr/>
        </p:nvSpPr>
        <p:spPr bwMode="auto">
          <a:xfrm>
            <a:off x="6329254" y="5476060"/>
            <a:ext cx="2337190" cy="3817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55" name="空心弧 54"/>
          <p:cNvSpPr/>
          <p:nvPr/>
        </p:nvSpPr>
        <p:spPr>
          <a:xfrm rot="9534581">
            <a:off x="6116156" y="2861783"/>
            <a:ext cx="2818769" cy="2818769"/>
          </a:xfrm>
          <a:prstGeom prst="blockArc">
            <a:avLst>
              <a:gd name="adj1" fmla="val 10800000"/>
              <a:gd name="adj2" fmla="val 6675296"/>
              <a:gd name="adj3" fmla="val 5341"/>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6" name="椭圆 3"/>
          <p:cNvSpPr/>
          <p:nvPr/>
        </p:nvSpPr>
        <p:spPr>
          <a:xfrm>
            <a:off x="6327104" y="3207317"/>
            <a:ext cx="648073" cy="2127703"/>
          </a:xfrm>
          <a:custGeom>
            <a:avLst/>
            <a:gdLst/>
            <a:ahLst/>
            <a:cxnLst/>
            <a:rect l="l" t="t" r="r" b="b"/>
            <a:pathLst>
              <a:path w="648073" h="2127703">
                <a:moveTo>
                  <a:pt x="648073" y="0"/>
                </a:moveTo>
                <a:lnTo>
                  <a:pt x="648073" y="2127703"/>
                </a:lnTo>
                <a:cubicBezTo>
                  <a:pt x="262900" y="1929054"/>
                  <a:pt x="0" y="1527154"/>
                  <a:pt x="0" y="1063851"/>
                </a:cubicBezTo>
                <a:cubicBezTo>
                  <a:pt x="0" y="600548"/>
                  <a:pt x="262900" y="198649"/>
                  <a:pt x="648073" y="0"/>
                </a:cubicBezTo>
                <a:close/>
              </a:path>
            </a:pathLst>
          </a:custGeom>
          <a:solidFill>
            <a:srgbClr val="9DE3D7"/>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矩形 56"/>
          <p:cNvSpPr/>
          <p:nvPr/>
        </p:nvSpPr>
        <p:spPr>
          <a:xfrm>
            <a:off x="7047184" y="3913586"/>
            <a:ext cx="1800200" cy="144016"/>
          </a:xfrm>
          <a:prstGeom prst="rect">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TextBox 57"/>
          <p:cNvSpPr txBox="1"/>
          <p:nvPr/>
        </p:nvSpPr>
        <p:spPr>
          <a:xfrm flipH="1">
            <a:off x="6202058" y="3950402"/>
            <a:ext cx="926538"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uLnTx/>
                <a:uFillTx/>
                <a:cs typeface="Times New Roman" pitchFamily="18" charset="0"/>
              </a:rPr>
              <a:t>03</a:t>
            </a:r>
            <a:endParaRPr kumimoji="0" lang="zh-CN" altLang="en-US" b="1" i="0" u="none" strike="noStrike" kern="0" cap="none" spc="0" normalizeH="0" baseline="0" noProof="0" dirty="0">
              <a:ln w="18415" cmpd="sng">
                <a:noFill/>
                <a:prstDash val="solid"/>
              </a:ln>
              <a:solidFill>
                <a:sysClr val="window" lastClr="FFFFFF"/>
              </a:solidFill>
              <a:effectLst/>
              <a:uLnTx/>
              <a:uFillTx/>
              <a:cs typeface="Times New Roman" pitchFamily="18" charset="0"/>
            </a:endParaRPr>
          </a:p>
        </p:txBody>
      </p:sp>
      <p:sp>
        <p:nvSpPr>
          <p:cNvPr id="59" name="TextBox 58"/>
          <p:cNvSpPr txBox="1"/>
          <p:nvPr/>
        </p:nvSpPr>
        <p:spPr>
          <a:xfrm flipH="1">
            <a:off x="6942357" y="3507664"/>
            <a:ext cx="1658449"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lang="en-US" altLang="zh-CN" sz="2800" dirty="0">
                <a:solidFill>
                  <a:srgbClr val="3DC7B0"/>
                </a:solidFill>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3DC7B0"/>
              </a:solidFill>
              <a:effectLst/>
              <a:uLnTx/>
              <a:uFillTx/>
              <a:cs typeface="Times New Roman" pitchFamily="18" charset="0"/>
            </a:endParaRPr>
          </a:p>
        </p:txBody>
      </p:sp>
      <p:sp>
        <p:nvSpPr>
          <p:cNvPr id="60" name="TextBox 59"/>
          <p:cNvSpPr txBox="1"/>
          <p:nvPr/>
        </p:nvSpPr>
        <p:spPr>
          <a:xfrm>
            <a:off x="7007994" y="4153417"/>
            <a:ext cx="1658450" cy="1200329"/>
          </a:xfrm>
          <a:prstGeom prst="rect">
            <a:avLst/>
          </a:prstGeom>
          <a:noFill/>
        </p:spPr>
        <p:txBody>
          <a:bodyPr wrap="square" rtlCol="0">
            <a:spAutoFit/>
          </a:bodyPr>
          <a:lstStyle/>
          <a:p>
            <a:pPr>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r>
              <a:rPr lang="en-US" altLang="zh-CN" sz="1200" kern="0" dirty="0">
                <a:solidFill>
                  <a:sysClr val="windowText" lastClr="000000">
                    <a:lumMod val="65000"/>
                    <a:lumOff val="35000"/>
                  </a:sysClr>
                </a:solidFill>
                <a:latin typeface="Arial" pitchFamily="34" charset="0"/>
                <a:ea typeface="微软雅黑" pitchFamily="34" charset="-122"/>
                <a:cs typeface="Arial" pitchFamily="34" charset="0"/>
              </a:rPr>
              <a:t>Click here to add your text. Click here to add your text. </a:t>
            </a:r>
          </a:p>
        </p:txBody>
      </p:sp>
      <p:sp>
        <p:nvSpPr>
          <p:cNvPr id="61" name="燕尾形 60"/>
          <p:cNvSpPr/>
          <p:nvPr/>
        </p:nvSpPr>
        <p:spPr>
          <a:xfrm>
            <a:off x="762324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 name="燕尾形 61"/>
          <p:cNvSpPr/>
          <p:nvPr/>
        </p:nvSpPr>
        <p:spPr>
          <a:xfrm>
            <a:off x="780326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3" name="燕尾形 62"/>
          <p:cNvSpPr/>
          <p:nvPr/>
        </p:nvSpPr>
        <p:spPr>
          <a:xfrm>
            <a:off x="7983288" y="2833466"/>
            <a:ext cx="180020" cy="157827"/>
          </a:xfrm>
          <a:prstGeom prst="chevron">
            <a:avLst/>
          </a:prstGeom>
          <a:solidFill>
            <a:srgbClr val="3DC7B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4" name="TextBox 63"/>
          <p:cNvSpPr txBox="1"/>
          <p:nvPr/>
        </p:nvSpPr>
        <p:spPr>
          <a:xfrm>
            <a:off x="200018" y="620688"/>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3DC7B0"/>
                </a:solidFill>
                <a:uLnTx/>
                <a:uFillTx/>
                <a:latin typeface="Arial Rounded MT Bold" pitchFamily="34" charset="0"/>
                <a:ea typeface="微软雅黑" pitchFamily="34" charset="-122"/>
                <a:cs typeface="Times New Roman" pitchFamily="18" charset="0"/>
              </a:rPr>
              <a:t>Click here to add your title</a:t>
            </a:r>
          </a:p>
        </p:txBody>
      </p:sp>
      <p:sp>
        <p:nvSpPr>
          <p:cNvPr id="65" name="TextBox 64"/>
          <p:cNvSpPr txBox="1"/>
          <p:nvPr/>
        </p:nvSpPr>
        <p:spPr>
          <a:xfrm>
            <a:off x="365093" y="1412776"/>
            <a:ext cx="7807307"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40108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428895" y="1523151"/>
            <a:ext cx="308822" cy="2173750"/>
            <a:chOff x="1979712" y="1441240"/>
            <a:chExt cx="432048" cy="2525692"/>
          </a:xfrm>
        </p:grpSpPr>
        <p:sp>
          <p:nvSpPr>
            <p:cNvPr id="44" name="五边形 3"/>
            <p:cNvSpPr/>
            <p:nvPr/>
          </p:nvSpPr>
          <p:spPr>
            <a:xfrm rot="5400000">
              <a:off x="1152684" y="2779864"/>
              <a:ext cx="2086104" cy="288032"/>
            </a:xfrm>
            <a:custGeom>
              <a:avLst/>
              <a:gdLst>
                <a:gd name="connsiteX0" fmla="*/ 0 w 1944216"/>
                <a:gd name="connsiteY0" fmla="*/ 0 h 288032"/>
                <a:gd name="connsiteX1" fmla="*/ 1800200 w 1944216"/>
                <a:gd name="connsiteY1" fmla="*/ 0 h 288032"/>
                <a:gd name="connsiteX2" fmla="*/ 1944216 w 1944216"/>
                <a:gd name="connsiteY2" fmla="*/ 144016 h 288032"/>
                <a:gd name="connsiteX3" fmla="*/ 1800200 w 1944216"/>
                <a:gd name="connsiteY3" fmla="*/ 288032 h 288032"/>
                <a:gd name="connsiteX4" fmla="*/ 0 w 1944216"/>
                <a:gd name="connsiteY4" fmla="*/ 288032 h 288032"/>
                <a:gd name="connsiteX5" fmla="*/ 0 w 1944216"/>
                <a:gd name="connsiteY5" fmla="*/ 0 h 288032"/>
                <a:gd name="connsiteX0" fmla="*/ 0 w 2086105"/>
                <a:gd name="connsiteY0" fmla="*/ 0 h 288032"/>
                <a:gd name="connsiteX1" fmla="*/ 1800200 w 2086105"/>
                <a:gd name="connsiteY1" fmla="*/ 0 h 288032"/>
                <a:gd name="connsiteX2" fmla="*/ 2086105 w 2086105"/>
                <a:gd name="connsiteY2" fmla="*/ 159782 h 288032"/>
                <a:gd name="connsiteX3" fmla="*/ 1800200 w 2086105"/>
                <a:gd name="connsiteY3" fmla="*/ 288032 h 288032"/>
                <a:gd name="connsiteX4" fmla="*/ 0 w 2086105"/>
                <a:gd name="connsiteY4" fmla="*/ 288032 h 288032"/>
                <a:gd name="connsiteX5" fmla="*/ 0 w 2086105"/>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105" h="288032">
                  <a:moveTo>
                    <a:pt x="0" y="0"/>
                  </a:moveTo>
                  <a:lnTo>
                    <a:pt x="1800200" y="0"/>
                  </a:lnTo>
                  <a:lnTo>
                    <a:pt x="2086105" y="159782"/>
                  </a:lnTo>
                  <a:lnTo>
                    <a:pt x="1800200" y="288032"/>
                  </a:lnTo>
                  <a:lnTo>
                    <a:pt x="0" y="288032"/>
                  </a:lnTo>
                  <a:lnTo>
                    <a:pt x="0" y="0"/>
                  </a:lnTo>
                  <a:close/>
                </a:path>
              </a:pathLst>
            </a:custGeom>
            <a:solidFill>
              <a:srgbClr val="DEDED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圆角矩形 1"/>
            <p:cNvSpPr/>
            <p:nvPr/>
          </p:nvSpPr>
          <p:spPr>
            <a:xfrm>
              <a:off x="1979712" y="1441240"/>
              <a:ext cx="432048" cy="792087"/>
            </a:xfrm>
            <a:custGeom>
              <a:avLst/>
              <a:gdLst/>
              <a:ahLst/>
              <a:cxnLst/>
              <a:rect l="l" t="t" r="r" b="b"/>
              <a:pathLst>
                <a:path w="432048" h="792088">
                  <a:moveTo>
                    <a:pt x="216024" y="0"/>
                  </a:moveTo>
                  <a:cubicBezTo>
                    <a:pt x="335331" y="0"/>
                    <a:pt x="432048" y="96717"/>
                    <a:pt x="432048" y="216024"/>
                  </a:cubicBezTo>
                  <a:lnTo>
                    <a:pt x="432048" y="792088"/>
                  </a:lnTo>
                  <a:lnTo>
                    <a:pt x="0" y="792088"/>
                  </a:lnTo>
                  <a:lnTo>
                    <a:pt x="0" y="216024"/>
                  </a:lnTo>
                  <a:cubicBezTo>
                    <a:pt x="0" y="96717"/>
                    <a:pt x="96717" y="0"/>
                    <a:pt x="216024" y="0"/>
                  </a:cubicBezTo>
                  <a:close/>
                </a:path>
              </a:pathLst>
            </a:custGeom>
            <a:solidFill>
              <a:srgbClr val="D2A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6" name="组合 45"/>
          <p:cNvGrpSpPr/>
          <p:nvPr/>
        </p:nvGrpSpPr>
        <p:grpSpPr>
          <a:xfrm>
            <a:off x="1394234" y="3960001"/>
            <a:ext cx="349959" cy="349959"/>
            <a:chOff x="2748942" y="4275634"/>
            <a:chExt cx="581657" cy="581657"/>
          </a:xfrm>
        </p:grpSpPr>
        <p:sp>
          <p:nvSpPr>
            <p:cNvPr id="47" name="泪滴形 46"/>
            <p:cNvSpPr/>
            <p:nvPr/>
          </p:nvSpPr>
          <p:spPr>
            <a:xfrm rot="19009169">
              <a:off x="2748942" y="4275634"/>
              <a:ext cx="581657" cy="581657"/>
            </a:xfrm>
            <a:prstGeom prst="teardrop">
              <a:avLst>
                <a:gd name="adj" fmla="val 156130"/>
              </a:avLst>
            </a:prstGeom>
            <a:solidFill>
              <a:srgbClr val="D2A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5"/>
            <p:cNvSpPr/>
            <p:nvPr/>
          </p:nvSpPr>
          <p:spPr>
            <a:xfrm>
              <a:off x="2832755" y="4424978"/>
              <a:ext cx="393560" cy="355359"/>
            </a:xfrm>
            <a:custGeom>
              <a:avLst/>
              <a:gdLst/>
              <a:ahLst/>
              <a:cxnLst/>
              <a:rect l="l" t="t" r="r" b="b"/>
              <a:pathLst>
                <a:path w="815863" h="736669">
                  <a:moveTo>
                    <a:pt x="125815" y="0"/>
                  </a:moveTo>
                  <a:cubicBezTo>
                    <a:pt x="94369" y="57817"/>
                    <a:pt x="77582" y="124190"/>
                    <a:pt x="77582" y="194483"/>
                  </a:cubicBezTo>
                  <a:cubicBezTo>
                    <a:pt x="77582" y="433097"/>
                    <a:pt x="271016" y="626531"/>
                    <a:pt x="509630" y="626531"/>
                  </a:cubicBezTo>
                  <a:cubicBezTo>
                    <a:pt x="629347" y="626531"/>
                    <a:pt x="737691" y="577840"/>
                    <a:pt x="815863" y="499105"/>
                  </a:cubicBezTo>
                  <a:cubicBezTo>
                    <a:pt x="746208" y="640416"/>
                    <a:pt x="600369" y="736669"/>
                    <a:pt x="432048" y="736669"/>
                  </a:cubicBezTo>
                  <a:cubicBezTo>
                    <a:pt x="193434" y="736669"/>
                    <a:pt x="0" y="543235"/>
                    <a:pt x="0" y="304621"/>
                  </a:cubicBezTo>
                  <a:cubicBezTo>
                    <a:pt x="0" y="185724"/>
                    <a:pt x="48027" y="78045"/>
                    <a:pt x="125815"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9" name="六边形 48"/>
          <p:cNvSpPr/>
          <p:nvPr/>
        </p:nvSpPr>
        <p:spPr>
          <a:xfrm>
            <a:off x="771503" y="4527121"/>
            <a:ext cx="1756829" cy="792088"/>
          </a:xfrm>
          <a:prstGeom prst="hexagon">
            <a:avLst>
              <a:gd name="adj" fmla="val 46894"/>
              <a:gd name="vf" fmla="val 115470"/>
            </a:avLst>
          </a:prstGeom>
          <a:gradFill flip="none" rotWithShape="1">
            <a:gsLst>
              <a:gs pos="51000">
                <a:srgbClr val="D2A000"/>
              </a:gs>
              <a:gs pos="99000">
                <a:srgbClr val="D2A000"/>
              </a:gs>
              <a:gs pos="49000">
                <a:srgbClr val="FEBC01"/>
              </a:gs>
              <a:gs pos="0">
                <a:srgbClr val="FFD757"/>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TextBox 49"/>
          <p:cNvSpPr txBox="1"/>
          <p:nvPr/>
        </p:nvSpPr>
        <p:spPr>
          <a:xfrm flipH="1">
            <a:off x="1261906" y="1642852"/>
            <a:ext cx="622328"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rPr>
              <a:t>1</a:t>
            </a:r>
            <a:endParaRPr kumimoji="0" lang="zh-CN" altLang="en-US"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endParaRPr>
          </a:p>
        </p:txBody>
      </p:sp>
      <p:sp>
        <p:nvSpPr>
          <p:cNvPr id="51" name="TextBox 50"/>
          <p:cNvSpPr txBox="1"/>
          <p:nvPr/>
        </p:nvSpPr>
        <p:spPr>
          <a:xfrm flipH="1">
            <a:off x="918245" y="4687428"/>
            <a:ext cx="144881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rPr>
              <a:t>TEXT</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endParaRPr>
          </a:p>
        </p:txBody>
      </p:sp>
      <p:sp>
        <p:nvSpPr>
          <p:cNvPr id="52" name="TextBox 51"/>
          <p:cNvSpPr txBox="1"/>
          <p:nvPr/>
        </p:nvSpPr>
        <p:spPr>
          <a:xfrm>
            <a:off x="1521680" y="332656"/>
            <a:ext cx="6348665" cy="830997"/>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gency FB" pitchFamily="34" charset="0"/>
                <a:ea typeface="微软雅黑" pitchFamily="34" charset="-122"/>
                <a:cs typeface="Times New Roman" pitchFamily="18" charset="0"/>
              </a:rPr>
              <a:t>Click here to add your title</a:t>
            </a:r>
          </a:p>
        </p:txBody>
      </p:sp>
      <p:grpSp>
        <p:nvGrpSpPr>
          <p:cNvPr id="53" name="组合 52"/>
          <p:cNvGrpSpPr/>
          <p:nvPr/>
        </p:nvGrpSpPr>
        <p:grpSpPr>
          <a:xfrm>
            <a:off x="3468589" y="1523151"/>
            <a:ext cx="308822" cy="2173750"/>
            <a:chOff x="1979712" y="1441240"/>
            <a:chExt cx="432048" cy="2525692"/>
          </a:xfrm>
        </p:grpSpPr>
        <p:sp>
          <p:nvSpPr>
            <p:cNvPr id="54" name="五边形 3"/>
            <p:cNvSpPr/>
            <p:nvPr/>
          </p:nvSpPr>
          <p:spPr>
            <a:xfrm rot="5400000">
              <a:off x="1152684" y="2779864"/>
              <a:ext cx="2086104" cy="288032"/>
            </a:xfrm>
            <a:custGeom>
              <a:avLst/>
              <a:gdLst>
                <a:gd name="connsiteX0" fmla="*/ 0 w 1944216"/>
                <a:gd name="connsiteY0" fmla="*/ 0 h 288032"/>
                <a:gd name="connsiteX1" fmla="*/ 1800200 w 1944216"/>
                <a:gd name="connsiteY1" fmla="*/ 0 h 288032"/>
                <a:gd name="connsiteX2" fmla="*/ 1944216 w 1944216"/>
                <a:gd name="connsiteY2" fmla="*/ 144016 h 288032"/>
                <a:gd name="connsiteX3" fmla="*/ 1800200 w 1944216"/>
                <a:gd name="connsiteY3" fmla="*/ 288032 h 288032"/>
                <a:gd name="connsiteX4" fmla="*/ 0 w 1944216"/>
                <a:gd name="connsiteY4" fmla="*/ 288032 h 288032"/>
                <a:gd name="connsiteX5" fmla="*/ 0 w 1944216"/>
                <a:gd name="connsiteY5" fmla="*/ 0 h 288032"/>
                <a:gd name="connsiteX0" fmla="*/ 0 w 2086105"/>
                <a:gd name="connsiteY0" fmla="*/ 0 h 288032"/>
                <a:gd name="connsiteX1" fmla="*/ 1800200 w 2086105"/>
                <a:gd name="connsiteY1" fmla="*/ 0 h 288032"/>
                <a:gd name="connsiteX2" fmla="*/ 2086105 w 2086105"/>
                <a:gd name="connsiteY2" fmla="*/ 159782 h 288032"/>
                <a:gd name="connsiteX3" fmla="*/ 1800200 w 2086105"/>
                <a:gd name="connsiteY3" fmla="*/ 288032 h 288032"/>
                <a:gd name="connsiteX4" fmla="*/ 0 w 2086105"/>
                <a:gd name="connsiteY4" fmla="*/ 288032 h 288032"/>
                <a:gd name="connsiteX5" fmla="*/ 0 w 2086105"/>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105" h="288032">
                  <a:moveTo>
                    <a:pt x="0" y="0"/>
                  </a:moveTo>
                  <a:lnTo>
                    <a:pt x="1800200" y="0"/>
                  </a:lnTo>
                  <a:lnTo>
                    <a:pt x="2086105" y="159782"/>
                  </a:lnTo>
                  <a:lnTo>
                    <a:pt x="1800200" y="288032"/>
                  </a:lnTo>
                  <a:lnTo>
                    <a:pt x="0" y="288032"/>
                  </a:lnTo>
                  <a:lnTo>
                    <a:pt x="0" y="0"/>
                  </a:lnTo>
                  <a:close/>
                </a:path>
              </a:pathLst>
            </a:custGeom>
            <a:solidFill>
              <a:srgbClr val="DEDED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圆角矩形 1"/>
            <p:cNvSpPr/>
            <p:nvPr/>
          </p:nvSpPr>
          <p:spPr>
            <a:xfrm>
              <a:off x="1979712" y="1441240"/>
              <a:ext cx="432048" cy="792087"/>
            </a:xfrm>
            <a:custGeom>
              <a:avLst/>
              <a:gdLst/>
              <a:ahLst/>
              <a:cxnLst/>
              <a:rect l="l" t="t" r="r" b="b"/>
              <a:pathLst>
                <a:path w="432048" h="792088">
                  <a:moveTo>
                    <a:pt x="216024" y="0"/>
                  </a:moveTo>
                  <a:cubicBezTo>
                    <a:pt x="335331" y="0"/>
                    <a:pt x="432048" y="96717"/>
                    <a:pt x="432048" y="216024"/>
                  </a:cubicBezTo>
                  <a:lnTo>
                    <a:pt x="432048" y="792088"/>
                  </a:lnTo>
                  <a:lnTo>
                    <a:pt x="0" y="792088"/>
                  </a:lnTo>
                  <a:lnTo>
                    <a:pt x="0" y="216024"/>
                  </a:lnTo>
                  <a:cubicBezTo>
                    <a:pt x="0" y="96717"/>
                    <a:pt x="96717" y="0"/>
                    <a:pt x="216024" y="0"/>
                  </a:cubicBezTo>
                  <a:close/>
                </a:path>
              </a:pathLst>
            </a:cu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6" name="组合 55"/>
          <p:cNvGrpSpPr/>
          <p:nvPr/>
        </p:nvGrpSpPr>
        <p:grpSpPr>
          <a:xfrm>
            <a:off x="3433928" y="3960001"/>
            <a:ext cx="349959" cy="349959"/>
            <a:chOff x="2748942" y="4275634"/>
            <a:chExt cx="581657" cy="581657"/>
          </a:xfrm>
        </p:grpSpPr>
        <p:sp>
          <p:nvSpPr>
            <p:cNvPr id="57" name="泪滴形 56"/>
            <p:cNvSpPr/>
            <p:nvPr/>
          </p:nvSpPr>
          <p:spPr>
            <a:xfrm rot="19009169">
              <a:off x="2748942" y="4275634"/>
              <a:ext cx="581657" cy="581657"/>
            </a:xfrm>
            <a:prstGeom prst="teardrop">
              <a:avLst>
                <a:gd name="adj" fmla="val 156130"/>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椭圆 5"/>
            <p:cNvSpPr/>
            <p:nvPr/>
          </p:nvSpPr>
          <p:spPr>
            <a:xfrm>
              <a:off x="2832755" y="4424978"/>
              <a:ext cx="393560" cy="355359"/>
            </a:xfrm>
            <a:custGeom>
              <a:avLst/>
              <a:gdLst/>
              <a:ahLst/>
              <a:cxnLst/>
              <a:rect l="l" t="t" r="r" b="b"/>
              <a:pathLst>
                <a:path w="815863" h="736669">
                  <a:moveTo>
                    <a:pt x="125815" y="0"/>
                  </a:moveTo>
                  <a:cubicBezTo>
                    <a:pt x="94369" y="57817"/>
                    <a:pt x="77582" y="124190"/>
                    <a:pt x="77582" y="194483"/>
                  </a:cubicBezTo>
                  <a:cubicBezTo>
                    <a:pt x="77582" y="433097"/>
                    <a:pt x="271016" y="626531"/>
                    <a:pt x="509630" y="626531"/>
                  </a:cubicBezTo>
                  <a:cubicBezTo>
                    <a:pt x="629347" y="626531"/>
                    <a:pt x="737691" y="577840"/>
                    <a:pt x="815863" y="499105"/>
                  </a:cubicBezTo>
                  <a:cubicBezTo>
                    <a:pt x="746208" y="640416"/>
                    <a:pt x="600369" y="736669"/>
                    <a:pt x="432048" y="736669"/>
                  </a:cubicBezTo>
                  <a:cubicBezTo>
                    <a:pt x="193434" y="736669"/>
                    <a:pt x="0" y="543235"/>
                    <a:pt x="0" y="304621"/>
                  </a:cubicBezTo>
                  <a:cubicBezTo>
                    <a:pt x="0" y="185724"/>
                    <a:pt x="48027" y="78045"/>
                    <a:pt x="125815"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9" name="六边形 58"/>
          <p:cNvSpPr/>
          <p:nvPr/>
        </p:nvSpPr>
        <p:spPr>
          <a:xfrm>
            <a:off x="2751797" y="4527121"/>
            <a:ext cx="1756829" cy="792088"/>
          </a:xfrm>
          <a:prstGeom prst="hexagon">
            <a:avLst>
              <a:gd name="adj" fmla="val 46894"/>
              <a:gd name="vf" fmla="val 115470"/>
            </a:avLst>
          </a:prstGeom>
          <a:gradFill flip="none" rotWithShape="1">
            <a:gsLst>
              <a:gs pos="51000">
                <a:srgbClr val="C0504D">
                  <a:lumMod val="75000"/>
                </a:srgbClr>
              </a:gs>
              <a:gs pos="99000">
                <a:srgbClr val="C0504D">
                  <a:lumMod val="50000"/>
                </a:srgbClr>
              </a:gs>
              <a:gs pos="0">
                <a:srgbClr val="E07C79"/>
              </a:gs>
              <a:gs pos="49000">
                <a:srgbClr val="DD6C69"/>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TextBox 59"/>
          <p:cNvSpPr txBox="1"/>
          <p:nvPr/>
        </p:nvSpPr>
        <p:spPr>
          <a:xfrm flipH="1">
            <a:off x="3301600" y="1642852"/>
            <a:ext cx="622328"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rPr>
              <a:t>2</a:t>
            </a:r>
            <a:endParaRPr kumimoji="0" lang="zh-CN" altLang="en-US"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endParaRPr>
          </a:p>
        </p:txBody>
      </p:sp>
      <p:sp>
        <p:nvSpPr>
          <p:cNvPr id="61" name="TextBox 60"/>
          <p:cNvSpPr txBox="1"/>
          <p:nvPr/>
        </p:nvSpPr>
        <p:spPr>
          <a:xfrm flipH="1">
            <a:off x="2898539" y="4687428"/>
            <a:ext cx="144881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rPr>
              <a:t>TEXT</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endParaRPr>
          </a:p>
        </p:txBody>
      </p:sp>
      <p:grpSp>
        <p:nvGrpSpPr>
          <p:cNvPr id="62" name="组合 61"/>
          <p:cNvGrpSpPr/>
          <p:nvPr/>
        </p:nvGrpSpPr>
        <p:grpSpPr>
          <a:xfrm>
            <a:off x="5353405" y="1523151"/>
            <a:ext cx="308822" cy="2173750"/>
            <a:chOff x="1979712" y="1441240"/>
            <a:chExt cx="432048" cy="2525692"/>
          </a:xfrm>
        </p:grpSpPr>
        <p:sp>
          <p:nvSpPr>
            <p:cNvPr id="63" name="五边形 3"/>
            <p:cNvSpPr/>
            <p:nvPr/>
          </p:nvSpPr>
          <p:spPr>
            <a:xfrm rot="5400000">
              <a:off x="1152684" y="2779864"/>
              <a:ext cx="2086104" cy="288032"/>
            </a:xfrm>
            <a:custGeom>
              <a:avLst/>
              <a:gdLst>
                <a:gd name="connsiteX0" fmla="*/ 0 w 1944216"/>
                <a:gd name="connsiteY0" fmla="*/ 0 h 288032"/>
                <a:gd name="connsiteX1" fmla="*/ 1800200 w 1944216"/>
                <a:gd name="connsiteY1" fmla="*/ 0 h 288032"/>
                <a:gd name="connsiteX2" fmla="*/ 1944216 w 1944216"/>
                <a:gd name="connsiteY2" fmla="*/ 144016 h 288032"/>
                <a:gd name="connsiteX3" fmla="*/ 1800200 w 1944216"/>
                <a:gd name="connsiteY3" fmla="*/ 288032 h 288032"/>
                <a:gd name="connsiteX4" fmla="*/ 0 w 1944216"/>
                <a:gd name="connsiteY4" fmla="*/ 288032 h 288032"/>
                <a:gd name="connsiteX5" fmla="*/ 0 w 1944216"/>
                <a:gd name="connsiteY5" fmla="*/ 0 h 288032"/>
                <a:gd name="connsiteX0" fmla="*/ 0 w 2086105"/>
                <a:gd name="connsiteY0" fmla="*/ 0 h 288032"/>
                <a:gd name="connsiteX1" fmla="*/ 1800200 w 2086105"/>
                <a:gd name="connsiteY1" fmla="*/ 0 h 288032"/>
                <a:gd name="connsiteX2" fmla="*/ 2086105 w 2086105"/>
                <a:gd name="connsiteY2" fmla="*/ 159782 h 288032"/>
                <a:gd name="connsiteX3" fmla="*/ 1800200 w 2086105"/>
                <a:gd name="connsiteY3" fmla="*/ 288032 h 288032"/>
                <a:gd name="connsiteX4" fmla="*/ 0 w 2086105"/>
                <a:gd name="connsiteY4" fmla="*/ 288032 h 288032"/>
                <a:gd name="connsiteX5" fmla="*/ 0 w 2086105"/>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105" h="288032">
                  <a:moveTo>
                    <a:pt x="0" y="0"/>
                  </a:moveTo>
                  <a:lnTo>
                    <a:pt x="1800200" y="0"/>
                  </a:lnTo>
                  <a:lnTo>
                    <a:pt x="2086105" y="159782"/>
                  </a:lnTo>
                  <a:lnTo>
                    <a:pt x="1800200" y="288032"/>
                  </a:lnTo>
                  <a:lnTo>
                    <a:pt x="0" y="288032"/>
                  </a:lnTo>
                  <a:lnTo>
                    <a:pt x="0" y="0"/>
                  </a:lnTo>
                  <a:close/>
                </a:path>
              </a:pathLst>
            </a:custGeom>
            <a:solidFill>
              <a:srgbClr val="DEDED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圆角矩形 1"/>
            <p:cNvSpPr/>
            <p:nvPr/>
          </p:nvSpPr>
          <p:spPr>
            <a:xfrm>
              <a:off x="1979712" y="1441240"/>
              <a:ext cx="432048" cy="792087"/>
            </a:xfrm>
            <a:custGeom>
              <a:avLst/>
              <a:gdLst/>
              <a:ahLst/>
              <a:cxnLst/>
              <a:rect l="l" t="t" r="r" b="b"/>
              <a:pathLst>
                <a:path w="432048" h="792088">
                  <a:moveTo>
                    <a:pt x="216024" y="0"/>
                  </a:moveTo>
                  <a:cubicBezTo>
                    <a:pt x="335331" y="0"/>
                    <a:pt x="432048" y="96717"/>
                    <a:pt x="432048" y="216024"/>
                  </a:cubicBezTo>
                  <a:lnTo>
                    <a:pt x="432048" y="792088"/>
                  </a:lnTo>
                  <a:lnTo>
                    <a:pt x="0" y="792088"/>
                  </a:lnTo>
                  <a:lnTo>
                    <a:pt x="0" y="216024"/>
                  </a:lnTo>
                  <a:cubicBezTo>
                    <a:pt x="0" y="96717"/>
                    <a:pt x="96717" y="0"/>
                    <a:pt x="216024" y="0"/>
                  </a:cubicBezTo>
                  <a:close/>
                </a:path>
              </a:pathLst>
            </a:custGeom>
            <a:solidFill>
              <a:srgbClr val="D2A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5" name="组合 64"/>
          <p:cNvGrpSpPr/>
          <p:nvPr/>
        </p:nvGrpSpPr>
        <p:grpSpPr>
          <a:xfrm>
            <a:off x="5318744" y="3960001"/>
            <a:ext cx="349959" cy="349959"/>
            <a:chOff x="2748942" y="4275634"/>
            <a:chExt cx="581657" cy="581657"/>
          </a:xfrm>
        </p:grpSpPr>
        <p:sp>
          <p:nvSpPr>
            <p:cNvPr id="66" name="泪滴形 65"/>
            <p:cNvSpPr/>
            <p:nvPr/>
          </p:nvSpPr>
          <p:spPr>
            <a:xfrm rot="19009169">
              <a:off x="2748942" y="4275634"/>
              <a:ext cx="581657" cy="581657"/>
            </a:xfrm>
            <a:prstGeom prst="teardrop">
              <a:avLst>
                <a:gd name="adj" fmla="val 156130"/>
              </a:avLst>
            </a:prstGeom>
            <a:solidFill>
              <a:srgbClr val="D2A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椭圆 5"/>
            <p:cNvSpPr/>
            <p:nvPr/>
          </p:nvSpPr>
          <p:spPr>
            <a:xfrm>
              <a:off x="2832755" y="4424978"/>
              <a:ext cx="393560" cy="355359"/>
            </a:xfrm>
            <a:custGeom>
              <a:avLst/>
              <a:gdLst/>
              <a:ahLst/>
              <a:cxnLst/>
              <a:rect l="l" t="t" r="r" b="b"/>
              <a:pathLst>
                <a:path w="815863" h="736669">
                  <a:moveTo>
                    <a:pt x="125815" y="0"/>
                  </a:moveTo>
                  <a:cubicBezTo>
                    <a:pt x="94369" y="57817"/>
                    <a:pt x="77582" y="124190"/>
                    <a:pt x="77582" y="194483"/>
                  </a:cubicBezTo>
                  <a:cubicBezTo>
                    <a:pt x="77582" y="433097"/>
                    <a:pt x="271016" y="626531"/>
                    <a:pt x="509630" y="626531"/>
                  </a:cubicBezTo>
                  <a:cubicBezTo>
                    <a:pt x="629347" y="626531"/>
                    <a:pt x="737691" y="577840"/>
                    <a:pt x="815863" y="499105"/>
                  </a:cubicBezTo>
                  <a:cubicBezTo>
                    <a:pt x="746208" y="640416"/>
                    <a:pt x="600369" y="736669"/>
                    <a:pt x="432048" y="736669"/>
                  </a:cubicBezTo>
                  <a:cubicBezTo>
                    <a:pt x="193434" y="736669"/>
                    <a:pt x="0" y="543235"/>
                    <a:pt x="0" y="304621"/>
                  </a:cubicBezTo>
                  <a:cubicBezTo>
                    <a:pt x="0" y="185724"/>
                    <a:pt x="48027" y="78045"/>
                    <a:pt x="125815"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8" name="六边形 67"/>
          <p:cNvSpPr/>
          <p:nvPr/>
        </p:nvSpPr>
        <p:spPr>
          <a:xfrm>
            <a:off x="4696013" y="4527121"/>
            <a:ext cx="1756829" cy="792088"/>
          </a:xfrm>
          <a:prstGeom prst="hexagon">
            <a:avLst>
              <a:gd name="adj" fmla="val 46894"/>
              <a:gd name="vf" fmla="val 115470"/>
            </a:avLst>
          </a:prstGeom>
          <a:gradFill flip="none" rotWithShape="1">
            <a:gsLst>
              <a:gs pos="51000">
                <a:srgbClr val="D2A000"/>
              </a:gs>
              <a:gs pos="99000">
                <a:srgbClr val="D2A000"/>
              </a:gs>
              <a:gs pos="49000">
                <a:srgbClr val="FEBC01"/>
              </a:gs>
              <a:gs pos="0">
                <a:srgbClr val="FFD757"/>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TextBox 68"/>
          <p:cNvSpPr txBox="1"/>
          <p:nvPr/>
        </p:nvSpPr>
        <p:spPr>
          <a:xfrm flipH="1">
            <a:off x="5186416" y="1642852"/>
            <a:ext cx="622328"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rPr>
              <a:t>3</a:t>
            </a:r>
            <a:endParaRPr kumimoji="0" lang="zh-CN" altLang="en-US"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endParaRPr>
          </a:p>
        </p:txBody>
      </p:sp>
      <p:sp>
        <p:nvSpPr>
          <p:cNvPr id="70" name="TextBox 69"/>
          <p:cNvSpPr txBox="1"/>
          <p:nvPr/>
        </p:nvSpPr>
        <p:spPr>
          <a:xfrm flipH="1">
            <a:off x="4842755" y="4687428"/>
            <a:ext cx="144881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rPr>
              <a:t>TEXT</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endParaRPr>
          </a:p>
        </p:txBody>
      </p:sp>
      <p:grpSp>
        <p:nvGrpSpPr>
          <p:cNvPr id="71" name="组合 70"/>
          <p:cNvGrpSpPr/>
          <p:nvPr/>
        </p:nvGrpSpPr>
        <p:grpSpPr>
          <a:xfrm>
            <a:off x="7357021" y="1523151"/>
            <a:ext cx="308822" cy="2173750"/>
            <a:chOff x="1979712" y="1441240"/>
            <a:chExt cx="432048" cy="2525692"/>
          </a:xfrm>
        </p:grpSpPr>
        <p:sp>
          <p:nvSpPr>
            <p:cNvPr id="72" name="五边形 3"/>
            <p:cNvSpPr/>
            <p:nvPr/>
          </p:nvSpPr>
          <p:spPr>
            <a:xfrm rot="5400000">
              <a:off x="1152684" y="2779864"/>
              <a:ext cx="2086104" cy="288032"/>
            </a:xfrm>
            <a:custGeom>
              <a:avLst/>
              <a:gdLst>
                <a:gd name="connsiteX0" fmla="*/ 0 w 1944216"/>
                <a:gd name="connsiteY0" fmla="*/ 0 h 288032"/>
                <a:gd name="connsiteX1" fmla="*/ 1800200 w 1944216"/>
                <a:gd name="connsiteY1" fmla="*/ 0 h 288032"/>
                <a:gd name="connsiteX2" fmla="*/ 1944216 w 1944216"/>
                <a:gd name="connsiteY2" fmla="*/ 144016 h 288032"/>
                <a:gd name="connsiteX3" fmla="*/ 1800200 w 1944216"/>
                <a:gd name="connsiteY3" fmla="*/ 288032 h 288032"/>
                <a:gd name="connsiteX4" fmla="*/ 0 w 1944216"/>
                <a:gd name="connsiteY4" fmla="*/ 288032 h 288032"/>
                <a:gd name="connsiteX5" fmla="*/ 0 w 1944216"/>
                <a:gd name="connsiteY5" fmla="*/ 0 h 288032"/>
                <a:gd name="connsiteX0" fmla="*/ 0 w 2086105"/>
                <a:gd name="connsiteY0" fmla="*/ 0 h 288032"/>
                <a:gd name="connsiteX1" fmla="*/ 1800200 w 2086105"/>
                <a:gd name="connsiteY1" fmla="*/ 0 h 288032"/>
                <a:gd name="connsiteX2" fmla="*/ 2086105 w 2086105"/>
                <a:gd name="connsiteY2" fmla="*/ 159782 h 288032"/>
                <a:gd name="connsiteX3" fmla="*/ 1800200 w 2086105"/>
                <a:gd name="connsiteY3" fmla="*/ 288032 h 288032"/>
                <a:gd name="connsiteX4" fmla="*/ 0 w 2086105"/>
                <a:gd name="connsiteY4" fmla="*/ 288032 h 288032"/>
                <a:gd name="connsiteX5" fmla="*/ 0 w 2086105"/>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105" h="288032">
                  <a:moveTo>
                    <a:pt x="0" y="0"/>
                  </a:moveTo>
                  <a:lnTo>
                    <a:pt x="1800200" y="0"/>
                  </a:lnTo>
                  <a:lnTo>
                    <a:pt x="2086105" y="159782"/>
                  </a:lnTo>
                  <a:lnTo>
                    <a:pt x="1800200" y="288032"/>
                  </a:lnTo>
                  <a:lnTo>
                    <a:pt x="0" y="288032"/>
                  </a:lnTo>
                  <a:lnTo>
                    <a:pt x="0" y="0"/>
                  </a:lnTo>
                  <a:close/>
                </a:path>
              </a:pathLst>
            </a:custGeom>
            <a:solidFill>
              <a:srgbClr val="DEDED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圆角矩形 1"/>
            <p:cNvSpPr/>
            <p:nvPr/>
          </p:nvSpPr>
          <p:spPr>
            <a:xfrm>
              <a:off x="1979712" y="1441240"/>
              <a:ext cx="432048" cy="792087"/>
            </a:xfrm>
            <a:custGeom>
              <a:avLst/>
              <a:gdLst/>
              <a:ahLst/>
              <a:cxnLst/>
              <a:rect l="l" t="t" r="r" b="b"/>
              <a:pathLst>
                <a:path w="432048" h="792088">
                  <a:moveTo>
                    <a:pt x="216024" y="0"/>
                  </a:moveTo>
                  <a:cubicBezTo>
                    <a:pt x="335331" y="0"/>
                    <a:pt x="432048" y="96717"/>
                    <a:pt x="432048" y="216024"/>
                  </a:cubicBezTo>
                  <a:lnTo>
                    <a:pt x="432048" y="792088"/>
                  </a:lnTo>
                  <a:lnTo>
                    <a:pt x="0" y="792088"/>
                  </a:lnTo>
                  <a:lnTo>
                    <a:pt x="0" y="216024"/>
                  </a:lnTo>
                  <a:cubicBezTo>
                    <a:pt x="0" y="96717"/>
                    <a:pt x="96717" y="0"/>
                    <a:pt x="216024" y="0"/>
                  </a:cubicBezTo>
                  <a:close/>
                </a:path>
              </a:pathLst>
            </a:cu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74" name="组合 73"/>
          <p:cNvGrpSpPr/>
          <p:nvPr/>
        </p:nvGrpSpPr>
        <p:grpSpPr>
          <a:xfrm>
            <a:off x="7322360" y="3960001"/>
            <a:ext cx="349959" cy="349959"/>
            <a:chOff x="2748942" y="4275634"/>
            <a:chExt cx="581657" cy="581657"/>
          </a:xfrm>
        </p:grpSpPr>
        <p:sp>
          <p:nvSpPr>
            <p:cNvPr id="75" name="泪滴形 74"/>
            <p:cNvSpPr/>
            <p:nvPr/>
          </p:nvSpPr>
          <p:spPr>
            <a:xfrm rot="19009169">
              <a:off x="2748942" y="4275634"/>
              <a:ext cx="581657" cy="581657"/>
            </a:xfrm>
            <a:prstGeom prst="teardrop">
              <a:avLst>
                <a:gd name="adj" fmla="val 156130"/>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6" name="椭圆 5"/>
            <p:cNvSpPr/>
            <p:nvPr/>
          </p:nvSpPr>
          <p:spPr>
            <a:xfrm>
              <a:off x="2832755" y="4424978"/>
              <a:ext cx="393560" cy="355359"/>
            </a:xfrm>
            <a:custGeom>
              <a:avLst/>
              <a:gdLst/>
              <a:ahLst/>
              <a:cxnLst/>
              <a:rect l="l" t="t" r="r" b="b"/>
              <a:pathLst>
                <a:path w="815863" h="736669">
                  <a:moveTo>
                    <a:pt x="125815" y="0"/>
                  </a:moveTo>
                  <a:cubicBezTo>
                    <a:pt x="94369" y="57817"/>
                    <a:pt x="77582" y="124190"/>
                    <a:pt x="77582" y="194483"/>
                  </a:cubicBezTo>
                  <a:cubicBezTo>
                    <a:pt x="77582" y="433097"/>
                    <a:pt x="271016" y="626531"/>
                    <a:pt x="509630" y="626531"/>
                  </a:cubicBezTo>
                  <a:cubicBezTo>
                    <a:pt x="629347" y="626531"/>
                    <a:pt x="737691" y="577840"/>
                    <a:pt x="815863" y="499105"/>
                  </a:cubicBezTo>
                  <a:cubicBezTo>
                    <a:pt x="746208" y="640416"/>
                    <a:pt x="600369" y="736669"/>
                    <a:pt x="432048" y="736669"/>
                  </a:cubicBezTo>
                  <a:cubicBezTo>
                    <a:pt x="193434" y="736669"/>
                    <a:pt x="0" y="543235"/>
                    <a:pt x="0" y="304621"/>
                  </a:cubicBezTo>
                  <a:cubicBezTo>
                    <a:pt x="0" y="185724"/>
                    <a:pt x="48027" y="78045"/>
                    <a:pt x="125815"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7" name="六边形 76"/>
          <p:cNvSpPr/>
          <p:nvPr/>
        </p:nvSpPr>
        <p:spPr>
          <a:xfrm>
            <a:off x="6631595" y="4527121"/>
            <a:ext cx="1756829" cy="792088"/>
          </a:xfrm>
          <a:prstGeom prst="hexagon">
            <a:avLst>
              <a:gd name="adj" fmla="val 46894"/>
              <a:gd name="vf" fmla="val 115470"/>
            </a:avLst>
          </a:prstGeom>
          <a:gradFill flip="none" rotWithShape="1">
            <a:gsLst>
              <a:gs pos="51000">
                <a:srgbClr val="C0504D">
                  <a:lumMod val="75000"/>
                </a:srgbClr>
              </a:gs>
              <a:gs pos="99000">
                <a:srgbClr val="C0504D">
                  <a:lumMod val="50000"/>
                </a:srgbClr>
              </a:gs>
              <a:gs pos="0">
                <a:srgbClr val="E07C79"/>
              </a:gs>
              <a:gs pos="49000">
                <a:srgbClr val="DD6C69"/>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8" name="TextBox 77"/>
          <p:cNvSpPr txBox="1"/>
          <p:nvPr/>
        </p:nvSpPr>
        <p:spPr>
          <a:xfrm flipH="1">
            <a:off x="7190032" y="1642852"/>
            <a:ext cx="622328"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rPr>
              <a:t>3</a:t>
            </a:r>
            <a:endParaRPr kumimoji="0" lang="zh-CN" altLang="en-US"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Narrow" pitchFamily="34" charset="0"/>
              <a:cs typeface="Times New Roman" pitchFamily="18" charset="0"/>
            </a:endParaRPr>
          </a:p>
        </p:txBody>
      </p:sp>
      <p:sp>
        <p:nvSpPr>
          <p:cNvPr id="79" name="TextBox 78"/>
          <p:cNvSpPr txBox="1"/>
          <p:nvPr/>
        </p:nvSpPr>
        <p:spPr>
          <a:xfrm flipH="1">
            <a:off x="6778337" y="4687428"/>
            <a:ext cx="144881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rPr>
              <a:t>TEXT</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gency FB" pitchFamily="34" charset="0"/>
              <a:ea typeface="微软雅黑" pitchFamily="34" charset="-122"/>
              <a:cs typeface="Times New Roman" pitchFamily="18" charset="0"/>
            </a:endParaRPr>
          </a:p>
        </p:txBody>
      </p:sp>
      <p:sp>
        <p:nvSpPr>
          <p:cNvPr id="80" name="TextBox 79"/>
          <p:cNvSpPr txBox="1"/>
          <p:nvPr/>
        </p:nvSpPr>
        <p:spPr>
          <a:xfrm>
            <a:off x="6914480" y="5499229"/>
            <a:ext cx="1376785"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81" name="TextBox 80"/>
          <p:cNvSpPr txBox="1"/>
          <p:nvPr/>
        </p:nvSpPr>
        <p:spPr>
          <a:xfrm>
            <a:off x="4973834" y="5499229"/>
            <a:ext cx="1376785"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82" name="TextBox 81"/>
          <p:cNvSpPr txBox="1"/>
          <p:nvPr/>
        </p:nvSpPr>
        <p:spPr>
          <a:xfrm>
            <a:off x="3033188" y="5499229"/>
            <a:ext cx="1376785"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83" name="TextBox 82"/>
          <p:cNvSpPr txBox="1"/>
          <p:nvPr/>
        </p:nvSpPr>
        <p:spPr>
          <a:xfrm>
            <a:off x="1092542" y="5499229"/>
            <a:ext cx="1376785"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Tree>
    <p:extLst>
      <p:ext uri="{BB962C8B-B14F-4D97-AF65-F5344CB8AC3E}">
        <p14:creationId xmlns:p14="http://schemas.microsoft.com/office/powerpoint/2010/main" val="1209204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271769" y="1900290"/>
            <a:ext cx="3839675" cy="1264005"/>
          </a:xfrm>
          <a:prstGeom prst="roundRect">
            <a:avLst>
              <a:gd name="adj" fmla="val 50000"/>
            </a:avLst>
          </a:prstGeom>
          <a:solidFill>
            <a:srgbClr val="FFEAA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圆角矩形 31"/>
          <p:cNvSpPr/>
          <p:nvPr/>
        </p:nvSpPr>
        <p:spPr>
          <a:xfrm>
            <a:off x="271769" y="4433816"/>
            <a:ext cx="3839675" cy="1264005"/>
          </a:xfrm>
          <a:prstGeom prst="roundRect">
            <a:avLst>
              <a:gd name="adj" fmla="val 50000"/>
            </a:avLst>
          </a:prstGeom>
          <a:solidFill>
            <a:srgbClr val="FFEAA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圆角矩形 32"/>
          <p:cNvSpPr/>
          <p:nvPr/>
        </p:nvSpPr>
        <p:spPr>
          <a:xfrm>
            <a:off x="4396628" y="2833450"/>
            <a:ext cx="4495852" cy="1685944"/>
          </a:xfrm>
          <a:prstGeom prst="roundRect">
            <a:avLst>
              <a:gd name="adj" fmla="val 50000"/>
            </a:avLst>
          </a:prstGeom>
          <a:solidFill>
            <a:srgbClr val="FFEAA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圆角矩形 33"/>
          <p:cNvSpPr/>
          <p:nvPr/>
        </p:nvSpPr>
        <p:spPr>
          <a:xfrm>
            <a:off x="4396628" y="330896"/>
            <a:ext cx="4495852" cy="1685944"/>
          </a:xfrm>
          <a:prstGeom prst="roundRect">
            <a:avLst>
              <a:gd name="adj" fmla="val 50000"/>
            </a:avLst>
          </a:prstGeom>
          <a:solidFill>
            <a:srgbClr val="FFEAA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5" name="组合 34"/>
          <p:cNvGrpSpPr/>
          <p:nvPr/>
        </p:nvGrpSpPr>
        <p:grpSpPr>
          <a:xfrm>
            <a:off x="2710684" y="260648"/>
            <a:ext cx="3704566" cy="5823093"/>
            <a:chOff x="2699792" y="116632"/>
            <a:chExt cx="3888432" cy="6112105"/>
          </a:xfrm>
        </p:grpSpPr>
        <p:grpSp>
          <p:nvGrpSpPr>
            <p:cNvPr id="36" name="组合 35"/>
            <p:cNvGrpSpPr/>
            <p:nvPr/>
          </p:nvGrpSpPr>
          <p:grpSpPr>
            <a:xfrm flipH="1">
              <a:off x="4068621" y="116632"/>
              <a:ext cx="2519603" cy="2253874"/>
              <a:chOff x="1185427" y="2577210"/>
              <a:chExt cx="3033500" cy="2713572"/>
            </a:xfrm>
          </p:grpSpPr>
          <p:sp>
            <p:nvSpPr>
              <p:cNvPr id="46" name="椭圆 45"/>
              <p:cNvSpPr/>
              <p:nvPr/>
            </p:nvSpPr>
            <p:spPr>
              <a:xfrm rot="2644783">
                <a:off x="1185427" y="2626246"/>
                <a:ext cx="2574030" cy="2342992"/>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泪滴形 1"/>
              <p:cNvSpPr/>
              <p:nvPr/>
            </p:nvSpPr>
            <p:spPr>
              <a:xfrm rot="6204384">
                <a:off x="1534235" y="2606089"/>
                <a:ext cx="2713572" cy="2655813"/>
              </a:xfrm>
              <a:custGeom>
                <a:avLst/>
                <a:gdLst>
                  <a:gd name="connsiteX0" fmla="*/ 155011 w 3035495"/>
                  <a:gd name="connsiteY0" fmla="*/ 1149500 h 2877788"/>
                  <a:gd name="connsiteX1" fmla="*/ 461680 w 3035495"/>
                  <a:gd name="connsiteY1" fmla="*/ 629654 h 2877788"/>
                  <a:gd name="connsiteX2" fmla="*/ 3035495 w 3035495"/>
                  <a:gd name="connsiteY2" fmla="*/ 0 h 2877788"/>
                  <a:gd name="connsiteX3" fmla="*/ 2759416 w 3035495"/>
                  <a:gd name="connsiteY3" fmla="*/ 1545640 h 2877788"/>
                  <a:gd name="connsiteX4" fmla="*/ 1427268 w 3035495"/>
                  <a:gd name="connsiteY4" fmla="*/ 2877788 h 2877788"/>
                  <a:gd name="connsiteX5" fmla="*/ 95120 w 3035495"/>
                  <a:gd name="connsiteY5" fmla="*/ 1545640 h 2877788"/>
                  <a:gd name="connsiteX6" fmla="*/ 155011 w 303549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0375" h="2877788">
                    <a:moveTo>
                      <a:pt x="59891" y="1149500"/>
                    </a:moveTo>
                    <a:cubicBezTo>
                      <a:pt x="149394" y="741952"/>
                      <a:pt x="152716" y="810624"/>
                      <a:pt x="366560" y="629654"/>
                    </a:cubicBezTo>
                    <a:cubicBezTo>
                      <a:pt x="580404" y="448684"/>
                      <a:pt x="2082437" y="209885"/>
                      <a:pt x="2940375" y="0"/>
                    </a:cubicBezTo>
                    <a:cubicBezTo>
                      <a:pt x="2333981" y="401367"/>
                      <a:pt x="2504449" y="976016"/>
                      <a:pt x="2504449" y="1491356"/>
                    </a:cubicBezTo>
                    <a:cubicBezTo>
                      <a:pt x="2504449" y="2227081"/>
                      <a:pt x="2067873" y="2877788"/>
                      <a:pt x="1332148" y="2877788"/>
                    </a:cubicBezTo>
                    <a:cubicBezTo>
                      <a:pt x="596423" y="2877788"/>
                      <a:pt x="0" y="2281365"/>
                      <a:pt x="0" y="1545640"/>
                    </a:cubicBezTo>
                    <a:cubicBezTo>
                      <a:pt x="0" y="1407691"/>
                      <a:pt x="20968" y="1274640"/>
                      <a:pt x="59891" y="1149500"/>
                    </a:cubicBezTo>
                    <a:close/>
                  </a:path>
                </a:pathLst>
              </a:cu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7" name="组合 36"/>
            <p:cNvGrpSpPr/>
            <p:nvPr/>
          </p:nvGrpSpPr>
          <p:grpSpPr>
            <a:xfrm>
              <a:off x="2736334" y="1810464"/>
              <a:ext cx="1940127" cy="1735512"/>
              <a:chOff x="1185427" y="2577210"/>
              <a:chExt cx="3033500" cy="2713572"/>
            </a:xfrm>
          </p:grpSpPr>
          <p:sp>
            <p:nvSpPr>
              <p:cNvPr id="44" name="椭圆 43"/>
              <p:cNvSpPr/>
              <p:nvPr/>
            </p:nvSpPr>
            <p:spPr>
              <a:xfrm rot="2644783">
                <a:off x="1185427" y="2626246"/>
                <a:ext cx="2574030" cy="2342992"/>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泪滴形 1"/>
              <p:cNvSpPr/>
              <p:nvPr/>
            </p:nvSpPr>
            <p:spPr>
              <a:xfrm rot="6204384">
                <a:off x="1534235" y="2606089"/>
                <a:ext cx="2713572" cy="2655813"/>
              </a:xfrm>
              <a:custGeom>
                <a:avLst/>
                <a:gdLst>
                  <a:gd name="connsiteX0" fmla="*/ 155011 w 3035495"/>
                  <a:gd name="connsiteY0" fmla="*/ 1149500 h 2877788"/>
                  <a:gd name="connsiteX1" fmla="*/ 461680 w 3035495"/>
                  <a:gd name="connsiteY1" fmla="*/ 629654 h 2877788"/>
                  <a:gd name="connsiteX2" fmla="*/ 3035495 w 3035495"/>
                  <a:gd name="connsiteY2" fmla="*/ 0 h 2877788"/>
                  <a:gd name="connsiteX3" fmla="*/ 2759416 w 3035495"/>
                  <a:gd name="connsiteY3" fmla="*/ 1545640 h 2877788"/>
                  <a:gd name="connsiteX4" fmla="*/ 1427268 w 3035495"/>
                  <a:gd name="connsiteY4" fmla="*/ 2877788 h 2877788"/>
                  <a:gd name="connsiteX5" fmla="*/ 95120 w 3035495"/>
                  <a:gd name="connsiteY5" fmla="*/ 1545640 h 2877788"/>
                  <a:gd name="connsiteX6" fmla="*/ 155011 w 303549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0375" h="2877788">
                    <a:moveTo>
                      <a:pt x="59891" y="1149500"/>
                    </a:moveTo>
                    <a:cubicBezTo>
                      <a:pt x="149394" y="741952"/>
                      <a:pt x="152716" y="810624"/>
                      <a:pt x="366560" y="629654"/>
                    </a:cubicBezTo>
                    <a:cubicBezTo>
                      <a:pt x="580404" y="448684"/>
                      <a:pt x="2082437" y="209885"/>
                      <a:pt x="2940375" y="0"/>
                    </a:cubicBezTo>
                    <a:cubicBezTo>
                      <a:pt x="2333981" y="401367"/>
                      <a:pt x="2504449" y="976016"/>
                      <a:pt x="2504449" y="1491356"/>
                    </a:cubicBezTo>
                    <a:cubicBezTo>
                      <a:pt x="2504449" y="2227081"/>
                      <a:pt x="2067873" y="2877788"/>
                      <a:pt x="1332148" y="2877788"/>
                    </a:cubicBezTo>
                    <a:cubicBezTo>
                      <a:pt x="596423" y="2877788"/>
                      <a:pt x="0" y="2281365"/>
                      <a:pt x="0" y="1545640"/>
                    </a:cubicBezTo>
                    <a:cubicBezTo>
                      <a:pt x="0" y="1407691"/>
                      <a:pt x="20968" y="1274640"/>
                      <a:pt x="59891" y="1149500"/>
                    </a:cubicBezTo>
                    <a:close/>
                  </a:path>
                </a:pathLst>
              </a:cu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8" name="组合 37"/>
            <p:cNvGrpSpPr/>
            <p:nvPr/>
          </p:nvGrpSpPr>
          <p:grpSpPr>
            <a:xfrm flipH="1">
              <a:off x="4032079" y="2799392"/>
              <a:ext cx="2519603" cy="2253874"/>
              <a:chOff x="1185427" y="2577210"/>
              <a:chExt cx="3033500" cy="2713572"/>
            </a:xfrm>
          </p:grpSpPr>
          <p:sp>
            <p:nvSpPr>
              <p:cNvPr id="42" name="椭圆 41"/>
              <p:cNvSpPr/>
              <p:nvPr/>
            </p:nvSpPr>
            <p:spPr>
              <a:xfrm rot="2644783">
                <a:off x="1185427" y="2626246"/>
                <a:ext cx="2574030" cy="2342992"/>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泪滴形 1"/>
              <p:cNvSpPr/>
              <p:nvPr/>
            </p:nvSpPr>
            <p:spPr>
              <a:xfrm rot="6204384">
                <a:off x="1534235" y="2606089"/>
                <a:ext cx="2713572" cy="2655813"/>
              </a:xfrm>
              <a:custGeom>
                <a:avLst/>
                <a:gdLst>
                  <a:gd name="connsiteX0" fmla="*/ 155011 w 3035495"/>
                  <a:gd name="connsiteY0" fmla="*/ 1149500 h 2877788"/>
                  <a:gd name="connsiteX1" fmla="*/ 461680 w 3035495"/>
                  <a:gd name="connsiteY1" fmla="*/ 629654 h 2877788"/>
                  <a:gd name="connsiteX2" fmla="*/ 3035495 w 3035495"/>
                  <a:gd name="connsiteY2" fmla="*/ 0 h 2877788"/>
                  <a:gd name="connsiteX3" fmla="*/ 2759416 w 3035495"/>
                  <a:gd name="connsiteY3" fmla="*/ 1545640 h 2877788"/>
                  <a:gd name="connsiteX4" fmla="*/ 1427268 w 3035495"/>
                  <a:gd name="connsiteY4" fmla="*/ 2877788 h 2877788"/>
                  <a:gd name="connsiteX5" fmla="*/ 95120 w 3035495"/>
                  <a:gd name="connsiteY5" fmla="*/ 1545640 h 2877788"/>
                  <a:gd name="connsiteX6" fmla="*/ 155011 w 303549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0375" h="2877788">
                    <a:moveTo>
                      <a:pt x="59891" y="1149500"/>
                    </a:moveTo>
                    <a:cubicBezTo>
                      <a:pt x="149394" y="741952"/>
                      <a:pt x="152716" y="810624"/>
                      <a:pt x="366560" y="629654"/>
                    </a:cubicBezTo>
                    <a:cubicBezTo>
                      <a:pt x="580404" y="448684"/>
                      <a:pt x="2082437" y="209885"/>
                      <a:pt x="2940375" y="0"/>
                    </a:cubicBezTo>
                    <a:cubicBezTo>
                      <a:pt x="2333981" y="401367"/>
                      <a:pt x="2504449" y="976016"/>
                      <a:pt x="2504449" y="1491356"/>
                    </a:cubicBezTo>
                    <a:cubicBezTo>
                      <a:pt x="2504449" y="2227081"/>
                      <a:pt x="2067873" y="2877788"/>
                      <a:pt x="1332148" y="2877788"/>
                    </a:cubicBezTo>
                    <a:cubicBezTo>
                      <a:pt x="596423" y="2877788"/>
                      <a:pt x="0" y="2281365"/>
                      <a:pt x="0" y="1545640"/>
                    </a:cubicBezTo>
                    <a:cubicBezTo>
                      <a:pt x="0" y="1407691"/>
                      <a:pt x="20968" y="1274640"/>
                      <a:pt x="59891" y="1149500"/>
                    </a:cubicBezTo>
                    <a:close/>
                  </a:path>
                </a:pathLst>
              </a:cu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9" name="组合 38"/>
            <p:cNvGrpSpPr/>
            <p:nvPr/>
          </p:nvGrpSpPr>
          <p:grpSpPr>
            <a:xfrm>
              <a:off x="2699792" y="4493225"/>
              <a:ext cx="1940127" cy="1735512"/>
              <a:chOff x="1185427" y="2577210"/>
              <a:chExt cx="3033500" cy="2713572"/>
            </a:xfrm>
          </p:grpSpPr>
          <p:sp>
            <p:nvSpPr>
              <p:cNvPr id="40" name="椭圆 39"/>
              <p:cNvSpPr/>
              <p:nvPr/>
            </p:nvSpPr>
            <p:spPr>
              <a:xfrm rot="2644783">
                <a:off x="1185427" y="2626246"/>
                <a:ext cx="2574030" cy="2342992"/>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泪滴形 1"/>
              <p:cNvSpPr/>
              <p:nvPr/>
            </p:nvSpPr>
            <p:spPr>
              <a:xfrm rot="6204384">
                <a:off x="1534235" y="2606089"/>
                <a:ext cx="2713572" cy="2655813"/>
              </a:xfrm>
              <a:custGeom>
                <a:avLst/>
                <a:gdLst>
                  <a:gd name="connsiteX0" fmla="*/ 155011 w 3035495"/>
                  <a:gd name="connsiteY0" fmla="*/ 1149500 h 2877788"/>
                  <a:gd name="connsiteX1" fmla="*/ 461680 w 3035495"/>
                  <a:gd name="connsiteY1" fmla="*/ 629654 h 2877788"/>
                  <a:gd name="connsiteX2" fmla="*/ 3035495 w 3035495"/>
                  <a:gd name="connsiteY2" fmla="*/ 0 h 2877788"/>
                  <a:gd name="connsiteX3" fmla="*/ 2759416 w 3035495"/>
                  <a:gd name="connsiteY3" fmla="*/ 1545640 h 2877788"/>
                  <a:gd name="connsiteX4" fmla="*/ 1427268 w 3035495"/>
                  <a:gd name="connsiteY4" fmla="*/ 2877788 h 2877788"/>
                  <a:gd name="connsiteX5" fmla="*/ 95120 w 3035495"/>
                  <a:gd name="connsiteY5" fmla="*/ 1545640 h 2877788"/>
                  <a:gd name="connsiteX6" fmla="*/ 155011 w 303549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664296 w 2940375"/>
                  <a:gd name="connsiteY3" fmla="*/ 1545640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 name="connsiteX0" fmla="*/ 59891 w 2940375"/>
                  <a:gd name="connsiteY0" fmla="*/ 1149500 h 2877788"/>
                  <a:gd name="connsiteX1" fmla="*/ 366560 w 2940375"/>
                  <a:gd name="connsiteY1" fmla="*/ 629654 h 2877788"/>
                  <a:gd name="connsiteX2" fmla="*/ 2940375 w 2940375"/>
                  <a:gd name="connsiteY2" fmla="*/ 0 h 2877788"/>
                  <a:gd name="connsiteX3" fmla="*/ 2504449 w 2940375"/>
                  <a:gd name="connsiteY3" fmla="*/ 1491356 h 2877788"/>
                  <a:gd name="connsiteX4" fmla="*/ 1332148 w 2940375"/>
                  <a:gd name="connsiteY4" fmla="*/ 2877788 h 2877788"/>
                  <a:gd name="connsiteX5" fmla="*/ 0 w 2940375"/>
                  <a:gd name="connsiteY5" fmla="*/ 1545640 h 2877788"/>
                  <a:gd name="connsiteX6" fmla="*/ 59891 w 2940375"/>
                  <a:gd name="connsiteY6" fmla="*/ 1149500 h 287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0375" h="2877788">
                    <a:moveTo>
                      <a:pt x="59891" y="1149500"/>
                    </a:moveTo>
                    <a:cubicBezTo>
                      <a:pt x="149394" y="741952"/>
                      <a:pt x="152716" y="810624"/>
                      <a:pt x="366560" y="629654"/>
                    </a:cubicBezTo>
                    <a:cubicBezTo>
                      <a:pt x="580404" y="448684"/>
                      <a:pt x="2082437" y="209885"/>
                      <a:pt x="2940375" y="0"/>
                    </a:cubicBezTo>
                    <a:cubicBezTo>
                      <a:pt x="2333981" y="401367"/>
                      <a:pt x="2504449" y="976016"/>
                      <a:pt x="2504449" y="1491356"/>
                    </a:cubicBezTo>
                    <a:cubicBezTo>
                      <a:pt x="2504449" y="2227081"/>
                      <a:pt x="2067873" y="2877788"/>
                      <a:pt x="1332148" y="2877788"/>
                    </a:cubicBezTo>
                    <a:cubicBezTo>
                      <a:pt x="596423" y="2877788"/>
                      <a:pt x="0" y="2281365"/>
                      <a:pt x="0" y="1545640"/>
                    </a:cubicBezTo>
                    <a:cubicBezTo>
                      <a:pt x="0" y="1407691"/>
                      <a:pt x="20968" y="1274640"/>
                      <a:pt x="59891" y="1149500"/>
                    </a:cubicBezTo>
                    <a:close/>
                  </a:path>
                </a:pathLst>
              </a:cu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48" name="圆角矩形 20"/>
          <p:cNvSpPr/>
          <p:nvPr/>
        </p:nvSpPr>
        <p:spPr>
          <a:xfrm>
            <a:off x="884117" y="6221371"/>
            <a:ext cx="7432299" cy="636630"/>
          </a:xfrm>
          <a:custGeom>
            <a:avLst/>
            <a:gdLst/>
            <a:ahLst/>
            <a:cxnLst/>
            <a:rect l="l" t="t" r="r" b="b"/>
            <a:pathLst>
              <a:path w="6840761" h="585961">
                <a:moveTo>
                  <a:pt x="0" y="414684"/>
                </a:moveTo>
                <a:lnTo>
                  <a:pt x="0" y="414685"/>
                </a:lnTo>
                <a:close/>
                <a:moveTo>
                  <a:pt x="414685" y="0"/>
                </a:moveTo>
                <a:lnTo>
                  <a:pt x="6426076" y="0"/>
                </a:lnTo>
                <a:cubicBezTo>
                  <a:pt x="6655100" y="0"/>
                  <a:pt x="6840761" y="185661"/>
                  <a:pt x="6840761" y="414685"/>
                </a:cubicBezTo>
                <a:lnTo>
                  <a:pt x="6840760" y="414685"/>
                </a:lnTo>
                <a:cubicBezTo>
                  <a:pt x="6840760" y="475912"/>
                  <a:pt x="6827491" y="534040"/>
                  <a:pt x="6802819" y="585961"/>
                </a:cubicBezTo>
                <a:lnTo>
                  <a:pt x="37942" y="585961"/>
                </a:lnTo>
                <a:cubicBezTo>
                  <a:pt x="13269" y="534040"/>
                  <a:pt x="0" y="475911"/>
                  <a:pt x="0" y="414685"/>
                </a:cubicBezTo>
                <a:cubicBezTo>
                  <a:pt x="0" y="185661"/>
                  <a:pt x="185661" y="0"/>
                  <a:pt x="414685" y="0"/>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TextBox 48"/>
          <p:cNvSpPr txBox="1"/>
          <p:nvPr/>
        </p:nvSpPr>
        <p:spPr>
          <a:xfrm flipH="1">
            <a:off x="4517982" y="905399"/>
            <a:ext cx="1134138"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3131840" y="2329936"/>
            <a:ext cx="113413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1" name="TextBox 50"/>
          <p:cNvSpPr txBox="1"/>
          <p:nvPr/>
        </p:nvSpPr>
        <p:spPr>
          <a:xfrm flipH="1">
            <a:off x="4517982" y="3440750"/>
            <a:ext cx="1134138"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3131840" y="4865287"/>
            <a:ext cx="113413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79646">
                  <a:lumMod val="50000"/>
                </a:srgbClr>
              </a:solidFill>
              <a:effectLst>
                <a:outerShdw blurRad="50800" dist="38100" dir="5400000" algn="t" rotWithShape="0">
                  <a:sysClr val="window" lastClr="FFFFFF">
                    <a:alpha val="40000"/>
                  </a:sysClr>
                </a:outerShdw>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a:off x="1115616" y="6221370"/>
            <a:ext cx="6912768" cy="584775"/>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54" name="TextBox 53"/>
          <p:cNvSpPr txBox="1"/>
          <p:nvPr/>
        </p:nvSpPr>
        <p:spPr>
          <a:xfrm>
            <a:off x="6300193" y="3123545"/>
            <a:ext cx="2016223"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5" name="TextBox 54"/>
          <p:cNvSpPr txBox="1"/>
          <p:nvPr/>
        </p:nvSpPr>
        <p:spPr>
          <a:xfrm>
            <a:off x="6300193" y="589092"/>
            <a:ext cx="2016223"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6" name="TextBox 55"/>
          <p:cNvSpPr txBox="1"/>
          <p:nvPr/>
        </p:nvSpPr>
        <p:spPr>
          <a:xfrm>
            <a:off x="827585" y="2042845"/>
            <a:ext cx="201622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7" name="TextBox 56"/>
          <p:cNvSpPr txBox="1"/>
          <p:nvPr/>
        </p:nvSpPr>
        <p:spPr>
          <a:xfrm>
            <a:off x="827585" y="4616900"/>
            <a:ext cx="201622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350397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33"/>
          <p:cNvSpPr/>
          <p:nvPr/>
        </p:nvSpPr>
        <p:spPr>
          <a:xfrm rot="16200000">
            <a:off x="611561" y="3690787"/>
            <a:ext cx="2304256" cy="1728192"/>
          </a:xfrm>
          <a:prstGeom prst="triangle">
            <a:avLst/>
          </a:prstGeom>
          <a:solidFill>
            <a:srgbClr val="2C7494"/>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1919609" y="4014469"/>
            <a:ext cx="432049" cy="43204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35"/>
          <p:cNvSpPr/>
          <p:nvPr/>
        </p:nvSpPr>
        <p:spPr>
          <a:xfrm>
            <a:off x="2007247" y="4110253"/>
            <a:ext cx="243873" cy="243873"/>
          </a:xfrm>
          <a:prstGeom prst="ellipse">
            <a:avLst/>
          </a:prstGeom>
          <a:solidFill>
            <a:sysClr val="windowText" lastClr="000000">
              <a:lumMod val="95000"/>
              <a:lumOff val="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2171244" y="4413615"/>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矩形 37"/>
          <p:cNvSpPr/>
          <p:nvPr/>
        </p:nvSpPr>
        <p:spPr>
          <a:xfrm>
            <a:off x="2555778" y="4554883"/>
            <a:ext cx="4824536" cy="107659"/>
          </a:xfrm>
          <a:prstGeom prst="rect">
            <a:avLst/>
          </a:prstGeom>
          <a:solidFill>
            <a:srgbClr val="2C7494"/>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等腰三角形 7"/>
          <p:cNvSpPr/>
          <p:nvPr/>
        </p:nvSpPr>
        <p:spPr>
          <a:xfrm rot="16200000">
            <a:off x="7112138" y="4106005"/>
            <a:ext cx="1541765" cy="1005412"/>
          </a:xfrm>
          <a:custGeom>
            <a:avLst/>
            <a:gdLst/>
            <a:ahLst/>
            <a:cxnLst/>
            <a:rect l="l" t="t" r="r" b="b"/>
            <a:pathLst>
              <a:path w="1541765" h="1005412">
                <a:moveTo>
                  <a:pt x="1541765" y="1005412"/>
                </a:moveTo>
                <a:lnTo>
                  <a:pt x="0" y="1005412"/>
                </a:lnTo>
                <a:lnTo>
                  <a:pt x="670275" y="0"/>
                </a:lnTo>
                <a:lnTo>
                  <a:pt x="871491" y="0"/>
                </a:lnTo>
                <a:close/>
              </a:path>
            </a:pathLst>
          </a:custGeom>
          <a:solidFill>
            <a:srgbClr val="2C7494"/>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矩形 39"/>
          <p:cNvSpPr/>
          <p:nvPr/>
        </p:nvSpPr>
        <p:spPr>
          <a:xfrm>
            <a:off x="3203848" y="3435683"/>
            <a:ext cx="504056" cy="1043763"/>
          </a:xfrm>
          <a:prstGeom prst="rect">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矩形 40"/>
          <p:cNvSpPr/>
          <p:nvPr/>
        </p:nvSpPr>
        <p:spPr>
          <a:xfrm>
            <a:off x="3203848" y="4257233"/>
            <a:ext cx="504056" cy="222213"/>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41"/>
          <p:cNvSpPr/>
          <p:nvPr/>
        </p:nvSpPr>
        <p:spPr>
          <a:xfrm>
            <a:off x="4139952" y="2931627"/>
            <a:ext cx="504056" cy="1547819"/>
          </a:xfrm>
          <a:prstGeom prst="rect">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42"/>
          <p:cNvSpPr/>
          <p:nvPr/>
        </p:nvSpPr>
        <p:spPr>
          <a:xfrm>
            <a:off x="4139952" y="3862532"/>
            <a:ext cx="504056" cy="616914"/>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43"/>
          <p:cNvSpPr/>
          <p:nvPr/>
        </p:nvSpPr>
        <p:spPr>
          <a:xfrm>
            <a:off x="5081778" y="2402870"/>
            <a:ext cx="504056" cy="2076576"/>
          </a:xfrm>
          <a:prstGeom prst="rect">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矩形 44"/>
          <p:cNvSpPr/>
          <p:nvPr/>
        </p:nvSpPr>
        <p:spPr>
          <a:xfrm>
            <a:off x="5081778" y="3432934"/>
            <a:ext cx="504056" cy="1046512"/>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矩形 45"/>
          <p:cNvSpPr/>
          <p:nvPr/>
        </p:nvSpPr>
        <p:spPr>
          <a:xfrm>
            <a:off x="6084168" y="1970821"/>
            <a:ext cx="504056" cy="2508625"/>
          </a:xfrm>
          <a:prstGeom prst="rect">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6"/>
          <p:cNvSpPr/>
          <p:nvPr/>
        </p:nvSpPr>
        <p:spPr>
          <a:xfrm>
            <a:off x="6084168" y="2898699"/>
            <a:ext cx="504056" cy="1580747"/>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任意多边形 47"/>
          <p:cNvSpPr/>
          <p:nvPr/>
        </p:nvSpPr>
        <p:spPr>
          <a:xfrm>
            <a:off x="3429162" y="4685025"/>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TextBox 48"/>
          <p:cNvSpPr txBox="1"/>
          <p:nvPr/>
        </p:nvSpPr>
        <p:spPr>
          <a:xfrm flipH="1">
            <a:off x="3093844" y="2970707"/>
            <a:ext cx="75807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1800" dirty="0">
                <a:solidFill>
                  <a:srgbClr val="2C7494"/>
                </a:solidFill>
                <a:latin typeface="Arial Rounded MT Bold" pitchFamily="34" charset="0"/>
                <a:cs typeface="Times New Roman" pitchFamily="18" charset="0"/>
              </a:rPr>
              <a:t>10%</a:t>
            </a:r>
            <a:endParaRPr kumimoji="0" lang="zh-CN" altLang="en-US" sz="1800" b="1" i="0" u="none" strike="noStrike" kern="0" cap="none" spc="0" normalizeH="0" baseline="0" noProof="0" dirty="0">
              <a:ln w="18415" cmpd="sng">
                <a:noFill/>
                <a:prstDash val="solid"/>
              </a:ln>
              <a:solidFill>
                <a:srgbClr val="2C7494"/>
              </a:solidFill>
              <a:uLnTx/>
              <a:uFillTx/>
              <a:latin typeface="Arial Rounded MT Bold" pitchFamily="34" charset="0"/>
              <a:cs typeface="Times New Roman" pitchFamily="18" charset="0"/>
            </a:endParaRPr>
          </a:p>
        </p:txBody>
      </p:sp>
      <p:sp>
        <p:nvSpPr>
          <p:cNvPr id="50" name="TextBox 49"/>
          <p:cNvSpPr txBox="1"/>
          <p:nvPr/>
        </p:nvSpPr>
        <p:spPr>
          <a:xfrm flipH="1">
            <a:off x="4012942" y="2466651"/>
            <a:ext cx="75807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1800" dirty="0">
                <a:solidFill>
                  <a:srgbClr val="2C7494"/>
                </a:solidFill>
                <a:latin typeface="Arial Rounded MT Bold" pitchFamily="34" charset="0"/>
                <a:cs typeface="Times New Roman" pitchFamily="18" charset="0"/>
              </a:rPr>
              <a:t>20%</a:t>
            </a:r>
            <a:endParaRPr kumimoji="0" lang="zh-CN" altLang="en-US" sz="1800" b="1" i="0" u="none" strike="noStrike" kern="0" cap="none" spc="0" normalizeH="0" baseline="0" noProof="0" dirty="0">
              <a:ln w="18415" cmpd="sng">
                <a:noFill/>
                <a:prstDash val="solid"/>
              </a:ln>
              <a:solidFill>
                <a:srgbClr val="2C7494"/>
              </a:solidFill>
              <a:uLnTx/>
              <a:uFillTx/>
              <a:latin typeface="Arial Rounded MT Bold" pitchFamily="34" charset="0"/>
              <a:cs typeface="Times New Roman" pitchFamily="18" charset="0"/>
            </a:endParaRPr>
          </a:p>
        </p:txBody>
      </p:sp>
      <p:sp>
        <p:nvSpPr>
          <p:cNvPr id="51" name="TextBox 50"/>
          <p:cNvSpPr txBox="1"/>
          <p:nvPr/>
        </p:nvSpPr>
        <p:spPr>
          <a:xfrm flipH="1">
            <a:off x="4994172" y="2040502"/>
            <a:ext cx="75807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1800" dirty="0">
                <a:solidFill>
                  <a:srgbClr val="2C7494"/>
                </a:solidFill>
                <a:latin typeface="Arial Rounded MT Bold" pitchFamily="34" charset="0"/>
                <a:cs typeface="Times New Roman" pitchFamily="18" charset="0"/>
              </a:rPr>
              <a:t>50%</a:t>
            </a:r>
            <a:endParaRPr kumimoji="0" lang="zh-CN" altLang="en-US" sz="1800" b="1" i="0" u="none" strike="noStrike" kern="0" cap="none" spc="0" normalizeH="0" baseline="0" noProof="0" dirty="0">
              <a:ln w="18415" cmpd="sng">
                <a:noFill/>
                <a:prstDash val="solid"/>
              </a:ln>
              <a:solidFill>
                <a:srgbClr val="2C7494"/>
              </a:solidFill>
              <a:uLnTx/>
              <a:uFillTx/>
              <a:latin typeface="Arial Rounded MT Bold" pitchFamily="34" charset="0"/>
              <a:cs typeface="Times New Roman" pitchFamily="18" charset="0"/>
            </a:endParaRPr>
          </a:p>
        </p:txBody>
      </p:sp>
      <p:sp>
        <p:nvSpPr>
          <p:cNvPr id="52" name="TextBox 51"/>
          <p:cNvSpPr txBox="1"/>
          <p:nvPr/>
        </p:nvSpPr>
        <p:spPr>
          <a:xfrm flipH="1">
            <a:off x="5986949" y="1596364"/>
            <a:ext cx="75807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1800" dirty="0">
                <a:solidFill>
                  <a:srgbClr val="2C7494"/>
                </a:solidFill>
                <a:latin typeface="Arial Rounded MT Bold" pitchFamily="34" charset="0"/>
                <a:cs typeface="Times New Roman" pitchFamily="18" charset="0"/>
              </a:rPr>
              <a:t>70%</a:t>
            </a:r>
            <a:endParaRPr kumimoji="0" lang="zh-CN" altLang="en-US" sz="1800" b="1" i="0" u="none" strike="noStrike" kern="0" cap="none" spc="0" normalizeH="0" baseline="0" noProof="0" dirty="0">
              <a:ln w="18415" cmpd="sng">
                <a:noFill/>
                <a:prstDash val="solid"/>
              </a:ln>
              <a:solidFill>
                <a:srgbClr val="2C7494"/>
              </a:solidFill>
              <a:uLnTx/>
              <a:uFillTx/>
              <a:latin typeface="Arial Rounded MT Bold" pitchFamily="34" charset="0"/>
              <a:cs typeface="Times New Roman" pitchFamily="18" charset="0"/>
            </a:endParaRPr>
          </a:p>
        </p:txBody>
      </p:sp>
      <p:sp>
        <p:nvSpPr>
          <p:cNvPr id="53" name="TextBox 52"/>
          <p:cNvSpPr txBox="1"/>
          <p:nvPr/>
        </p:nvSpPr>
        <p:spPr>
          <a:xfrm rot="2514057" flipH="1">
            <a:off x="3485644" y="5696067"/>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54" name="椭圆 53"/>
          <p:cNvSpPr/>
          <p:nvPr/>
        </p:nvSpPr>
        <p:spPr>
          <a:xfrm>
            <a:off x="3100375" y="4413615"/>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任意多边形 54"/>
          <p:cNvSpPr/>
          <p:nvPr/>
        </p:nvSpPr>
        <p:spPr>
          <a:xfrm>
            <a:off x="4358293" y="4685025"/>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TextBox 55"/>
          <p:cNvSpPr txBox="1"/>
          <p:nvPr/>
        </p:nvSpPr>
        <p:spPr>
          <a:xfrm rot="2514057" flipH="1">
            <a:off x="4414775" y="5696067"/>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57" name="椭圆 56"/>
          <p:cNvSpPr/>
          <p:nvPr/>
        </p:nvSpPr>
        <p:spPr>
          <a:xfrm>
            <a:off x="4029506" y="4413615"/>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任意多边形 57"/>
          <p:cNvSpPr/>
          <p:nvPr/>
        </p:nvSpPr>
        <p:spPr>
          <a:xfrm>
            <a:off x="5287424" y="4685025"/>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Box 58"/>
          <p:cNvSpPr txBox="1"/>
          <p:nvPr/>
        </p:nvSpPr>
        <p:spPr>
          <a:xfrm rot="2514057" flipH="1">
            <a:off x="5343906" y="5696067"/>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60" name="椭圆 59"/>
          <p:cNvSpPr/>
          <p:nvPr/>
        </p:nvSpPr>
        <p:spPr>
          <a:xfrm>
            <a:off x="4958637" y="4413615"/>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任意多边形 60"/>
          <p:cNvSpPr/>
          <p:nvPr/>
        </p:nvSpPr>
        <p:spPr>
          <a:xfrm>
            <a:off x="6216555" y="4685025"/>
            <a:ext cx="248195" cy="640080"/>
          </a:xfrm>
          <a:custGeom>
            <a:avLst/>
            <a:gdLst>
              <a:gd name="connsiteX0" fmla="*/ 0 w 248195"/>
              <a:gd name="connsiteY0" fmla="*/ 0 h 640080"/>
              <a:gd name="connsiteX1" fmla="*/ 0 w 248195"/>
              <a:gd name="connsiteY1" fmla="*/ 391885 h 640080"/>
              <a:gd name="connsiteX2" fmla="*/ 248195 w 248195"/>
              <a:gd name="connsiteY2" fmla="*/ 640080 h 640080"/>
            </a:gdLst>
            <a:ahLst/>
            <a:cxnLst>
              <a:cxn ang="0">
                <a:pos x="connsiteX0" y="connsiteY0"/>
              </a:cxn>
              <a:cxn ang="0">
                <a:pos x="connsiteX1" y="connsiteY1"/>
              </a:cxn>
              <a:cxn ang="0">
                <a:pos x="connsiteX2" y="connsiteY2"/>
              </a:cxn>
            </a:cxnLst>
            <a:rect l="l" t="t" r="r" b="b"/>
            <a:pathLst>
              <a:path w="248195" h="640080">
                <a:moveTo>
                  <a:pt x="0" y="0"/>
                </a:moveTo>
                <a:lnTo>
                  <a:pt x="0" y="391885"/>
                </a:lnTo>
                <a:lnTo>
                  <a:pt x="248195" y="640080"/>
                </a:lnTo>
              </a:path>
            </a:pathLst>
          </a:custGeom>
          <a:noFill/>
          <a:ln w="25400" cap="flat" cmpd="sng" algn="ctr">
            <a:solidFill>
              <a:srgbClr val="F7964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TextBox 61"/>
          <p:cNvSpPr txBox="1"/>
          <p:nvPr/>
        </p:nvSpPr>
        <p:spPr>
          <a:xfrm rot="2514057" flipH="1">
            <a:off x="6273037" y="5696067"/>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2C7494"/>
              </a:solidFill>
              <a:effectLst/>
              <a:uLnTx/>
              <a:uFillTx/>
              <a:latin typeface="Arial Rounded MT Bold" pitchFamily="34" charset="0"/>
              <a:ea typeface="微软雅黑" pitchFamily="34" charset="-122"/>
              <a:cs typeface="Times New Roman" pitchFamily="18" charset="0"/>
            </a:endParaRPr>
          </a:p>
        </p:txBody>
      </p:sp>
      <p:sp>
        <p:nvSpPr>
          <p:cNvPr id="63" name="椭圆 62"/>
          <p:cNvSpPr/>
          <p:nvPr/>
        </p:nvSpPr>
        <p:spPr>
          <a:xfrm>
            <a:off x="2123728" y="4194843"/>
            <a:ext cx="65831" cy="65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TextBox 63"/>
          <p:cNvSpPr txBox="1"/>
          <p:nvPr/>
        </p:nvSpPr>
        <p:spPr>
          <a:xfrm>
            <a:off x="-7741" y="459249"/>
            <a:ext cx="626455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5" name="TextBox 64"/>
          <p:cNvSpPr txBox="1"/>
          <p:nvPr/>
        </p:nvSpPr>
        <p:spPr>
          <a:xfrm>
            <a:off x="512495" y="1105580"/>
            <a:ext cx="516269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4224851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793740" y="280127"/>
            <a:ext cx="3276304" cy="3182819"/>
            <a:chOff x="1853543" y="908720"/>
            <a:chExt cx="2502433" cy="2431030"/>
          </a:xfrm>
        </p:grpSpPr>
        <p:sp>
          <p:nvSpPr>
            <p:cNvPr id="48" name="椭圆 47"/>
            <p:cNvSpPr/>
            <p:nvPr/>
          </p:nvSpPr>
          <p:spPr>
            <a:xfrm rot="2644783">
              <a:off x="1853543" y="1179510"/>
              <a:ext cx="2373257"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1" name="组合 50"/>
          <p:cNvGrpSpPr/>
          <p:nvPr/>
        </p:nvGrpSpPr>
        <p:grpSpPr>
          <a:xfrm>
            <a:off x="539552" y="2536354"/>
            <a:ext cx="2714134" cy="2622174"/>
            <a:chOff x="1853543" y="908720"/>
            <a:chExt cx="2502433" cy="2417646"/>
          </a:xfrm>
        </p:grpSpPr>
        <p:sp>
          <p:nvSpPr>
            <p:cNvPr id="52" name="椭圆 51"/>
            <p:cNvSpPr/>
            <p:nvPr/>
          </p:nvSpPr>
          <p:spPr>
            <a:xfrm rot="2644783">
              <a:off x="1853543" y="1166126"/>
              <a:ext cx="2373257"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椭圆 52"/>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5" name="组合 54"/>
          <p:cNvGrpSpPr/>
          <p:nvPr/>
        </p:nvGrpSpPr>
        <p:grpSpPr>
          <a:xfrm>
            <a:off x="2191584" y="4085605"/>
            <a:ext cx="2075023" cy="1988025"/>
            <a:chOff x="1743809" y="908720"/>
            <a:chExt cx="2612167" cy="2502648"/>
          </a:xfrm>
        </p:grpSpPr>
        <p:sp>
          <p:nvSpPr>
            <p:cNvPr id="56" name="椭圆 55"/>
            <p:cNvSpPr/>
            <p:nvPr/>
          </p:nvSpPr>
          <p:spPr>
            <a:xfrm rot="2644783">
              <a:off x="1743809" y="1251128"/>
              <a:ext cx="2373257"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椭圆 56"/>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椭圆 57"/>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9" name="组合 58"/>
          <p:cNvGrpSpPr/>
          <p:nvPr/>
        </p:nvGrpSpPr>
        <p:grpSpPr>
          <a:xfrm>
            <a:off x="1702799" y="5330284"/>
            <a:ext cx="1544327" cy="1411084"/>
            <a:chOff x="1581184" y="908720"/>
            <a:chExt cx="2774792" cy="2535385"/>
          </a:xfrm>
        </p:grpSpPr>
        <p:sp>
          <p:nvSpPr>
            <p:cNvPr id="60" name="椭圆 59"/>
            <p:cNvSpPr/>
            <p:nvPr/>
          </p:nvSpPr>
          <p:spPr>
            <a:xfrm rot="2644783">
              <a:off x="1581184" y="1283865"/>
              <a:ext cx="2373256"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椭圆 60"/>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3" name="TextBox 62"/>
          <p:cNvSpPr txBox="1"/>
          <p:nvPr/>
        </p:nvSpPr>
        <p:spPr>
          <a:xfrm flipH="1">
            <a:off x="1691680" y="1002214"/>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64" name="TextBox 63"/>
          <p:cNvSpPr txBox="1"/>
          <p:nvPr/>
        </p:nvSpPr>
        <p:spPr>
          <a:xfrm>
            <a:off x="1761492" y="1340768"/>
            <a:ext cx="194641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5" name="TextBox 64"/>
          <p:cNvSpPr txBox="1"/>
          <p:nvPr/>
        </p:nvSpPr>
        <p:spPr>
          <a:xfrm flipH="1">
            <a:off x="1115616" y="3115068"/>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66" name="TextBox 65"/>
          <p:cNvSpPr txBox="1"/>
          <p:nvPr/>
        </p:nvSpPr>
        <p:spPr>
          <a:xfrm>
            <a:off x="1353045" y="3436897"/>
            <a:ext cx="136515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7" name="TextBox 66"/>
          <p:cNvSpPr txBox="1"/>
          <p:nvPr/>
        </p:nvSpPr>
        <p:spPr>
          <a:xfrm flipH="1">
            <a:off x="2625685" y="4651858"/>
            <a:ext cx="1586275"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68" name="TextBox 67"/>
          <p:cNvSpPr txBox="1"/>
          <p:nvPr/>
        </p:nvSpPr>
        <p:spPr>
          <a:xfrm>
            <a:off x="2915816" y="4911551"/>
            <a:ext cx="132514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9" name="TextBox 68"/>
          <p:cNvSpPr txBox="1"/>
          <p:nvPr/>
        </p:nvSpPr>
        <p:spPr>
          <a:xfrm flipH="1">
            <a:off x="2124984" y="5763699"/>
            <a:ext cx="97250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70" name="TextBox 69"/>
          <p:cNvSpPr txBox="1"/>
          <p:nvPr/>
        </p:nvSpPr>
        <p:spPr>
          <a:xfrm>
            <a:off x="3923928" y="2132856"/>
            <a:ext cx="4591641" cy="132343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71" name="TextBox 70"/>
          <p:cNvSpPr txBox="1"/>
          <p:nvPr/>
        </p:nvSpPr>
        <p:spPr>
          <a:xfrm>
            <a:off x="5364088" y="3715396"/>
            <a:ext cx="3211363" cy="1600438"/>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grpSp>
        <p:nvGrpSpPr>
          <p:cNvPr id="72" name="组合 71"/>
          <p:cNvGrpSpPr/>
          <p:nvPr/>
        </p:nvGrpSpPr>
        <p:grpSpPr>
          <a:xfrm>
            <a:off x="908791" y="486447"/>
            <a:ext cx="951376" cy="869292"/>
            <a:chOff x="1581184" y="908720"/>
            <a:chExt cx="2774792" cy="2535385"/>
          </a:xfrm>
        </p:grpSpPr>
        <p:sp>
          <p:nvSpPr>
            <p:cNvPr id="73" name="椭圆 72"/>
            <p:cNvSpPr/>
            <p:nvPr/>
          </p:nvSpPr>
          <p:spPr>
            <a:xfrm rot="2644783">
              <a:off x="1581184" y="1283865"/>
              <a:ext cx="2373256"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4" name="椭圆 73"/>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椭圆 74"/>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6" name="TextBox 75"/>
          <p:cNvSpPr txBox="1"/>
          <p:nvPr/>
        </p:nvSpPr>
        <p:spPr>
          <a:xfrm flipH="1">
            <a:off x="1188586" y="711094"/>
            <a:ext cx="59449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nvGrpSpPr>
          <p:cNvPr id="77" name="组合 76"/>
          <p:cNvGrpSpPr/>
          <p:nvPr/>
        </p:nvGrpSpPr>
        <p:grpSpPr>
          <a:xfrm>
            <a:off x="403094" y="2659589"/>
            <a:ext cx="951376" cy="869292"/>
            <a:chOff x="1581184" y="908720"/>
            <a:chExt cx="2774792" cy="2535385"/>
          </a:xfrm>
        </p:grpSpPr>
        <p:sp>
          <p:nvSpPr>
            <p:cNvPr id="78" name="椭圆 77"/>
            <p:cNvSpPr/>
            <p:nvPr/>
          </p:nvSpPr>
          <p:spPr>
            <a:xfrm rot="2644783">
              <a:off x="1581184" y="1283865"/>
              <a:ext cx="2373256"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9" name="椭圆 78"/>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0" name="椭圆 79"/>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1" name="TextBox 80"/>
          <p:cNvSpPr txBox="1"/>
          <p:nvPr/>
        </p:nvSpPr>
        <p:spPr>
          <a:xfrm flipH="1">
            <a:off x="682889" y="2884236"/>
            <a:ext cx="59449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nvGrpSpPr>
          <p:cNvPr id="82" name="组合 81"/>
          <p:cNvGrpSpPr/>
          <p:nvPr/>
        </p:nvGrpSpPr>
        <p:grpSpPr>
          <a:xfrm>
            <a:off x="3315231" y="3944963"/>
            <a:ext cx="754813" cy="689689"/>
            <a:chOff x="1581184" y="908720"/>
            <a:chExt cx="2774792" cy="2535385"/>
          </a:xfrm>
        </p:grpSpPr>
        <p:sp>
          <p:nvSpPr>
            <p:cNvPr id="83" name="椭圆 82"/>
            <p:cNvSpPr/>
            <p:nvPr/>
          </p:nvSpPr>
          <p:spPr>
            <a:xfrm rot="2644783">
              <a:off x="1581184" y="1283865"/>
              <a:ext cx="2373256"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4" name="椭圆 83"/>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5" name="椭圆 84"/>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6" name="TextBox 85"/>
          <p:cNvSpPr txBox="1"/>
          <p:nvPr/>
        </p:nvSpPr>
        <p:spPr>
          <a:xfrm flipH="1">
            <a:off x="3484186" y="4086993"/>
            <a:ext cx="59449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nvGrpSpPr>
          <p:cNvPr id="87" name="组合 86"/>
          <p:cNvGrpSpPr/>
          <p:nvPr/>
        </p:nvGrpSpPr>
        <p:grpSpPr>
          <a:xfrm>
            <a:off x="1655193" y="5157192"/>
            <a:ext cx="756567" cy="691291"/>
            <a:chOff x="1581184" y="908720"/>
            <a:chExt cx="2774792" cy="2535385"/>
          </a:xfrm>
        </p:grpSpPr>
        <p:sp>
          <p:nvSpPr>
            <p:cNvPr id="88" name="椭圆 87"/>
            <p:cNvSpPr/>
            <p:nvPr/>
          </p:nvSpPr>
          <p:spPr>
            <a:xfrm rot="2644783">
              <a:off x="1581184" y="1283865"/>
              <a:ext cx="2373256" cy="2160240"/>
            </a:xfrm>
            <a:prstGeom prst="ellipse">
              <a:avLst/>
            </a:prstGeom>
            <a:gradFill flip="none" rotWithShape="1">
              <a:gsLst>
                <a:gs pos="0">
                  <a:sysClr val="windowText" lastClr="000000">
                    <a:lumMod val="65000"/>
                    <a:lumOff val="35000"/>
                    <a:shade val="30000"/>
                    <a:satMod val="115000"/>
                  </a:sysClr>
                </a:gs>
                <a:gs pos="100000">
                  <a:sysClr val="windowText" lastClr="000000">
                    <a:lumMod val="65000"/>
                    <a:lumOff val="35000"/>
                    <a:shade val="100000"/>
                    <a:satMod val="115000"/>
                    <a:alpha val="0"/>
                  </a:sysClr>
                </a:gs>
              </a:gsLst>
              <a:lin ang="54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9" name="椭圆 88"/>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椭圆 89"/>
            <p:cNvSpPr/>
            <p:nvPr/>
          </p:nvSpPr>
          <p:spPr>
            <a:xfrm>
              <a:off x="2339752" y="1052736"/>
              <a:ext cx="1872208" cy="1872208"/>
            </a:xfrm>
            <a:prstGeom prst="ellipse">
              <a:avLst/>
            </a:prstGeom>
            <a:solidFill>
              <a:srgbClr val="FFC000"/>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91" name="TextBox 90"/>
          <p:cNvSpPr txBox="1"/>
          <p:nvPr/>
        </p:nvSpPr>
        <p:spPr>
          <a:xfrm flipH="1">
            <a:off x="1826566" y="5315063"/>
            <a:ext cx="581181"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Tree>
    <p:extLst>
      <p:ext uri="{BB962C8B-B14F-4D97-AF65-F5344CB8AC3E}">
        <p14:creationId xmlns:p14="http://schemas.microsoft.com/office/powerpoint/2010/main" val="338409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79512" y="764704"/>
            <a:ext cx="2485233" cy="2565796"/>
            <a:chOff x="4139345" y="1544092"/>
            <a:chExt cx="3948418" cy="4076412"/>
          </a:xfrm>
        </p:grpSpPr>
        <p:sp>
          <p:nvSpPr>
            <p:cNvPr id="49" name="Oval 65"/>
            <p:cNvSpPr>
              <a:spLocks noChangeArrowheads="1"/>
            </p:cNvSpPr>
            <p:nvPr/>
          </p:nvSpPr>
          <p:spPr bwMode="auto">
            <a:xfrm>
              <a:off x="5635228" y="5491962"/>
              <a:ext cx="2452535" cy="1285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50" name="组合 49"/>
            <p:cNvGrpSpPr/>
            <p:nvPr/>
          </p:nvGrpSpPr>
          <p:grpSpPr>
            <a:xfrm>
              <a:off x="6192955" y="3324302"/>
              <a:ext cx="1339043" cy="2221557"/>
              <a:chOff x="6076016" y="2863627"/>
              <a:chExt cx="1677848" cy="2783656"/>
            </a:xfrm>
          </p:grpSpPr>
          <p:grpSp>
            <p:nvGrpSpPr>
              <p:cNvPr id="54" name="组合 53"/>
              <p:cNvGrpSpPr/>
              <p:nvPr/>
            </p:nvGrpSpPr>
            <p:grpSpPr>
              <a:xfrm>
                <a:off x="6076016" y="2863627"/>
                <a:ext cx="1677848" cy="2783656"/>
                <a:chOff x="5814764" y="1748160"/>
                <a:chExt cx="1944216" cy="3456384"/>
              </a:xfrm>
            </p:grpSpPr>
            <p:sp>
              <p:nvSpPr>
                <p:cNvPr id="56" name="圆角矩形 55"/>
                <p:cNvSpPr/>
                <p:nvPr/>
              </p:nvSpPr>
              <p:spPr>
                <a:xfrm>
                  <a:off x="5814764" y="1748160"/>
                  <a:ext cx="1944216" cy="3456384"/>
                </a:xfrm>
                <a:prstGeom prst="roundRect">
                  <a:avLst>
                    <a:gd name="adj" fmla="val 6869"/>
                  </a:avLst>
                </a:prstGeom>
                <a:solidFill>
                  <a:sysClr val="windowText" lastClr="000000">
                    <a:lumMod val="65000"/>
                    <a:lumOff val="3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7" name="矩形 56"/>
                <p:cNvSpPr/>
                <p:nvPr/>
              </p:nvSpPr>
              <p:spPr>
                <a:xfrm>
                  <a:off x="5952852" y="1916832"/>
                  <a:ext cx="1656184" cy="288032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55" name="椭圆 54"/>
              <p:cNvSpPr/>
              <p:nvPr/>
            </p:nvSpPr>
            <p:spPr>
              <a:xfrm>
                <a:off x="6867748" y="5408083"/>
                <a:ext cx="108012" cy="108012"/>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51" name="椭圆形标注 50"/>
            <p:cNvSpPr/>
            <p:nvPr/>
          </p:nvSpPr>
          <p:spPr>
            <a:xfrm>
              <a:off x="4139952" y="1556792"/>
              <a:ext cx="2772551" cy="2153499"/>
            </a:xfrm>
            <a:prstGeom prst="wedgeEllipseCallout">
              <a:avLst>
                <a:gd name="adj1" fmla="val 41712"/>
                <a:gd name="adj2" fmla="val 64331"/>
              </a:avLst>
            </a:prstGeom>
            <a:gradFill flip="none" rotWithShape="1">
              <a:gsLst>
                <a:gs pos="0">
                  <a:srgbClr val="F79646"/>
                </a:gs>
                <a:gs pos="100000">
                  <a:srgbClr val="F79646">
                    <a:lumMod val="75000"/>
                    <a:shade val="100000"/>
                    <a:satMod val="115000"/>
                  </a:srgb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2" name="椭圆形标注 9"/>
            <p:cNvSpPr/>
            <p:nvPr/>
          </p:nvSpPr>
          <p:spPr>
            <a:xfrm>
              <a:off x="4139345" y="1544092"/>
              <a:ext cx="2737697" cy="1381982"/>
            </a:xfrm>
            <a:custGeom>
              <a:avLst/>
              <a:gdLst/>
              <a:ahLst/>
              <a:cxnLst/>
              <a:rect l="l" t="t" r="r" b="b"/>
              <a:pathLst>
                <a:path w="2737697" h="1381982">
                  <a:moveTo>
                    <a:pt x="1448596" y="1104"/>
                  </a:moveTo>
                  <a:cubicBezTo>
                    <a:pt x="1726769" y="10888"/>
                    <a:pt x="2001156" y="85625"/>
                    <a:pt x="2232168" y="223923"/>
                  </a:cubicBezTo>
                  <a:cubicBezTo>
                    <a:pt x="2502166" y="385560"/>
                    <a:pt x="2672326" y="607030"/>
                    <a:pt x="2737697" y="844235"/>
                  </a:cubicBezTo>
                  <a:cubicBezTo>
                    <a:pt x="2659722" y="634457"/>
                    <a:pt x="2497779" y="441072"/>
                    <a:pt x="2255336" y="295931"/>
                  </a:cubicBezTo>
                  <a:cubicBezTo>
                    <a:pt x="1793311" y="19334"/>
                    <a:pt x="1157790" y="-3017"/>
                    <a:pt x="665472" y="240015"/>
                  </a:cubicBezTo>
                  <a:cubicBezTo>
                    <a:pt x="153645" y="492679"/>
                    <a:pt x="-65994" y="956580"/>
                    <a:pt x="57113" y="1381982"/>
                  </a:cubicBezTo>
                  <a:cubicBezTo>
                    <a:pt x="-113089" y="937763"/>
                    <a:pt x="101507" y="434972"/>
                    <a:pt x="642304" y="168007"/>
                  </a:cubicBezTo>
                  <a:cubicBezTo>
                    <a:pt x="888463" y="46491"/>
                    <a:pt x="1170423" y="-8679"/>
                    <a:pt x="1448596" y="1104"/>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3" name="TextBox 52"/>
            <p:cNvSpPr txBox="1"/>
            <p:nvPr/>
          </p:nvSpPr>
          <p:spPr>
            <a:xfrm>
              <a:off x="6198596" y="2760240"/>
              <a:ext cx="959790" cy="2474625"/>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96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rPr>
                <a:t>1</a:t>
              </a:r>
            </a:p>
          </p:txBody>
        </p:sp>
      </p:grpSp>
      <p:grpSp>
        <p:nvGrpSpPr>
          <p:cNvPr id="58" name="组合 57"/>
          <p:cNvGrpSpPr/>
          <p:nvPr/>
        </p:nvGrpSpPr>
        <p:grpSpPr>
          <a:xfrm>
            <a:off x="1811417" y="794881"/>
            <a:ext cx="2999412" cy="3096643"/>
            <a:chOff x="4139345" y="1544092"/>
            <a:chExt cx="3948418" cy="4076412"/>
          </a:xfrm>
        </p:grpSpPr>
        <p:sp>
          <p:nvSpPr>
            <p:cNvPr id="59" name="Oval 65"/>
            <p:cNvSpPr>
              <a:spLocks noChangeArrowheads="1"/>
            </p:cNvSpPr>
            <p:nvPr/>
          </p:nvSpPr>
          <p:spPr bwMode="auto">
            <a:xfrm>
              <a:off x="5635228" y="5491962"/>
              <a:ext cx="2452535" cy="12854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60" name="组合 59"/>
            <p:cNvGrpSpPr/>
            <p:nvPr/>
          </p:nvGrpSpPr>
          <p:grpSpPr>
            <a:xfrm>
              <a:off x="6192955" y="3324302"/>
              <a:ext cx="1339043" cy="2221557"/>
              <a:chOff x="6076016" y="2863627"/>
              <a:chExt cx="1677848" cy="2783656"/>
            </a:xfrm>
          </p:grpSpPr>
          <p:grpSp>
            <p:nvGrpSpPr>
              <p:cNvPr id="64" name="组合 63"/>
              <p:cNvGrpSpPr/>
              <p:nvPr/>
            </p:nvGrpSpPr>
            <p:grpSpPr>
              <a:xfrm>
                <a:off x="6076016" y="2863627"/>
                <a:ext cx="1677848" cy="2783656"/>
                <a:chOff x="5814764" y="1748160"/>
                <a:chExt cx="1944216" cy="3456384"/>
              </a:xfrm>
            </p:grpSpPr>
            <p:sp>
              <p:nvSpPr>
                <p:cNvPr id="66" name="圆角矩形 65"/>
                <p:cNvSpPr/>
                <p:nvPr/>
              </p:nvSpPr>
              <p:spPr>
                <a:xfrm>
                  <a:off x="5814764" y="1748160"/>
                  <a:ext cx="1944216" cy="3456384"/>
                </a:xfrm>
                <a:prstGeom prst="roundRect">
                  <a:avLst>
                    <a:gd name="adj" fmla="val 6869"/>
                  </a:avLst>
                </a:prstGeom>
                <a:solidFill>
                  <a:sysClr val="windowText" lastClr="000000">
                    <a:lumMod val="65000"/>
                    <a:lumOff val="3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7" name="矩形 66"/>
                <p:cNvSpPr/>
                <p:nvPr/>
              </p:nvSpPr>
              <p:spPr>
                <a:xfrm>
                  <a:off x="5952852" y="1916832"/>
                  <a:ext cx="1656184" cy="288032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5" name="椭圆 64"/>
              <p:cNvSpPr/>
              <p:nvPr/>
            </p:nvSpPr>
            <p:spPr>
              <a:xfrm>
                <a:off x="6867748" y="5408083"/>
                <a:ext cx="108012" cy="108012"/>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1" name="椭圆形标注 60"/>
            <p:cNvSpPr/>
            <p:nvPr/>
          </p:nvSpPr>
          <p:spPr>
            <a:xfrm>
              <a:off x="4139952" y="1556792"/>
              <a:ext cx="2772551" cy="2153499"/>
            </a:xfrm>
            <a:prstGeom prst="wedgeEllipseCallout">
              <a:avLst>
                <a:gd name="adj1" fmla="val 41712"/>
                <a:gd name="adj2" fmla="val 64331"/>
              </a:avLst>
            </a:prstGeom>
            <a:gradFill flip="none" rotWithShape="1">
              <a:gsLst>
                <a:gs pos="0">
                  <a:srgbClr val="F79646"/>
                </a:gs>
                <a:gs pos="100000">
                  <a:srgbClr val="F79646">
                    <a:lumMod val="75000"/>
                    <a:shade val="100000"/>
                    <a:satMod val="115000"/>
                  </a:srgb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2" name="椭圆形标注 9"/>
            <p:cNvSpPr/>
            <p:nvPr/>
          </p:nvSpPr>
          <p:spPr>
            <a:xfrm>
              <a:off x="4139345" y="1544092"/>
              <a:ext cx="2737697" cy="1381982"/>
            </a:xfrm>
            <a:custGeom>
              <a:avLst/>
              <a:gdLst/>
              <a:ahLst/>
              <a:cxnLst/>
              <a:rect l="l" t="t" r="r" b="b"/>
              <a:pathLst>
                <a:path w="2737697" h="1381982">
                  <a:moveTo>
                    <a:pt x="1448596" y="1104"/>
                  </a:moveTo>
                  <a:cubicBezTo>
                    <a:pt x="1726769" y="10888"/>
                    <a:pt x="2001156" y="85625"/>
                    <a:pt x="2232168" y="223923"/>
                  </a:cubicBezTo>
                  <a:cubicBezTo>
                    <a:pt x="2502166" y="385560"/>
                    <a:pt x="2672326" y="607030"/>
                    <a:pt x="2737697" y="844235"/>
                  </a:cubicBezTo>
                  <a:cubicBezTo>
                    <a:pt x="2659722" y="634457"/>
                    <a:pt x="2497779" y="441072"/>
                    <a:pt x="2255336" y="295931"/>
                  </a:cubicBezTo>
                  <a:cubicBezTo>
                    <a:pt x="1793311" y="19334"/>
                    <a:pt x="1157790" y="-3017"/>
                    <a:pt x="665472" y="240015"/>
                  </a:cubicBezTo>
                  <a:cubicBezTo>
                    <a:pt x="153645" y="492679"/>
                    <a:pt x="-65994" y="956580"/>
                    <a:pt x="57113" y="1381982"/>
                  </a:cubicBezTo>
                  <a:cubicBezTo>
                    <a:pt x="-113089" y="937763"/>
                    <a:pt x="101507" y="434972"/>
                    <a:pt x="642304" y="168007"/>
                  </a:cubicBezTo>
                  <a:cubicBezTo>
                    <a:pt x="888463" y="46491"/>
                    <a:pt x="1170423" y="-8679"/>
                    <a:pt x="1448596" y="1104"/>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3" name="TextBox 62"/>
            <p:cNvSpPr txBox="1"/>
            <p:nvPr/>
          </p:nvSpPr>
          <p:spPr>
            <a:xfrm>
              <a:off x="6351502" y="3080782"/>
              <a:ext cx="959791" cy="2050408"/>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96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rPr>
                <a:t>2</a:t>
              </a:r>
            </a:p>
          </p:txBody>
        </p:sp>
      </p:grpSp>
      <p:sp>
        <p:nvSpPr>
          <p:cNvPr id="68" name="Oval 65"/>
          <p:cNvSpPr>
            <a:spLocks noChangeArrowheads="1"/>
          </p:cNvSpPr>
          <p:nvPr/>
        </p:nvSpPr>
        <p:spPr bwMode="auto">
          <a:xfrm>
            <a:off x="4916014" y="4232058"/>
            <a:ext cx="2030692" cy="10643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69" name="组合 68"/>
          <p:cNvGrpSpPr/>
          <p:nvPr/>
        </p:nvGrpSpPr>
        <p:grpSpPr>
          <a:xfrm>
            <a:off x="5377810" y="2437242"/>
            <a:ext cx="1108724" cy="1839443"/>
            <a:chOff x="6076016" y="2863627"/>
            <a:chExt cx="1677848" cy="2783656"/>
          </a:xfrm>
        </p:grpSpPr>
        <p:grpSp>
          <p:nvGrpSpPr>
            <p:cNvPr id="70" name="组合 69"/>
            <p:cNvGrpSpPr/>
            <p:nvPr/>
          </p:nvGrpSpPr>
          <p:grpSpPr>
            <a:xfrm>
              <a:off x="6076016" y="2863627"/>
              <a:ext cx="1677848" cy="2783656"/>
              <a:chOff x="5814764" y="1748160"/>
              <a:chExt cx="1944216" cy="3456384"/>
            </a:xfrm>
          </p:grpSpPr>
          <p:sp>
            <p:nvSpPr>
              <p:cNvPr id="72" name="圆角矩形 71"/>
              <p:cNvSpPr/>
              <p:nvPr/>
            </p:nvSpPr>
            <p:spPr>
              <a:xfrm>
                <a:off x="5814764" y="1748160"/>
                <a:ext cx="1944216" cy="3456384"/>
              </a:xfrm>
              <a:prstGeom prst="roundRect">
                <a:avLst>
                  <a:gd name="adj" fmla="val 6869"/>
                </a:avLst>
              </a:prstGeom>
              <a:solidFill>
                <a:sysClr val="windowText" lastClr="000000">
                  <a:lumMod val="65000"/>
                  <a:lumOff val="3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3" name="矩形 72"/>
              <p:cNvSpPr/>
              <p:nvPr/>
            </p:nvSpPr>
            <p:spPr>
              <a:xfrm>
                <a:off x="5952852" y="1916832"/>
                <a:ext cx="1656184" cy="288032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71" name="椭圆 70"/>
            <p:cNvSpPr/>
            <p:nvPr/>
          </p:nvSpPr>
          <p:spPr>
            <a:xfrm>
              <a:off x="6867748" y="5408083"/>
              <a:ext cx="108012" cy="108012"/>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74" name="组合 73"/>
          <p:cNvGrpSpPr/>
          <p:nvPr/>
        </p:nvGrpSpPr>
        <p:grpSpPr>
          <a:xfrm>
            <a:off x="3784877" y="960793"/>
            <a:ext cx="2299291" cy="1796047"/>
            <a:chOff x="3749435" y="1637919"/>
            <a:chExt cx="2296167" cy="1793607"/>
          </a:xfrm>
        </p:grpSpPr>
        <p:sp>
          <p:nvSpPr>
            <p:cNvPr id="75" name="椭圆形标注 74"/>
            <p:cNvSpPr/>
            <p:nvPr/>
          </p:nvSpPr>
          <p:spPr>
            <a:xfrm>
              <a:off x="3749938" y="1648435"/>
              <a:ext cx="2295664" cy="1783091"/>
            </a:xfrm>
            <a:prstGeom prst="wedgeEllipseCallout">
              <a:avLst>
                <a:gd name="adj1" fmla="val 41712"/>
                <a:gd name="adj2" fmla="val 64331"/>
              </a:avLst>
            </a:prstGeom>
            <a:gradFill flip="none" rotWithShape="1">
              <a:gsLst>
                <a:gs pos="0">
                  <a:srgbClr val="F79646"/>
                </a:gs>
                <a:gs pos="100000">
                  <a:srgbClr val="F79646">
                    <a:lumMod val="75000"/>
                    <a:shade val="100000"/>
                    <a:satMod val="115000"/>
                  </a:srgb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6" name="椭圆形标注 9"/>
            <p:cNvSpPr/>
            <p:nvPr/>
          </p:nvSpPr>
          <p:spPr>
            <a:xfrm>
              <a:off x="3749435" y="1637919"/>
              <a:ext cx="2266805" cy="1144277"/>
            </a:xfrm>
            <a:custGeom>
              <a:avLst/>
              <a:gdLst/>
              <a:ahLst/>
              <a:cxnLst/>
              <a:rect l="l" t="t" r="r" b="b"/>
              <a:pathLst>
                <a:path w="2737697" h="1381982">
                  <a:moveTo>
                    <a:pt x="1448596" y="1104"/>
                  </a:moveTo>
                  <a:cubicBezTo>
                    <a:pt x="1726769" y="10888"/>
                    <a:pt x="2001156" y="85625"/>
                    <a:pt x="2232168" y="223923"/>
                  </a:cubicBezTo>
                  <a:cubicBezTo>
                    <a:pt x="2502166" y="385560"/>
                    <a:pt x="2672326" y="607030"/>
                    <a:pt x="2737697" y="844235"/>
                  </a:cubicBezTo>
                  <a:cubicBezTo>
                    <a:pt x="2659722" y="634457"/>
                    <a:pt x="2497779" y="441072"/>
                    <a:pt x="2255336" y="295931"/>
                  </a:cubicBezTo>
                  <a:cubicBezTo>
                    <a:pt x="1793311" y="19334"/>
                    <a:pt x="1157790" y="-3017"/>
                    <a:pt x="665472" y="240015"/>
                  </a:cubicBezTo>
                  <a:cubicBezTo>
                    <a:pt x="153645" y="492679"/>
                    <a:pt x="-65994" y="956580"/>
                    <a:pt x="57113" y="1381982"/>
                  </a:cubicBezTo>
                  <a:cubicBezTo>
                    <a:pt x="-113089" y="937763"/>
                    <a:pt x="101507" y="434972"/>
                    <a:pt x="642304" y="168007"/>
                  </a:cubicBezTo>
                  <a:cubicBezTo>
                    <a:pt x="888463" y="46491"/>
                    <a:pt x="1170423" y="-8679"/>
                    <a:pt x="1448596" y="1104"/>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77" name="TextBox 76"/>
          <p:cNvSpPr txBox="1"/>
          <p:nvPr/>
        </p:nvSpPr>
        <p:spPr>
          <a:xfrm>
            <a:off x="5508104" y="2404686"/>
            <a:ext cx="794703" cy="1557592"/>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96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rPr>
              <a:t>3</a:t>
            </a:r>
          </a:p>
        </p:txBody>
      </p:sp>
      <p:sp>
        <p:nvSpPr>
          <p:cNvPr id="78" name="Oval 65"/>
          <p:cNvSpPr>
            <a:spLocks noChangeArrowheads="1"/>
          </p:cNvSpPr>
          <p:nvPr/>
        </p:nvSpPr>
        <p:spPr bwMode="auto">
          <a:xfrm>
            <a:off x="6998779" y="4871011"/>
            <a:ext cx="2030692" cy="10643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79" name="组合 78"/>
          <p:cNvGrpSpPr/>
          <p:nvPr/>
        </p:nvGrpSpPr>
        <p:grpSpPr>
          <a:xfrm>
            <a:off x="7460575" y="3076195"/>
            <a:ext cx="1108724" cy="1839443"/>
            <a:chOff x="6076016" y="2863627"/>
            <a:chExt cx="1677848" cy="2783656"/>
          </a:xfrm>
        </p:grpSpPr>
        <p:grpSp>
          <p:nvGrpSpPr>
            <p:cNvPr id="80" name="组合 79"/>
            <p:cNvGrpSpPr/>
            <p:nvPr/>
          </p:nvGrpSpPr>
          <p:grpSpPr>
            <a:xfrm>
              <a:off x="6076016" y="2863627"/>
              <a:ext cx="1677848" cy="2783656"/>
              <a:chOff x="5814764" y="1748160"/>
              <a:chExt cx="1944216" cy="3456384"/>
            </a:xfrm>
          </p:grpSpPr>
          <p:sp>
            <p:nvSpPr>
              <p:cNvPr id="82" name="圆角矩形 81"/>
              <p:cNvSpPr/>
              <p:nvPr/>
            </p:nvSpPr>
            <p:spPr>
              <a:xfrm>
                <a:off x="5814764" y="1748160"/>
                <a:ext cx="1944216" cy="3456384"/>
              </a:xfrm>
              <a:prstGeom prst="roundRect">
                <a:avLst>
                  <a:gd name="adj" fmla="val 6869"/>
                </a:avLst>
              </a:prstGeom>
              <a:solidFill>
                <a:sysClr val="windowText" lastClr="000000">
                  <a:lumMod val="65000"/>
                  <a:lumOff val="3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3" name="矩形 82"/>
              <p:cNvSpPr/>
              <p:nvPr/>
            </p:nvSpPr>
            <p:spPr>
              <a:xfrm>
                <a:off x="5952852" y="1916832"/>
                <a:ext cx="1656184" cy="288032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81" name="椭圆 80"/>
            <p:cNvSpPr/>
            <p:nvPr/>
          </p:nvSpPr>
          <p:spPr>
            <a:xfrm>
              <a:off x="6867748" y="5408083"/>
              <a:ext cx="108012" cy="108012"/>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84" name="组合 83"/>
          <p:cNvGrpSpPr/>
          <p:nvPr/>
        </p:nvGrpSpPr>
        <p:grpSpPr>
          <a:xfrm>
            <a:off x="5724128" y="1098130"/>
            <a:ext cx="2637055" cy="2059885"/>
            <a:chOff x="5832200" y="2276872"/>
            <a:chExt cx="2296167" cy="1793607"/>
          </a:xfrm>
        </p:grpSpPr>
        <p:sp>
          <p:nvSpPr>
            <p:cNvPr id="85" name="椭圆形标注 84"/>
            <p:cNvSpPr/>
            <p:nvPr/>
          </p:nvSpPr>
          <p:spPr>
            <a:xfrm>
              <a:off x="5832703" y="2287388"/>
              <a:ext cx="2295664" cy="1783091"/>
            </a:xfrm>
            <a:prstGeom prst="wedgeEllipseCallout">
              <a:avLst>
                <a:gd name="adj1" fmla="val 41712"/>
                <a:gd name="adj2" fmla="val 64331"/>
              </a:avLst>
            </a:prstGeom>
            <a:gradFill flip="none" rotWithShape="1">
              <a:gsLst>
                <a:gs pos="0">
                  <a:srgbClr val="F79646"/>
                </a:gs>
                <a:gs pos="100000">
                  <a:srgbClr val="F79646">
                    <a:lumMod val="75000"/>
                    <a:shade val="100000"/>
                    <a:satMod val="115000"/>
                  </a:srgbClr>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6" name="椭圆形标注 9"/>
            <p:cNvSpPr/>
            <p:nvPr/>
          </p:nvSpPr>
          <p:spPr>
            <a:xfrm>
              <a:off x="5832200" y="2276872"/>
              <a:ext cx="2266805" cy="1144277"/>
            </a:xfrm>
            <a:custGeom>
              <a:avLst/>
              <a:gdLst/>
              <a:ahLst/>
              <a:cxnLst/>
              <a:rect l="l" t="t" r="r" b="b"/>
              <a:pathLst>
                <a:path w="2737697" h="1381982">
                  <a:moveTo>
                    <a:pt x="1448596" y="1104"/>
                  </a:moveTo>
                  <a:cubicBezTo>
                    <a:pt x="1726769" y="10888"/>
                    <a:pt x="2001156" y="85625"/>
                    <a:pt x="2232168" y="223923"/>
                  </a:cubicBezTo>
                  <a:cubicBezTo>
                    <a:pt x="2502166" y="385560"/>
                    <a:pt x="2672326" y="607030"/>
                    <a:pt x="2737697" y="844235"/>
                  </a:cubicBezTo>
                  <a:cubicBezTo>
                    <a:pt x="2659722" y="634457"/>
                    <a:pt x="2497779" y="441072"/>
                    <a:pt x="2255336" y="295931"/>
                  </a:cubicBezTo>
                  <a:cubicBezTo>
                    <a:pt x="1793311" y="19334"/>
                    <a:pt x="1157790" y="-3017"/>
                    <a:pt x="665472" y="240015"/>
                  </a:cubicBezTo>
                  <a:cubicBezTo>
                    <a:pt x="153645" y="492679"/>
                    <a:pt x="-65994" y="956580"/>
                    <a:pt x="57113" y="1381982"/>
                  </a:cubicBezTo>
                  <a:cubicBezTo>
                    <a:pt x="-113089" y="937763"/>
                    <a:pt x="101507" y="434972"/>
                    <a:pt x="642304" y="168007"/>
                  </a:cubicBezTo>
                  <a:cubicBezTo>
                    <a:pt x="888463" y="46491"/>
                    <a:pt x="1170423" y="-8679"/>
                    <a:pt x="1448596" y="1104"/>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87" name="TextBox 86"/>
          <p:cNvSpPr txBox="1"/>
          <p:nvPr/>
        </p:nvSpPr>
        <p:spPr>
          <a:xfrm>
            <a:off x="7596336" y="3043639"/>
            <a:ext cx="794703" cy="1881156"/>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96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rPr>
              <a:t>4</a:t>
            </a:r>
          </a:p>
        </p:txBody>
      </p:sp>
      <p:sp>
        <p:nvSpPr>
          <p:cNvPr id="88" name="TextBox 87"/>
          <p:cNvSpPr txBox="1"/>
          <p:nvPr/>
        </p:nvSpPr>
        <p:spPr>
          <a:xfrm>
            <a:off x="424037" y="1222982"/>
            <a:ext cx="135367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89" name="TextBox 88"/>
          <p:cNvSpPr txBox="1"/>
          <p:nvPr/>
        </p:nvSpPr>
        <p:spPr>
          <a:xfrm>
            <a:off x="2210210" y="1170138"/>
            <a:ext cx="1353678"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90" name="TextBox 89"/>
          <p:cNvSpPr txBox="1"/>
          <p:nvPr/>
        </p:nvSpPr>
        <p:spPr>
          <a:xfrm>
            <a:off x="4154426" y="1368739"/>
            <a:ext cx="1569702"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91" name="TextBox 90"/>
          <p:cNvSpPr txBox="1"/>
          <p:nvPr/>
        </p:nvSpPr>
        <p:spPr>
          <a:xfrm>
            <a:off x="6084168" y="1602186"/>
            <a:ext cx="2074248"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92" name="TextBox 91"/>
          <p:cNvSpPr txBox="1"/>
          <p:nvPr/>
        </p:nvSpPr>
        <p:spPr>
          <a:xfrm>
            <a:off x="179512" y="5590981"/>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93" name="TextBox 92"/>
          <p:cNvSpPr txBox="1"/>
          <p:nvPr/>
        </p:nvSpPr>
        <p:spPr>
          <a:xfrm>
            <a:off x="1259632" y="4688557"/>
            <a:ext cx="331236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417165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十字星 32"/>
          <p:cNvSpPr/>
          <p:nvPr/>
        </p:nvSpPr>
        <p:spPr>
          <a:xfrm>
            <a:off x="395536" y="404664"/>
            <a:ext cx="5866930" cy="5238431"/>
          </a:xfrm>
          <a:prstGeom prst="star4">
            <a:avLst>
              <a:gd name="adj" fmla="val 46826"/>
            </a:avLst>
          </a:pr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4" name="组合 33"/>
          <p:cNvGrpSpPr/>
          <p:nvPr/>
        </p:nvGrpSpPr>
        <p:grpSpPr>
          <a:xfrm>
            <a:off x="1807031" y="440257"/>
            <a:ext cx="3053002" cy="2217365"/>
            <a:chOff x="2743134" y="979054"/>
            <a:chExt cx="3883211" cy="2820337"/>
          </a:xfrm>
        </p:grpSpPr>
        <p:sp>
          <p:nvSpPr>
            <p:cNvPr id="35" name="泪滴形 1"/>
            <p:cNvSpPr/>
            <p:nvPr/>
          </p:nvSpPr>
          <p:spPr>
            <a:xfrm rot="7150767">
              <a:off x="2739863" y="982325"/>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泪滴形 1"/>
            <p:cNvSpPr/>
            <p:nvPr/>
          </p:nvSpPr>
          <p:spPr>
            <a:xfrm rot="14449233" flipH="1">
              <a:off x="3809280" y="982327"/>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7" name="组合 36"/>
          <p:cNvGrpSpPr/>
          <p:nvPr/>
        </p:nvGrpSpPr>
        <p:grpSpPr>
          <a:xfrm rot="16200000">
            <a:off x="372388" y="1970121"/>
            <a:ext cx="3053002" cy="2217365"/>
            <a:chOff x="2743134" y="979054"/>
            <a:chExt cx="3883211" cy="2820337"/>
          </a:xfrm>
        </p:grpSpPr>
        <p:sp>
          <p:nvSpPr>
            <p:cNvPr id="38" name="泪滴形 1"/>
            <p:cNvSpPr/>
            <p:nvPr/>
          </p:nvSpPr>
          <p:spPr>
            <a:xfrm rot="7150767">
              <a:off x="2739863" y="982325"/>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泪滴形 1"/>
            <p:cNvSpPr/>
            <p:nvPr/>
          </p:nvSpPr>
          <p:spPr>
            <a:xfrm rot="14449233" flipH="1">
              <a:off x="3809280" y="982327"/>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0" name="组合 39"/>
          <p:cNvGrpSpPr/>
          <p:nvPr/>
        </p:nvGrpSpPr>
        <p:grpSpPr>
          <a:xfrm rot="5079083">
            <a:off x="3204349" y="1886991"/>
            <a:ext cx="3053002" cy="2217365"/>
            <a:chOff x="2743134" y="979054"/>
            <a:chExt cx="3883211" cy="2820337"/>
          </a:xfrm>
        </p:grpSpPr>
        <p:sp>
          <p:nvSpPr>
            <p:cNvPr id="41" name="泪滴形 1"/>
            <p:cNvSpPr/>
            <p:nvPr/>
          </p:nvSpPr>
          <p:spPr>
            <a:xfrm rot="7150767">
              <a:off x="2739863" y="982325"/>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泪滴形 1"/>
            <p:cNvSpPr/>
            <p:nvPr/>
          </p:nvSpPr>
          <p:spPr>
            <a:xfrm rot="14449233" flipH="1">
              <a:off x="3809280" y="982327"/>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3" name="组合 42"/>
          <p:cNvGrpSpPr/>
          <p:nvPr/>
        </p:nvGrpSpPr>
        <p:grpSpPr>
          <a:xfrm flipH="1" flipV="1">
            <a:off x="1818554" y="3394259"/>
            <a:ext cx="3053002" cy="2217365"/>
            <a:chOff x="2743134" y="979054"/>
            <a:chExt cx="3883211" cy="2820337"/>
          </a:xfrm>
        </p:grpSpPr>
        <p:sp>
          <p:nvSpPr>
            <p:cNvPr id="44" name="泪滴形 1"/>
            <p:cNvSpPr/>
            <p:nvPr/>
          </p:nvSpPr>
          <p:spPr>
            <a:xfrm rot="7150767">
              <a:off x="2739863" y="982325"/>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泪滴形 1"/>
            <p:cNvSpPr/>
            <p:nvPr/>
          </p:nvSpPr>
          <p:spPr>
            <a:xfrm rot="14449233" flipH="1">
              <a:off x="3809280" y="982327"/>
              <a:ext cx="2820335" cy="2813794"/>
            </a:xfrm>
            <a:custGeom>
              <a:avLst/>
              <a:gdLst/>
              <a:ahLst/>
              <a:cxnLst/>
              <a:rect l="l" t="t" r="r" b="b"/>
              <a:pathLst>
                <a:path w="2820335" h="2813794">
                  <a:moveTo>
                    <a:pt x="151019" y="2154312"/>
                  </a:moveTo>
                  <a:cubicBezTo>
                    <a:pt x="57191" y="1981589"/>
                    <a:pt x="2570" y="1784477"/>
                    <a:pt x="0" y="1574905"/>
                  </a:cubicBezTo>
                  <a:lnTo>
                    <a:pt x="2820335" y="0"/>
                  </a:lnTo>
                  <a:cubicBezTo>
                    <a:pt x="2619503" y="517823"/>
                    <a:pt x="2519207" y="1035738"/>
                    <a:pt x="2519207" y="1553654"/>
                  </a:cubicBezTo>
                  <a:cubicBezTo>
                    <a:pt x="2519207" y="2249610"/>
                    <a:pt x="1955023" y="2813794"/>
                    <a:pt x="1259067" y="2813794"/>
                  </a:cubicBezTo>
                  <a:cubicBezTo>
                    <a:pt x="780597" y="2813794"/>
                    <a:pt x="364410" y="2547129"/>
                    <a:pt x="151019" y="2154312"/>
                  </a:cubicBez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TextBox 45"/>
          <p:cNvSpPr txBox="1"/>
          <p:nvPr/>
        </p:nvSpPr>
        <p:spPr>
          <a:xfrm flipH="1">
            <a:off x="755576" y="2553507"/>
            <a:ext cx="1818606"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flipH="1">
            <a:off x="611560" y="2082089"/>
            <a:ext cx="181860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1</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flipH="1">
            <a:off x="3923928" y="2477917"/>
            <a:ext cx="1818606"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9" name="TextBox 48"/>
          <p:cNvSpPr txBox="1"/>
          <p:nvPr/>
        </p:nvSpPr>
        <p:spPr>
          <a:xfrm flipH="1">
            <a:off x="3779912" y="2006499"/>
            <a:ext cx="181860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4</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4121546" y="3566033"/>
            <a:ext cx="1818606"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1" name="TextBox 50"/>
          <p:cNvSpPr txBox="1"/>
          <p:nvPr/>
        </p:nvSpPr>
        <p:spPr>
          <a:xfrm flipH="1">
            <a:off x="3977530" y="3094615"/>
            <a:ext cx="181860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5</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2339752" y="1378035"/>
            <a:ext cx="739935" cy="5232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1815787" y="922739"/>
            <a:ext cx="181860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2</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flipH="1">
            <a:off x="3347864" y="1378035"/>
            <a:ext cx="947121" cy="5232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5" name="TextBox 54"/>
          <p:cNvSpPr txBox="1"/>
          <p:nvPr/>
        </p:nvSpPr>
        <p:spPr>
          <a:xfrm flipH="1">
            <a:off x="3174425" y="873979"/>
            <a:ext cx="1325567"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3</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6" name="TextBox 55"/>
          <p:cNvSpPr txBox="1"/>
          <p:nvPr/>
        </p:nvSpPr>
        <p:spPr>
          <a:xfrm flipH="1">
            <a:off x="1979712" y="4658928"/>
            <a:ext cx="1270792"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7" name="TextBox 56"/>
          <p:cNvSpPr txBox="1"/>
          <p:nvPr/>
        </p:nvSpPr>
        <p:spPr>
          <a:xfrm flipH="1">
            <a:off x="1979712" y="4163099"/>
            <a:ext cx="1171983"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7</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8" name="TextBox 57"/>
          <p:cNvSpPr txBox="1"/>
          <p:nvPr/>
        </p:nvSpPr>
        <p:spPr>
          <a:xfrm flipH="1">
            <a:off x="3373216" y="4610168"/>
            <a:ext cx="1270792"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flipH="1">
            <a:off x="3455511" y="4114339"/>
            <a:ext cx="1116489"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6</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0" name="TextBox 59"/>
          <p:cNvSpPr txBox="1"/>
          <p:nvPr/>
        </p:nvSpPr>
        <p:spPr>
          <a:xfrm flipH="1">
            <a:off x="755576" y="3705635"/>
            <a:ext cx="1818606" cy="26468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flipH="1">
            <a:off x="611560" y="3309361"/>
            <a:ext cx="181860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NO.</a:t>
            </a: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8</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a:off x="2699792" y="5807005"/>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3" name="TextBox 62"/>
          <p:cNvSpPr txBox="1"/>
          <p:nvPr/>
        </p:nvSpPr>
        <p:spPr>
          <a:xfrm>
            <a:off x="5796136" y="4779149"/>
            <a:ext cx="28352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7046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714775" y="3063968"/>
            <a:ext cx="2148159" cy="1655326"/>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椭圆 20"/>
          <p:cNvSpPr/>
          <p:nvPr/>
        </p:nvSpPr>
        <p:spPr>
          <a:xfrm>
            <a:off x="1237957" y="4015520"/>
            <a:ext cx="1101795" cy="1101794"/>
          </a:xfrm>
          <a:prstGeom prst="ellipse">
            <a:avLst/>
          </a:prstGeom>
          <a:solidFill>
            <a:srgbClr val="C0504D"/>
          </a:solid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圆角矩形 1"/>
          <p:cNvSpPr/>
          <p:nvPr/>
        </p:nvSpPr>
        <p:spPr>
          <a:xfrm flipV="1">
            <a:off x="2532148" y="1392139"/>
            <a:ext cx="2148159" cy="1655326"/>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 name="椭圆 22"/>
          <p:cNvSpPr/>
          <p:nvPr/>
        </p:nvSpPr>
        <p:spPr>
          <a:xfrm>
            <a:off x="3055330" y="910461"/>
            <a:ext cx="1101795" cy="1101794"/>
          </a:xfrm>
          <a:prstGeom prst="ellipse">
            <a:avLst/>
          </a:prstGeom>
          <a:solidFill>
            <a:srgbClr val="FFC000"/>
          </a:solid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圆角矩形 1"/>
          <p:cNvSpPr/>
          <p:nvPr/>
        </p:nvSpPr>
        <p:spPr>
          <a:xfrm>
            <a:off x="4354674" y="3063968"/>
            <a:ext cx="2148159" cy="1655326"/>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椭圆 24"/>
          <p:cNvSpPr/>
          <p:nvPr/>
        </p:nvSpPr>
        <p:spPr>
          <a:xfrm>
            <a:off x="4877856" y="4015520"/>
            <a:ext cx="1101795" cy="1101794"/>
          </a:xfrm>
          <a:prstGeom prst="ellipse">
            <a:avLst/>
          </a:prstGeom>
          <a:solidFill>
            <a:srgbClr val="C0504D"/>
          </a:solid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圆角矩形 1"/>
          <p:cNvSpPr/>
          <p:nvPr/>
        </p:nvSpPr>
        <p:spPr>
          <a:xfrm flipV="1">
            <a:off x="6168257" y="1392139"/>
            <a:ext cx="2148159" cy="1655326"/>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椭圆 26"/>
          <p:cNvSpPr/>
          <p:nvPr/>
        </p:nvSpPr>
        <p:spPr>
          <a:xfrm>
            <a:off x="6691439" y="910461"/>
            <a:ext cx="1101795" cy="1101794"/>
          </a:xfrm>
          <a:prstGeom prst="ellipse">
            <a:avLst/>
          </a:prstGeom>
          <a:solidFill>
            <a:srgbClr val="FFC000"/>
          </a:solid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矩形 27"/>
          <p:cNvSpPr/>
          <p:nvPr/>
        </p:nvSpPr>
        <p:spPr>
          <a:xfrm>
            <a:off x="0" y="3041385"/>
            <a:ext cx="9144000" cy="45719"/>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TextBox 28"/>
          <p:cNvSpPr txBox="1"/>
          <p:nvPr/>
        </p:nvSpPr>
        <p:spPr>
          <a:xfrm flipH="1">
            <a:off x="1321087" y="4389301"/>
            <a:ext cx="9093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0" name="TextBox 29"/>
          <p:cNvSpPr txBox="1"/>
          <p:nvPr/>
        </p:nvSpPr>
        <p:spPr>
          <a:xfrm flipH="1">
            <a:off x="3151575" y="1221302"/>
            <a:ext cx="9093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1" name="TextBox 30"/>
          <p:cNvSpPr txBox="1"/>
          <p:nvPr/>
        </p:nvSpPr>
        <p:spPr>
          <a:xfrm flipH="1">
            <a:off x="6787684" y="1221301"/>
            <a:ext cx="9093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2" name="TextBox 31"/>
          <p:cNvSpPr txBox="1"/>
          <p:nvPr/>
        </p:nvSpPr>
        <p:spPr>
          <a:xfrm flipH="1">
            <a:off x="4974101" y="4389300"/>
            <a:ext cx="909303"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3" name="TextBox 32"/>
          <p:cNvSpPr txBox="1"/>
          <p:nvPr/>
        </p:nvSpPr>
        <p:spPr>
          <a:xfrm>
            <a:off x="1192281" y="3175808"/>
            <a:ext cx="117791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4" name="TextBox 33"/>
          <p:cNvSpPr txBox="1"/>
          <p:nvPr/>
        </p:nvSpPr>
        <p:spPr>
          <a:xfrm>
            <a:off x="4877856" y="3175808"/>
            <a:ext cx="117791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5" name="TextBox 34"/>
          <p:cNvSpPr txBox="1"/>
          <p:nvPr/>
        </p:nvSpPr>
        <p:spPr>
          <a:xfrm>
            <a:off x="2999910" y="2085820"/>
            <a:ext cx="117791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6" name="TextBox 35"/>
          <p:cNvSpPr txBox="1"/>
          <p:nvPr/>
        </p:nvSpPr>
        <p:spPr>
          <a:xfrm>
            <a:off x="6685485" y="2085820"/>
            <a:ext cx="117791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7" name="TextBox 36"/>
          <p:cNvSpPr txBox="1"/>
          <p:nvPr/>
        </p:nvSpPr>
        <p:spPr>
          <a:xfrm>
            <a:off x="1403648" y="5733256"/>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11814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2656312" y="2760295"/>
            <a:ext cx="5300064" cy="908932"/>
          </a:xfrm>
          <a:prstGeom prst="roundRect">
            <a:avLst>
              <a:gd name="adj" fmla="val 50000"/>
            </a:avLst>
          </a:prstGeom>
          <a:solidFill>
            <a:sysClr val="window" lastClr="FFFFFF"/>
          </a:solidFill>
          <a:ln w="25400" cap="flat" cmpd="sng" algn="ctr">
            <a:no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圆角矩形 27"/>
          <p:cNvSpPr/>
          <p:nvPr/>
        </p:nvSpPr>
        <p:spPr>
          <a:xfrm>
            <a:off x="2656312" y="4665876"/>
            <a:ext cx="5300064" cy="908932"/>
          </a:xfrm>
          <a:prstGeom prst="roundRect">
            <a:avLst>
              <a:gd name="adj" fmla="val 50000"/>
            </a:avLst>
          </a:prstGeom>
          <a:solidFill>
            <a:sysClr val="window" lastClr="FFFFFF"/>
          </a:solidFill>
          <a:ln w="25400" cap="flat" cmpd="sng" algn="ctr">
            <a:no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圆角矩形 28"/>
          <p:cNvSpPr/>
          <p:nvPr/>
        </p:nvSpPr>
        <p:spPr>
          <a:xfrm>
            <a:off x="2783524" y="2877394"/>
            <a:ext cx="5042356" cy="674733"/>
          </a:xfrm>
          <a:prstGeom prst="roundRect">
            <a:avLst>
              <a:gd name="adj" fmla="val 50000"/>
            </a:avLst>
          </a:prstGeom>
          <a:solidFill>
            <a:sysClr val="window" lastClr="FFFFFF"/>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圆角矩形 29"/>
          <p:cNvSpPr/>
          <p:nvPr/>
        </p:nvSpPr>
        <p:spPr>
          <a:xfrm>
            <a:off x="2783524" y="4786744"/>
            <a:ext cx="5042356" cy="674733"/>
          </a:xfrm>
          <a:prstGeom prst="roundRect">
            <a:avLst>
              <a:gd name="adj" fmla="val 50000"/>
            </a:avLst>
          </a:prstGeom>
          <a:solidFill>
            <a:sysClr val="window" lastClr="FFFFFF"/>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30"/>
          <p:cNvSpPr/>
          <p:nvPr/>
        </p:nvSpPr>
        <p:spPr>
          <a:xfrm>
            <a:off x="2656312" y="854714"/>
            <a:ext cx="5300064" cy="908932"/>
          </a:xfrm>
          <a:prstGeom prst="roundRect">
            <a:avLst>
              <a:gd name="adj" fmla="val 50000"/>
            </a:avLst>
          </a:prstGeom>
          <a:solidFill>
            <a:sysClr val="window" lastClr="FFFFFF"/>
          </a:solidFill>
          <a:ln w="25400" cap="flat" cmpd="sng" algn="ctr">
            <a:no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圆角矩形 31"/>
          <p:cNvSpPr/>
          <p:nvPr/>
        </p:nvSpPr>
        <p:spPr>
          <a:xfrm>
            <a:off x="2783524" y="968044"/>
            <a:ext cx="5042356" cy="674733"/>
          </a:xfrm>
          <a:prstGeom prst="roundRect">
            <a:avLst>
              <a:gd name="adj" fmla="val 50000"/>
            </a:avLst>
          </a:prstGeom>
          <a:solidFill>
            <a:sysClr val="window" lastClr="FFFFFF"/>
          </a:solidFill>
          <a:ln w="5715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2"/>
          <p:cNvSpPr/>
          <p:nvPr/>
        </p:nvSpPr>
        <p:spPr>
          <a:xfrm>
            <a:off x="2213738" y="764704"/>
            <a:ext cx="1138626" cy="4929917"/>
          </a:xfrm>
          <a:custGeom>
            <a:avLst/>
            <a:gdLst/>
            <a:ahLst/>
            <a:cxnLst/>
            <a:rect l="l" t="t" r="r" b="b"/>
            <a:pathLst>
              <a:path w="1138626" h="4929917">
                <a:moveTo>
                  <a:pt x="558062" y="0"/>
                </a:moveTo>
                <a:cubicBezTo>
                  <a:pt x="866271" y="0"/>
                  <a:pt x="1116124" y="249853"/>
                  <a:pt x="1116124" y="558062"/>
                </a:cubicBezTo>
                <a:cubicBezTo>
                  <a:pt x="1116124" y="816259"/>
                  <a:pt x="940778" y="1033502"/>
                  <a:pt x="702078" y="1094994"/>
                </a:cubicBezTo>
                <a:lnTo>
                  <a:pt x="702078" y="1921124"/>
                </a:lnTo>
                <a:cubicBezTo>
                  <a:pt x="949732" y="1977161"/>
                  <a:pt x="1134126" y="2198868"/>
                  <a:pt x="1134126" y="2463643"/>
                </a:cubicBezTo>
                <a:cubicBezTo>
                  <a:pt x="1134126" y="2728418"/>
                  <a:pt x="949732" y="2950125"/>
                  <a:pt x="702078" y="3006163"/>
                </a:cubicBezTo>
                <a:lnTo>
                  <a:pt x="702078" y="3827939"/>
                </a:lnTo>
                <a:cubicBezTo>
                  <a:pt x="951948" y="3882637"/>
                  <a:pt x="1138626" y="4105445"/>
                  <a:pt x="1138626" y="4371855"/>
                </a:cubicBezTo>
                <a:cubicBezTo>
                  <a:pt x="1138626" y="4680064"/>
                  <a:pt x="888773" y="4929917"/>
                  <a:pt x="580564" y="4929917"/>
                </a:cubicBezTo>
                <a:cubicBezTo>
                  <a:pt x="272355" y="4929917"/>
                  <a:pt x="22502" y="4680064"/>
                  <a:pt x="22502" y="4371855"/>
                </a:cubicBezTo>
                <a:cubicBezTo>
                  <a:pt x="22502" y="4121944"/>
                  <a:pt x="186776" y="3910400"/>
                  <a:pt x="414046" y="3841909"/>
                </a:cubicBezTo>
                <a:lnTo>
                  <a:pt x="414046" y="2994986"/>
                </a:lnTo>
                <a:cubicBezTo>
                  <a:pt x="184467" y="2927909"/>
                  <a:pt x="18002" y="2715216"/>
                  <a:pt x="18002" y="2463643"/>
                </a:cubicBezTo>
                <a:cubicBezTo>
                  <a:pt x="18002" y="2212070"/>
                  <a:pt x="184467" y="1999377"/>
                  <a:pt x="414046" y="1932300"/>
                </a:cubicBezTo>
                <a:lnTo>
                  <a:pt x="414046" y="1094994"/>
                </a:lnTo>
                <a:cubicBezTo>
                  <a:pt x="175346" y="1033502"/>
                  <a:pt x="0" y="816259"/>
                  <a:pt x="0" y="558062"/>
                </a:cubicBezTo>
                <a:cubicBezTo>
                  <a:pt x="0" y="249853"/>
                  <a:pt x="249853" y="0"/>
                  <a:pt x="558062" y="0"/>
                </a:cubicBezTo>
                <a:close/>
              </a:path>
            </a:pathLst>
          </a:custGeom>
          <a:solidFill>
            <a:sysClr val="window" lastClr="FFFFFF"/>
          </a:solidFill>
          <a:ln w="25400" cap="flat" cmpd="sng" algn="ctr">
            <a:no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33"/>
          <p:cNvSpPr/>
          <p:nvPr/>
        </p:nvSpPr>
        <p:spPr>
          <a:xfrm>
            <a:off x="2303748" y="854714"/>
            <a:ext cx="936104" cy="936104"/>
          </a:xfrm>
          <a:prstGeom prst="ellipse">
            <a:avLst/>
          </a:prstGeom>
          <a:solidFill>
            <a:srgbClr val="FFC000"/>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2398367" y="941258"/>
            <a:ext cx="758715" cy="758715"/>
          </a:xfrm>
          <a:prstGeom prst="ellipse">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35"/>
          <p:cNvSpPr/>
          <p:nvPr/>
        </p:nvSpPr>
        <p:spPr>
          <a:xfrm>
            <a:off x="2321750" y="2760295"/>
            <a:ext cx="936104" cy="936104"/>
          </a:xfrm>
          <a:prstGeom prst="ellipse">
            <a:avLst/>
          </a:prstGeom>
          <a:solidFill>
            <a:srgbClr val="FFC000"/>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2416369" y="2846839"/>
            <a:ext cx="758715" cy="758715"/>
          </a:xfrm>
          <a:prstGeom prst="ellipse">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2326250" y="4668507"/>
            <a:ext cx="936104" cy="936104"/>
          </a:xfrm>
          <a:prstGeom prst="ellipse">
            <a:avLst/>
          </a:prstGeom>
          <a:solidFill>
            <a:srgbClr val="FFC000"/>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a:off x="2420869" y="4755051"/>
            <a:ext cx="758715" cy="758715"/>
          </a:xfrm>
          <a:prstGeom prst="ellipse">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TextBox 39"/>
          <p:cNvSpPr txBox="1"/>
          <p:nvPr/>
        </p:nvSpPr>
        <p:spPr>
          <a:xfrm flipH="1">
            <a:off x="3419872" y="1179603"/>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1" name="TextBox 40"/>
          <p:cNvSpPr txBox="1"/>
          <p:nvPr/>
        </p:nvSpPr>
        <p:spPr>
          <a:xfrm flipH="1">
            <a:off x="2411760" y="1158117"/>
            <a:ext cx="75608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01</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2" name="TextBox 41"/>
          <p:cNvSpPr txBox="1"/>
          <p:nvPr/>
        </p:nvSpPr>
        <p:spPr>
          <a:xfrm flipH="1">
            <a:off x="3419872" y="3083831"/>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3" name="TextBox 42"/>
          <p:cNvSpPr txBox="1"/>
          <p:nvPr/>
        </p:nvSpPr>
        <p:spPr>
          <a:xfrm flipH="1">
            <a:off x="2411760" y="3062345"/>
            <a:ext cx="75608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02</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4" name="TextBox 43"/>
          <p:cNvSpPr txBox="1"/>
          <p:nvPr/>
        </p:nvSpPr>
        <p:spPr>
          <a:xfrm flipH="1">
            <a:off x="3419872" y="4997957"/>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5" name="TextBox 44"/>
          <p:cNvSpPr txBox="1"/>
          <p:nvPr/>
        </p:nvSpPr>
        <p:spPr>
          <a:xfrm flipH="1">
            <a:off x="2411760" y="4976471"/>
            <a:ext cx="75608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03</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a:off x="3292399" y="1790818"/>
            <a:ext cx="4303937" cy="523220"/>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7" name="TextBox 46"/>
          <p:cNvSpPr txBox="1"/>
          <p:nvPr/>
        </p:nvSpPr>
        <p:spPr>
          <a:xfrm>
            <a:off x="3292399" y="3681582"/>
            <a:ext cx="4303937" cy="523220"/>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8" name="TextBox 47"/>
          <p:cNvSpPr txBox="1"/>
          <p:nvPr/>
        </p:nvSpPr>
        <p:spPr>
          <a:xfrm>
            <a:off x="3292399" y="5572346"/>
            <a:ext cx="4303937" cy="523220"/>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9" name="TextBox 48"/>
          <p:cNvSpPr txBox="1"/>
          <p:nvPr/>
        </p:nvSpPr>
        <p:spPr>
          <a:xfrm rot="5400000">
            <a:off x="-2086638" y="3036798"/>
            <a:ext cx="647477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40789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14"/>
          <p:cNvSpPr/>
          <p:nvPr/>
        </p:nvSpPr>
        <p:spPr>
          <a:xfrm>
            <a:off x="3369129" y="3494632"/>
            <a:ext cx="1015771" cy="1915726"/>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5" name="组合 34"/>
          <p:cNvGrpSpPr/>
          <p:nvPr/>
        </p:nvGrpSpPr>
        <p:grpSpPr>
          <a:xfrm rot="3364155">
            <a:off x="4842885" y="1283059"/>
            <a:ext cx="183138" cy="6318755"/>
            <a:chOff x="1601672" y="-1118831"/>
            <a:chExt cx="102209" cy="9144000"/>
          </a:xfrm>
        </p:grpSpPr>
        <p:pic>
          <p:nvPicPr>
            <p:cNvPr id="3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38" name="TextBox 37"/>
          <p:cNvSpPr txBox="1"/>
          <p:nvPr/>
        </p:nvSpPr>
        <p:spPr>
          <a:xfrm rot="19706876">
            <a:off x="3379121" y="4207604"/>
            <a:ext cx="1160294" cy="492443"/>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rPr>
              <a:t>19-21</a:t>
            </a:r>
            <a:endParaRPr kumimoji="0" lang="en-US" altLang="zh-CN" sz="4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endParaRPr>
          </a:p>
        </p:txBody>
      </p:sp>
      <p:sp>
        <p:nvSpPr>
          <p:cNvPr id="39" name="TextBox 38"/>
          <p:cNvSpPr txBox="1"/>
          <p:nvPr/>
        </p:nvSpPr>
        <p:spPr>
          <a:xfrm rot="19516410">
            <a:off x="4253358" y="3188502"/>
            <a:ext cx="2568188" cy="381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a:ln>
                  <a:noFill/>
                </a:ln>
                <a:solidFill>
                  <a:sysClr val="windowText" lastClr="000000">
                    <a:lumMod val="65000"/>
                    <a:lumOff val="35000"/>
                  </a:sysClr>
                </a:solidFill>
                <a:effectLst/>
                <a:uLnTx/>
                <a:uFillTx/>
                <a:latin typeface="微软雅黑" pitchFamily="34" charset="-122"/>
                <a:ea typeface="微软雅黑" pitchFamily="34" charset="-122"/>
              </a:rPr>
              <a:t>Here add your text.</a:t>
            </a:r>
            <a:endParaRPr kumimoji="0" lang="zh-CN" altLang="en-US" sz="1600" b="1"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40" name="矩形 14"/>
          <p:cNvSpPr/>
          <p:nvPr/>
        </p:nvSpPr>
        <p:spPr>
          <a:xfrm>
            <a:off x="2744923" y="2642088"/>
            <a:ext cx="1015771" cy="1915726"/>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1" name="矩形 14"/>
          <p:cNvSpPr/>
          <p:nvPr/>
        </p:nvSpPr>
        <p:spPr>
          <a:xfrm>
            <a:off x="1955678" y="1918348"/>
            <a:ext cx="1015771" cy="1904526"/>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13648 w 1237784"/>
              <a:gd name="connsiteY3" fmla="*/ 838862 h 2334439"/>
              <a:gd name="connsiteX4" fmla="*/ 1224136 w 1237784"/>
              <a:gd name="connsiteY4" fmla="*/ 0 h 2334439"/>
              <a:gd name="connsiteX0" fmla="*/ 1237784 w 1237784"/>
              <a:gd name="connsiteY0" fmla="*/ 0 h 2320791"/>
              <a:gd name="connsiteX1" fmla="*/ 1237784 w 1237784"/>
              <a:gd name="connsiteY1" fmla="*/ 1472187 h 2320791"/>
              <a:gd name="connsiteX2" fmla="*/ 0 w 1237784"/>
              <a:gd name="connsiteY2" fmla="*/ 2320791 h 2320791"/>
              <a:gd name="connsiteX3" fmla="*/ 13648 w 1237784"/>
              <a:gd name="connsiteY3" fmla="*/ 825214 h 2320791"/>
              <a:gd name="connsiteX4" fmla="*/ 1237784 w 1237784"/>
              <a:gd name="connsiteY4" fmla="*/ 0 h 232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20791">
                <a:moveTo>
                  <a:pt x="1237784" y="0"/>
                </a:moveTo>
                <a:lnTo>
                  <a:pt x="1237784" y="1472187"/>
                </a:lnTo>
                <a:lnTo>
                  <a:pt x="0" y="2320791"/>
                </a:lnTo>
                <a:lnTo>
                  <a:pt x="13648" y="825214"/>
                </a:lnTo>
                <a:lnTo>
                  <a:pt x="1237784" y="0"/>
                </a:lnTo>
                <a:close/>
              </a:path>
            </a:pathLst>
          </a:cu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2" name="组合 41"/>
          <p:cNvGrpSpPr/>
          <p:nvPr/>
        </p:nvGrpSpPr>
        <p:grpSpPr>
          <a:xfrm rot="3364155">
            <a:off x="2882474" y="-990588"/>
            <a:ext cx="183174" cy="6021861"/>
            <a:chOff x="1601672" y="-1118831"/>
            <a:chExt cx="102209" cy="9144000"/>
          </a:xfrm>
        </p:grpSpPr>
        <p:pic>
          <p:nvPicPr>
            <p:cNvPr id="4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矩形 43"/>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45" name="组合 44"/>
          <p:cNvGrpSpPr/>
          <p:nvPr/>
        </p:nvGrpSpPr>
        <p:grpSpPr>
          <a:xfrm rot="3364155">
            <a:off x="4218679" y="430515"/>
            <a:ext cx="183138" cy="6318755"/>
            <a:chOff x="1601672" y="-1118831"/>
            <a:chExt cx="102209" cy="9144000"/>
          </a:xfrm>
        </p:grpSpPr>
        <p:pic>
          <p:nvPicPr>
            <p:cNvPr id="4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8" name="矩形 14"/>
          <p:cNvSpPr/>
          <p:nvPr/>
        </p:nvSpPr>
        <p:spPr>
          <a:xfrm>
            <a:off x="1149008" y="1249047"/>
            <a:ext cx="1015771" cy="1915726"/>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797918 h 2334439"/>
              <a:gd name="connsiteX4" fmla="*/ 1224136 w 1237784"/>
              <a:gd name="connsiteY4" fmla="*/ 0 h 233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84" h="2334439">
                <a:moveTo>
                  <a:pt x="1224136" y="0"/>
                </a:moveTo>
                <a:lnTo>
                  <a:pt x="1237784" y="1485835"/>
                </a:lnTo>
                <a:lnTo>
                  <a:pt x="0" y="2334439"/>
                </a:lnTo>
                <a:lnTo>
                  <a:pt x="0" y="797918"/>
                </a:lnTo>
                <a:lnTo>
                  <a:pt x="1224136" y="0"/>
                </a:ln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9" name="组合 48"/>
          <p:cNvGrpSpPr/>
          <p:nvPr/>
        </p:nvGrpSpPr>
        <p:grpSpPr>
          <a:xfrm rot="3364155">
            <a:off x="1949111" y="-857172"/>
            <a:ext cx="303503" cy="4562780"/>
            <a:chOff x="1601672" y="-1118831"/>
            <a:chExt cx="154347" cy="9144000"/>
          </a:xfrm>
        </p:grpSpPr>
        <p:pic>
          <p:nvPicPr>
            <p:cNvPr id="5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矩形 50"/>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2" name="组合 51"/>
          <p:cNvGrpSpPr/>
          <p:nvPr/>
        </p:nvGrpSpPr>
        <p:grpSpPr>
          <a:xfrm rot="3364155">
            <a:off x="3352283" y="-188782"/>
            <a:ext cx="220400" cy="6215236"/>
            <a:chOff x="1601672" y="-1118831"/>
            <a:chExt cx="102209" cy="9144000"/>
          </a:xfrm>
        </p:grpSpPr>
        <p:pic>
          <p:nvPicPr>
            <p:cNvPr id="53"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矩形 53"/>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55" name="TextBox 54"/>
          <p:cNvSpPr txBox="1"/>
          <p:nvPr/>
        </p:nvSpPr>
        <p:spPr>
          <a:xfrm rot="19706876">
            <a:off x="1200085" y="1932689"/>
            <a:ext cx="1160294" cy="459998"/>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rPr>
              <a:t>01-05</a:t>
            </a:r>
            <a:endParaRPr kumimoji="0" lang="en-US" altLang="zh-CN" sz="4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endParaRPr>
          </a:p>
        </p:txBody>
      </p:sp>
      <p:sp>
        <p:nvSpPr>
          <p:cNvPr id="56" name="TextBox 55"/>
          <p:cNvSpPr txBox="1"/>
          <p:nvPr/>
        </p:nvSpPr>
        <p:spPr>
          <a:xfrm rot="19706876">
            <a:off x="1938836" y="2675901"/>
            <a:ext cx="1160294" cy="459998"/>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rPr>
              <a:t>06-10</a:t>
            </a:r>
            <a:endParaRPr kumimoji="0" lang="en-US" altLang="zh-CN" sz="4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endParaRPr>
          </a:p>
        </p:txBody>
      </p:sp>
      <p:sp>
        <p:nvSpPr>
          <p:cNvPr id="57" name="TextBox 56"/>
          <p:cNvSpPr txBox="1"/>
          <p:nvPr/>
        </p:nvSpPr>
        <p:spPr>
          <a:xfrm rot="19706876">
            <a:off x="2754915" y="3371282"/>
            <a:ext cx="1160294" cy="459998"/>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rPr>
              <a:t>11-18</a:t>
            </a:r>
            <a:endParaRPr kumimoji="0" lang="en-US" altLang="zh-CN" sz="4000" b="0" i="0" u="none" strike="noStrike" kern="0" cap="none" spc="0" normalizeH="0" baseline="0" noProof="0" dirty="0">
              <a:ln>
                <a:noFill/>
              </a:ln>
              <a:solidFill>
                <a:sysClr val="window" lastClr="FFFFFF"/>
              </a:solidFill>
              <a:effectLst>
                <a:outerShdw blurRad="50800" dist="38100" dir="5400000" algn="t" rotWithShape="0">
                  <a:prstClr val="black">
                    <a:alpha val="40000"/>
                  </a:prstClr>
                </a:outerShdw>
              </a:effectLst>
              <a:uLnTx/>
              <a:uFillTx/>
              <a:latin typeface="Arial Black" pitchFamily="34" charset="0"/>
              <a:ea typeface="微软雅黑" pitchFamily="34" charset="-122"/>
            </a:endParaRPr>
          </a:p>
        </p:txBody>
      </p:sp>
      <p:sp>
        <p:nvSpPr>
          <p:cNvPr id="58" name="TextBox 57"/>
          <p:cNvSpPr txBox="1"/>
          <p:nvPr/>
        </p:nvSpPr>
        <p:spPr>
          <a:xfrm rot="19516410">
            <a:off x="2042500" y="933777"/>
            <a:ext cx="2568188" cy="381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rPr>
              <a:t>Here add your text.</a:t>
            </a:r>
            <a:endParaRPr kumimoji="0" lang="zh-CN" altLang="en-US" sz="1600" b="1"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59" name="TextBox 58"/>
          <p:cNvSpPr txBox="1"/>
          <p:nvPr/>
        </p:nvSpPr>
        <p:spPr>
          <a:xfrm rot="19516410">
            <a:off x="2803473" y="1652398"/>
            <a:ext cx="2568188" cy="381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a:ln>
                  <a:noFill/>
                </a:ln>
                <a:solidFill>
                  <a:sysClr val="windowText" lastClr="000000">
                    <a:lumMod val="65000"/>
                    <a:lumOff val="35000"/>
                  </a:sysClr>
                </a:solidFill>
                <a:effectLst/>
                <a:uLnTx/>
                <a:uFillTx/>
                <a:latin typeface="微软雅黑" pitchFamily="34" charset="-122"/>
                <a:ea typeface="微软雅黑" pitchFamily="34" charset="-122"/>
              </a:rPr>
              <a:t>Here add your text.</a:t>
            </a:r>
            <a:endParaRPr kumimoji="0" lang="zh-CN" altLang="en-US" sz="1600" b="1"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60" name="TextBox 59"/>
          <p:cNvSpPr txBox="1"/>
          <p:nvPr/>
        </p:nvSpPr>
        <p:spPr>
          <a:xfrm rot="19516410">
            <a:off x="3629152" y="2335958"/>
            <a:ext cx="2568188" cy="381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a:ln>
                  <a:noFill/>
                </a:ln>
                <a:solidFill>
                  <a:sysClr val="windowText" lastClr="000000">
                    <a:lumMod val="65000"/>
                    <a:lumOff val="35000"/>
                  </a:sysClr>
                </a:solidFill>
                <a:effectLst/>
                <a:uLnTx/>
                <a:uFillTx/>
                <a:latin typeface="微软雅黑" pitchFamily="34" charset="-122"/>
                <a:ea typeface="微软雅黑" pitchFamily="34" charset="-122"/>
              </a:rPr>
              <a:t>Here add your text.</a:t>
            </a:r>
            <a:endParaRPr kumimoji="0" lang="zh-CN" altLang="en-US" sz="1600" b="1"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grpSp>
        <p:nvGrpSpPr>
          <p:cNvPr id="61" name="组合 60"/>
          <p:cNvGrpSpPr/>
          <p:nvPr/>
        </p:nvGrpSpPr>
        <p:grpSpPr>
          <a:xfrm rot="3396776">
            <a:off x="7549130" y="4067460"/>
            <a:ext cx="350085" cy="3477432"/>
            <a:chOff x="1623361" y="-1118833"/>
            <a:chExt cx="94794" cy="9793298"/>
          </a:xfrm>
        </p:grpSpPr>
        <p:pic>
          <p:nvPicPr>
            <p:cNvPr id="62"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67" r="7205" b="57679"/>
            <a:stretch/>
          </p:blipFill>
          <p:spPr bwMode="auto">
            <a:xfrm rot="5400000">
              <a:off x="-2898183" y="3408829"/>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矩形 62"/>
            <p:cNvSpPr/>
            <p:nvPr/>
          </p:nvSpPr>
          <p:spPr>
            <a:xfrm rot="5400000" flipV="1">
              <a:off x="-3270191" y="3774732"/>
              <a:ext cx="9793285" cy="6181"/>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4" name="TextBox 63"/>
          <p:cNvSpPr txBox="1"/>
          <p:nvPr/>
        </p:nvSpPr>
        <p:spPr>
          <a:xfrm rot="19573632">
            <a:off x="5807128" y="4717077"/>
            <a:ext cx="3120261" cy="986745"/>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rPr>
              <a:t>Contents</a:t>
            </a:r>
            <a:endParaRPr kumimoji="0" lang="en-US" altLang="zh-CN" sz="11500" b="1" i="0" u="none" strike="noStrike" kern="0" cap="none" spc="0" normalizeH="0" baseline="0" noProof="0" dirty="0">
              <a:ln>
                <a:noFill/>
              </a:ln>
              <a:solidFill>
                <a:srgbClr val="F79646">
                  <a:lumMod val="75000"/>
                </a:srgbClr>
              </a:solidFill>
              <a:effectLst/>
              <a:uLnTx/>
              <a:uFillTx/>
              <a:latin typeface="Bell MT" pitchFamily="18" charset="0"/>
              <a:ea typeface="微软雅黑" pitchFamily="34" charset="-122"/>
            </a:endParaRPr>
          </a:p>
        </p:txBody>
      </p:sp>
      <p:sp>
        <p:nvSpPr>
          <p:cNvPr id="65" name="TextBox 64"/>
          <p:cNvSpPr txBox="1"/>
          <p:nvPr/>
        </p:nvSpPr>
        <p:spPr>
          <a:xfrm rot="19558646">
            <a:off x="6739706" y="5671978"/>
            <a:ext cx="2236225" cy="4534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 lastClr="FFFFFF">
                    <a:lumMod val="75000"/>
                  </a:sysClr>
                </a:solidFill>
                <a:effectLst/>
                <a:uLnTx/>
                <a:uFillTx/>
                <a:latin typeface="微软雅黑" pitchFamily="34" charset="-122"/>
                <a:ea typeface="微软雅黑" pitchFamily="34" charset="-122"/>
              </a:rPr>
              <a:t>Your text</a:t>
            </a:r>
            <a:endParaRPr kumimoji="0" lang="zh-CN" altLang="en-US" sz="2000" b="1" i="0" u="none" strike="noStrike" kern="0" cap="none" spc="0" normalizeH="0" baseline="0" noProof="0" dirty="0">
              <a:ln>
                <a:noFill/>
              </a:ln>
              <a:solidFill>
                <a:sysClr val="window" lastClr="FFFFFF">
                  <a:lumMod val="75000"/>
                </a:sys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07668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246702" y="116632"/>
            <a:ext cx="7287779" cy="5682274"/>
            <a:chOff x="1532693" y="733389"/>
            <a:chExt cx="7287779" cy="5682274"/>
          </a:xfrm>
          <a:effectLst>
            <a:outerShdw blurRad="50800" dist="38100" dir="5400000" algn="t" rotWithShape="0">
              <a:prstClr val="black">
                <a:alpha val="40000"/>
              </a:prstClr>
            </a:outerShdw>
          </a:effectLst>
        </p:grpSpPr>
        <p:sp>
          <p:nvSpPr>
            <p:cNvPr id="40" name="矩形 1"/>
            <p:cNvSpPr/>
            <p:nvPr/>
          </p:nvSpPr>
          <p:spPr>
            <a:xfrm rot="293950">
              <a:off x="4004111" y="5285336"/>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矩形 1"/>
            <p:cNvSpPr/>
            <p:nvPr/>
          </p:nvSpPr>
          <p:spPr>
            <a:xfrm rot="19913209">
              <a:off x="3595212" y="4400519"/>
              <a:ext cx="24821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1"/>
            <p:cNvSpPr/>
            <p:nvPr/>
          </p:nvSpPr>
          <p:spPr>
            <a:xfrm rot="708470">
              <a:off x="3109799" y="3398140"/>
              <a:ext cx="30769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1"/>
            <p:cNvSpPr/>
            <p:nvPr/>
          </p:nvSpPr>
          <p:spPr>
            <a:xfrm rot="293950">
              <a:off x="3208806" y="1267157"/>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4" name="组合 43"/>
            <p:cNvGrpSpPr/>
            <p:nvPr/>
          </p:nvGrpSpPr>
          <p:grpSpPr>
            <a:xfrm>
              <a:off x="2361514" y="742974"/>
              <a:ext cx="978921" cy="978921"/>
              <a:chOff x="2195736" y="908720"/>
              <a:chExt cx="2160240" cy="2160240"/>
            </a:xfrm>
            <a:effectLst>
              <a:outerShdw blurRad="139700" dist="114300" dir="5400000" algn="t" rotWithShape="0">
                <a:prstClr val="black">
                  <a:alpha val="28000"/>
                </a:prstClr>
              </a:outerShdw>
            </a:effectLst>
          </p:grpSpPr>
          <p:sp>
            <p:nvSpPr>
              <p:cNvPr id="61" name="椭圆 60"/>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5" name="矩形 1"/>
            <p:cNvSpPr/>
            <p:nvPr/>
          </p:nvSpPr>
          <p:spPr>
            <a:xfrm rot="20453418">
              <a:off x="2338642" y="2336237"/>
              <a:ext cx="4918912" cy="54130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6" name="组合 45"/>
            <p:cNvGrpSpPr/>
            <p:nvPr/>
          </p:nvGrpSpPr>
          <p:grpSpPr>
            <a:xfrm>
              <a:off x="1532693" y="2532246"/>
              <a:ext cx="1657642" cy="1657642"/>
              <a:chOff x="2195736" y="908720"/>
              <a:chExt cx="2160240" cy="2160240"/>
            </a:xfrm>
            <a:effectLst>
              <a:outerShdw blurRad="139700" dist="114300" dir="5400000" algn="t" rotWithShape="0">
                <a:prstClr val="black">
                  <a:alpha val="28000"/>
                </a:prstClr>
              </a:outerShdw>
            </a:effectLst>
          </p:grpSpPr>
          <p:sp>
            <p:nvSpPr>
              <p:cNvPr id="59" name="椭圆 58"/>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椭圆 59"/>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7" name="组合 46"/>
            <p:cNvGrpSpPr/>
            <p:nvPr/>
          </p:nvGrpSpPr>
          <p:grpSpPr>
            <a:xfrm>
              <a:off x="6951007" y="733389"/>
              <a:ext cx="1657642" cy="1657642"/>
              <a:chOff x="2195736" y="908720"/>
              <a:chExt cx="2160240" cy="2160240"/>
            </a:xfrm>
            <a:effectLst>
              <a:outerShdw blurRad="139700" dist="114300" dir="5400000" algn="t" rotWithShape="0">
                <a:prstClr val="black">
                  <a:alpha val="28000"/>
                </a:prstClr>
              </a:outerShdw>
            </a:effectLst>
          </p:grpSpPr>
          <p:sp>
            <p:nvSpPr>
              <p:cNvPr id="57" name="椭圆 56"/>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椭圆 57"/>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8" name="组合 47"/>
            <p:cNvGrpSpPr/>
            <p:nvPr/>
          </p:nvGrpSpPr>
          <p:grpSpPr>
            <a:xfrm>
              <a:off x="5760263" y="3416477"/>
              <a:ext cx="978921" cy="978921"/>
              <a:chOff x="2195736" y="908720"/>
              <a:chExt cx="2160240" cy="2160240"/>
            </a:xfrm>
            <a:effectLst>
              <a:outerShdw blurRad="139700" dist="114300" dir="5400000" algn="t" rotWithShape="0">
                <a:prstClr val="black">
                  <a:alpha val="28000"/>
                </a:prstClr>
              </a:outerShdw>
            </a:effectLst>
          </p:grpSpPr>
          <p:sp>
            <p:nvSpPr>
              <p:cNvPr id="55" name="椭圆 54"/>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9" name="组合 48"/>
            <p:cNvGrpSpPr/>
            <p:nvPr/>
          </p:nvGrpSpPr>
          <p:grpSpPr>
            <a:xfrm>
              <a:off x="3079825" y="4742391"/>
              <a:ext cx="978921" cy="978921"/>
              <a:chOff x="2195736" y="908720"/>
              <a:chExt cx="2160240" cy="2160240"/>
            </a:xfrm>
            <a:effectLst>
              <a:outerShdw blurRad="139700" dist="114300" dir="5400000" algn="t" rotWithShape="0">
                <a:prstClr val="black">
                  <a:alpha val="28000"/>
                </a:prstClr>
              </a:outerShdw>
            </a:effectLst>
          </p:grpSpPr>
          <p:sp>
            <p:nvSpPr>
              <p:cNvPr id="53" name="椭圆 52"/>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0" name="组合 49"/>
            <p:cNvGrpSpPr/>
            <p:nvPr/>
          </p:nvGrpSpPr>
          <p:grpSpPr>
            <a:xfrm>
              <a:off x="7162830" y="4758021"/>
              <a:ext cx="1657642" cy="1657642"/>
              <a:chOff x="2195736" y="908720"/>
              <a:chExt cx="2160240" cy="2160240"/>
            </a:xfrm>
            <a:effectLst>
              <a:outerShdw blurRad="139700" dist="114300" dir="5400000" algn="t" rotWithShape="0">
                <a:prstClr val="black">
                  <a:alpha val="28000"/>
                </a:prstClr>
              </a:outerShdw>
            </a:effectLst>
          </p:grpSpPr>
          <p:sp>
            <p:nvSpPr>
              <p:cNvPr id="51" name="椭圆 50"/>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51"/>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63" name="TextBox 62"/>
          <p:cNvSpPr txBox="1"/>
          <p:nvPr/>
        </p:nvSpPr>
        <p:spPr>
          <a:xfrm>
            <a:off x="35496" y="5817458"/>
            <a:ext cx="7183238" cy="707886"/>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4" name="TextBox 63"/>
          <p:cNvSpPr txBox="1"/>
          <p:nvPr/>
        </p:nvSpPr>
        <p:spPr>
          <a:xfrm flipH="1">
            <a:off x="2155774" y="403391"/>
            <a:ext cx="864880"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5" name="TextBox 64"/>
          <p:cNvSpPr txBox="1"/>
          <p:nvPr/>
        </p:nvSpPr>
        <p:spPr>
          <a:xfrm flipH="1">
            <a:off x="1477697" y="2494168"/>
            <a:ext cx="117092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03</a:t>
            </a:r>
            <a:endParaRPr kumimoji="0" lang="zh-CN" altLang="en-US"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6" name="TextBox 65"/>
          <p:cNvSpPr txBox="1"/>
          <p:nvPr/>
        </p:nvSpPr>
        <p:spPr>
          <a:xfrm flipH="1">
            <a:off x="6889146" y="665367"/>
            <a:ext cx="117092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02</a:t>
            </a:r>
            <a:endParaRPr kumimoji="0" lang="zh-CN" altLang="en-US"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7" name="TextBox 66"/>
          <p:cNvSpPr txBox="1"/>
          <p:nvPr/>
        </p:nvSpPr>
        <p:spPr>
          <a:xfrm flipH="1">
            <a:off x="7120196" y="4675054"/>
            <a:ext cx="117092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06</a:t>
            </a:r>
            <a:endParaRPr kumimoji="0" lang="zh-CN" altLang="en-US" sz="54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8" name="TextBox 67"/>
          <p:cNvSpPr txBox="1"/>
          <p:nvPr/>
        </p:nvSpPr>
        <p:spPr>
          <a:xfrm flipH="1">
            <a:off x="5558541" y="3056650"/>
            <a:ext cx="864880"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9" name="TextBox 68"/>
          <p:cNvSpPr txBox="1"/>
          <p:nvPr/>
        </p:nvSpPr>
        <p:spPr>
          <a:xfrm flipH="1">
            <a:off x="2872594" y="4390118"/>
            <a:ext cx="864880"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05</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70" name="TextBox 69"/>
          <p:cNvSpPr txBox="1"/>
          <p:nvPr/>
        </p:nvSpPr>
        <p:spPr>
          <a:xfrm>
            <a:off x="878755" y="1171230"/>
            <a:ext cx="304721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1" name="TextBox 70"/>
          <p:cNvSpPr txBox="1"/>
          <p:nvPr/>
        </p:nvSpPr>
        <p:spPr>
          <a:xfrm>
            <a:off x="539552" y="3691510"/>
            <a:ext cx="304721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2" name="TextBox 71"/>
          <p:cNvSpPr txBox="1"/>
          <p:nvPr/>
        </p:nvSpPr>
        <p:spPr>
          <a:xfrm>
            <a:off x="1693721" y="5131670"/>
            <a:ext cx="304721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3" name="TextBox 72"/>
          <p:cNvSpPr txBox="1"/>
          <p:nvPr/>
        </p:nvSpPr>
        <p:spPr>
          <a:xfrm>
            <a:off x="5917274" y="1916832"/>
            <a:ext cx="304721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4" name="TextBox 73"/>
          <p:cNvSpPr txBox="1"/>
          <p:nvPr/>
        </p:nvSpPr>
        <p:spPr>
          <a:xfrm>
            <a:off x="6588224" y="3077276"/>
            <a:ext cx="208344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5" name="TextBox 74"/>
          <p:cNvSpPr txBox="1"/>
          <p:nvPr/>
        </p:nvSpPr>
        <p:spPr>
          <a:xfrm>
            <a:off x="6876839" y="5877272"/>
            <a:ext cx="208344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3397530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65"/>
          <p:cNvSpPr>
            <a:spLocks noChangeArrowheads="1"/>
          </p:cNvSpPr>
          <p:nvPr/>
        </p:nvSpPr>
        <p:spPr bwMode="auto">
          <a:xfrm rot="10800000" flipV="1">
            <a:off x="3162787" y="5078777"/>
            <a:ext cx="2719729" cy="510462"/>
          </a:xfrm>
          <a:prstGeom prst="ellipse">
            <a:avLst/>
          </a:prstGeom>
          <a:gradFill rotWithShape="1">
            <a:gsLst>
              <a:gs pos="0">
                <a:sysClr val="window" lastClr="FFFFFF">
                  <a:lumMod val="50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5" name="Oval 65"/>
          <p:cNvSpPr>
            <a:spLocks noChangeArrowheads="1"/>
          </p:cNvSpPr>
          <p:nvPr/>
        </p:nvSpPr>
        <p:spPr bwMode="auto">
          <a:xfrm rot="10800000" flipV="1">
            <a:off x="5721856" y="5078777"/>
            <a:ext cx="2719729" cy="510462"/>
          </a:xfrm>
          <a:prstGeom prst="ellipse">
            <a:avLst/>
          </a:prstGeom>
          <a:gradFill rotWithShape="1">
            <a:gsLst>
              <a:gs pos="0">
                <a:sysClr val="window" lastClr="FFFFFF">
                  <a:lumMod val="50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6" name="Oval 65"/>
          <p:cNvSpPr>
            <a:spLocks noChangeArrowheads="1"/>
          </p:cNvSpPr>
          <p:nvPr/>
        </p:nvSpPr>
        <p:spPr bwMode="auto">
          <a:xfrm rot="10800000" flipV="1">
            <a:off x="603718" y="5078777"/>
            <a:ext cx="2719729" cy="510462"/>
          </a:xfrm>
          <a:prstGeom prst="ellipse">
            <a:avLst/>
          </a:prstGeom>
          <a:gradFill rotWithShape="1">
            <a:gsLst>
              <a:gs pos="0">
                <a:sysClr val="window" lastClr="FFFFFF">
                  <a:lumMod val="50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37" name="组合 36"/>
          <p:cNvGrpSpPr/>
          <p:nvPr/>
        </p:nvGrpSpPr>
        <p:grpSpPr>
          <a:xfrm>
            <a:off x="764423" y="2921655"/>
            <a:ext cx="2472689" cy="2472689"/>
            <a:chOff x="3035415" y="158341"/>
            <a:chExt cx="3253942" cy="3253942"/>
          </a:xfrm>
        </p:grpSpPr>
        <p:sp>
          <p:nvSpPr>
            <p:cNvPr id="38" name="椭圆 37"/>
            <p:cNvSpPr/>
            <p:nvPr/>
          </p:nvSpPr>
          <p:spPr>
            <a:xfrm>
              <a:off x="3035415" y="158341"/>
              <a:ext cx="3253942" cy="3253942"/>
            </a:xfrm>
            <a:prstGeom prst="ellipse">
              <a:avLst/>
            </a:prstGeom>
            <a:solidFill>
              <a:sysClr val="window" lastClr="FFFFFF">
                <a:lumMod val="95000"/>
              </a:sysClr>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9" name="组合 38"/>
            <p:cNvGrpSpPr/>
            <p:nvPr/>
          </p:nvGrpSpPr>
          <p:grpSpPr>
            <a:xfrm>
              <a:off x="3184268" y="287644"/>
              <a:ext cx="2968283" cy="2968283"/>
              <a:chOff x="2483768" y="2060848"/>
              <a:chExt cx="3024336" cy="3024336"/>
            </a:xfrm>
          </p:grpSpPr>
          <p:sp>
            <p:nvSpPr>
              <p:cNvPr id="41" name="椭圆 40"/>
              <p:cNvSpPr/>
              <p:nvPr/>
            </p:nvSpPr>
            <p:spPr>
              <a:xfrm>
                <a:off x="2483768" y="2060848"/>
                <a:ext cx="3024336" cy="3024336"/>
              </a:xfrm>
              <a:prstGeom prst="ellipse">
                <a:avLst/>
              </a:prstGeom>
              <a:solidFill>
                <a:srgbClr val="FFD45B"/>
              </a:solidFill>
              <a:ln w="25400" cap="flat" cmpd="sng" algn="ctr">
                <a:noFill/>
                <a:prstDash val="solid"/>
              </a:ln>
              <a:effectLst>
                <a:innerShdw blurRad="2667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2" name="组合 41"/>
              <p:cNvGrpSpPr/>
              <p:nvPr/>
            </p:nvGrpSpPr>
            <p:grpSpPr>
              <a:xfrm>
                <a:off x="2576516" y="2416027"/>
                <a:ext cx="2825559" cy="2510016"/>
                <a:chOff x="2576516" y="2416027"/>
                <a:chExt cx="2825559" cy="2510016"/>
              </a:xfrm>
              <a:effectLst>
                <a:outerShdw blurRad="50800" dist="152400" dir="600000" algn="tl" rotWithShape="0">
                  <a:prstClr val="black">
                    <a:alpha val="30000"/>
                  </a:prstClr>
                </a:outerShdw>
              </a:effectLst>
            </p:grpSpPr>
            <p:sp>
              <p:nvSpPr>
                <p:cNvPr id="43" name="椭圆 2"/>
                <p:cNvSpPr/>
                <p:nvPr/>
              </p:nvSpPr>
              <p:spPr>
                <a:xfrm>
                  <a:off x="2576516" y="3665901"/>
                  <a:ext cx="2825559" cy="1260142"/>
                </a:xfrm>
                <a:custGeom>
                  <a:avLst/>
                  <a:gdLst/>
                  <a:ahLst/>
                  <a:cxnLst/>
                  <a:rect l="l" t="t" r="r" b="b"/>
                  <a:pathLst>
                    <a:path w="2502636" h="1116124">
                      <a:moveTo>
                        <a:pt x="0" y="0"/>
                      </a:moveTo>
                      <a:lnTo>
                        <a:pt x="2502636" y="0"/>
                      </a:lnTo>
                      <a:cubicBezTo>
                        <a:pt x="2431811" y="628176"/>
                        <a:pt x="1898548" y="1116124"/>
                        <a:pt x="1251318" y="1116124"/>
                      </a:cubicBezTo>
                      <a:cubicBezTo>
                        <a:pt x="604088" y="1116124"/>
                        <a:pt x="70825" y="628176"/>
                        <a:pt x="0" y="0"/>
                      </a:cubicBezTo>
                      <a:close/>
                    </a:path>
                  </a:pathLst>
                </a:cu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a:off x="3275856" y="2416027"/>
                  <a:ext cx="1387041" cy="170844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A</a:t>
                  </a:r>
                  <a:endParaRPr kumimoji="0" lang="zh-CN" altLang="en-US"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grpSp>
        <p:sp>
          <p:nvSpPr>
            <p:cNvPr id="40" name="TextBox 39"/>
            <p:cNvSpPr txBox="1"/>
            <p:nvPr/>
          </p:nvSpPr>
          <p:spPr>
            <a:xfrm>
              <a:off x="3691519" y="1958575"/>
              <a:ext cx="2029283" cy="8505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grpSp>
      <p:sp>
        <p:nvSpPr>
          <p:cNvPr id="45" name="矩形 44"/>
          <p:cNvSpPr/>
          <p:nvPr/>
        </p:nvSpPr>
        <p:spPr>
          <a:xfrm>
            <a:off x="1985535" y="3019913"/>
            <a:ext cx="45719" cy="433163"/>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6" name="组合 45"/>
          <p:cNvGrpSpPr/>
          <p:nvPr/>
        </p:nvGrpSpPr>
        <p:grpSpPr>
          <a:xfrm>
            <a:off x="3371038" y="2921655"/>
            <a:ext cx="2472689" cy="2472689"/>
            <a:chOff x="3035415" y="158341"/>
            <a:chExt cx="3253942" cy="3253942"/>
          </a:xfrm>
        </p:grpSpPr>
        <p:sp>
          <p:nvSpPr>
            <p:cNvPr id="47" name="椭圆 46"/>
            <p:cNvSpPr/>
            <p:nvPr/>
          </p:nvSpPr>
          <p:spPr>
            <a:xfrm>
              <a:off x="3035415" y="158341"/>
              <a:ext cx="3253942" cy="3253942"/>
            </a:xfrm>
            <a:prstGeom prst="ellipse">
              <a:avLst/>
            </a:prstGeom>
            <a:solidFill>
              <a:sysClr val="window" lastClr="FFFFFF">
                <a:lumMod val="95000"/>
              </a:sysClr>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8" name="组合 47"/>
            <p:cNvGrpSpPr/>
            <p:nvPr/>
          </p:nvGrpSpPr>
          <p:grpSpPr>
            <a:xfrm>
              <a:off x="3184268" y="287644"/>
              <a:ext cx="2968283" cy="2968283"/>
              <a:chOff x="2483768" y="2060848"/>
              <a:chExt cx="3024336" cy="3024336"/>
            </a:xfrm>
          </p:grpSpPr>
          <p:sp>
            <p:nvSpPr>
              <p:cNvPr id="50" name="椭圆 49"/>
              <p:cNvSpPr/>
              <p:nvPr/>
            </p:nvSpPr>
            <p:spPr>
              <a:xfrm>
                <a:off x="2483768" y="2060848"/>
                <a:ext cx="3024336" cy="3024336"/>
              </a:xfrm>
              <a:prstGeom prst="ellipse">
                <a:avLst/>
              </a:prstGeom>
              <a:solidFill>
                <a:srgbClr val="F79646">
                  <a:lumMod val="75000"/>
                </a:srgbClr>
              </a:solidFill>
              <a:ln w="25400" cap="flat" cmpd="sng" algn="ctr">
                <a:noFill/>
                <a:prstDash val="solid"/>
              </a:ln>
              <a:effectLst>
                <a:innerShdw blurRad="2667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1" name="组合 50"/>
              <p:cNvGrpSpPr/>
              <p:nvPr/>
            </p:nvGrpSpPr>
            <p:grpSpPr>
              <a:xfrm>
                <a:off x="2576516" y="2416027"/>
                <a:ext cx="2825559" cy="2510016"/>
                <a:chOff x="2576516" y="2416027"/>
                <a:chExt cx="2825559" cy="2510016"/>
              </a:xfrm>
              <a:effectLst>
                <a:outerShdw blurRad="50800" dist="152400" dir="600000" algn="tl" rotWithShape="0">
                  <a:prstClr val="black">
                    <a:alpha val="30000"/>
                  </a:prstClr>
                </a:outerShdw>
              </a:effectLst>
            </p:grpSpPr>
            <p:sp>
              <p:nvSpPr>
                <p:cNvPr id="52" name="椭圆 2"/>
                <p:cNvSpPr/>
                <p:nvPr/>
              </p:nvSpPr>
              <p:spPr>
                <a:xfrm>
                  <a:off x="2576516" y="3665901"/>
                  <a:ext cx="2825559" cy="1260142"/>
                </a:xfrm>
                <a:custGeom>
                  <a:avLst/>
                  <a:gdLst/>
                  <a:ahLst/>
                  <a:cxnLst/>
                  <a:rect l="l" t="t" r="r" b="b"/>
                  <a:pathLst>
                    <a:path w="2502636" h="1116124">
                      <a:moveTo>
                        <a:pt x="0" y="0"/>
                      </a:moveTo>
                      <a:lnTo>
                        <a:pt x="2502636" y="0"/>
                      </a:lnTo>
                      <a:cubicBezTo>
                        <a:pt x="2431811" y="628176"/>
                        <a:pt x="1898548" y="1116124"/>
                        <a:pt x="1251318" y="1116124"/>
                      </a:cubicBezTo>
                      <a:cubicBezTo>
                        <a:pt x="604088" y="1116124"/>
                        <a:pt x="70825" y="628176"/>
                        <a:pt x="0" y="0"/>
                      </a:cubicBezTo>
                      <a:close/>
                    </a:path>
                  </a:pathLst>
                </a:cu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TextBox 52"/>
                <p:cNvSpPr txBox="1"/>
                <p:nvPr/>
              </p:nvSpPr>
              <p:spPr>
                <a:xfrm>
                  <a:off x="3275856" y="2416027"/>
                  <a:ext cx="1387041" cy="170844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B</a:t>
                  </a:r>
                  <a:endParaRPr kumimoji="0" lang="zh-CN" altLang="en-US"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grpSp>
        <p:sp>
          <p:nvSpPr>
            <p:cNvPr id="49" name="TextBox 48"/>
            <p:cNvSpPr txBox="1"/>
            <p:nvPr/>
          </p:nvSpPr>
          <p:spPr>
            <a:xfrm>
              <a:off x="3691519" y="1958575"/>
              <a:ext cx="2029283" cy="8505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grpSp>
      <p:sp>
        <p:nvSpPr>
          <p:cNvPr id="54" name="矩形 53"/>
          <p:cNvSpPr/>
          <p:nvPr/>
        </p:nvSpPr>
        <p:spPr>
          <a:xfrm>
            <a:off x="4547583" y="3019913"/>
            <a:ext cx="45719" cy="433163"/>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5" name="组合 54"/>
          <p:cNvGrpSpPr/>
          <p:nvPr/>
        </p:nvGrpSpPr>
        <p:grpSpPr>
          <a:xfrm>
            <a:off x="5987743" y="2921655"/>
            <a:ext cx="2472689" cy="2472689"/>
            <a:chOff x="3035415" y="158341"/>
            <a:chExt cx="3253942" cy="3253942"/>
          </a:xfrm>
        </p:grpSpPr>
        <p:sp>
          <p:nvSpPr>
            <p:cNvPr id="56" name="椭圆 55"/>
            <p:cNvSpPr/>
            <p:nvPr/>
          </p:nvSpPr>
          <p:spPr>
            <a:xfrm>
              <a:off x="3035415" y="158341"/>
              <a:ext cx="3253942" cy="3253942"/>
            </a:xfrm>
            <a:prstGeom prst="ellipse">
              <a:avLst/>
            </a:prstGeom>
            <a:solidFill>
              <a:sysClr val="window" lastClr="FFFFFF">
                <a:lumMod val="95000"/>
              </a:sysClr>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7" name="组合 56"/>
            <p:cNvGrpSpPr/>
            <p:nvPr/>
          </p:nvGrpSpPr>
          <p:grpSpPr>
            <a:xfrm>
              <a:off x="3184268" y="287644"/>
              <a:ext cx="2968283" cy="2968283"/>
              <a:chOff x="2483768" y="2060848"/>
              <a:chExt cx="3024336" cy="3024336"/>
            </a:xfrm>
          </p:grpSpPr>
          <p:sp>
            <p:nvSpPr>
              <p:cNvPr id="59" name="椭圆 58"/>
              <p:cNvSpPr/>
              <p:nvPr/>
            </p:nvSpPr>
            <p:spPr>
              <a:xfrm>
                <a:off x="2483768" y="2060848"/>
                <a:ext cx="3024336" cy="3024336"/>
              </a:xfrm>
              <a:prstGeom prst="ellipse">
                <a:avLst/>
              </a:prstGeom>
              <a:solidFill>
                <a:srgbClr val="C0504D"/>
              </a:solidFill>
              <a:ln w="25400" cap="flat" cmpd="sng" algn="ctr">
                <a:noFill/>
                <a:prstDash val="solid"/>
              </a:ln>
              <a:effectLst>
                <a:innerShdw blurRad="2667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60" name="组合 59"/>
              <p:cNvGrpSpPr/>
              <p:nvPr/>
            </p:nvGrpSpPr>
            <p:grpSpPr>
              <a:xfrm>
                <a:off x="2576516" y="2416027"/>
                <a:ext cx="2825559" cy="2510016"/>
                <a:chOff x="2576516" y="2416027"/>
                <a:chExt cx="2825559" cy="2510016"/>
              </a:xfrm>
              <a:effectLst>
                <a:outerShdw blurRad="50800" dist="152400" dir="600000" algn="tl" rotWithShape="0">
                  <a:prstClr val="black">
                    <a:alpha val="30000"/>
                  </a:prstClr>
                </a:outerShdw>
              </a:effectLst>
            </p:grpSpPr>
            <p:sp>
              <p:nvSpPr>
                <p:cNvPr id="61" name="椭圆 2"/>
                <p:cNvSpPr/>
                <p:nvPr/>
              </p:nvSpPr>
              <p:spPr>
                <a:xfrm>
                  <a:off x="2576516" y="3665901"/>
                  <a:ext cx="2825559" cy="1260142"/>
                </a:xfrm>
                <a:custGeom>
                  <a:avLst/>
                  <a:gdLst/>
                  <a:ahLst/>
                  <a:cxnLst/>
                  <a:rect l="l" t="t" r="r" b="b"/>
                  <a:pathLst>
                    <a:path w="2502636" h="1116124">
                      <a:moveTo>
                        <a:pt x="0" y="0"/>
                      </a:moveTo>
                      <a:lnTo>
                        <a:pt x="2502636" y="0"/>
                      </a:lnTo>
                      <a:cubicBezTo>
                        <a:pt x="2431811" y="628176"/>
                        <a:pt x="1898548" y="1116124"/>
                        <a:pt x="1251318" y="1116124"/>
                      </a:cubicBezTo>
                      <a:cubicBezTo>
                        <a:pt x="604088" y="1116124"/>
                        <a:pt x="70825" y="628176"/>
                        <a:pt x="0" y="0"/>
                      </a:cubicBezTo>
                      <a:close/>
                    </a:path>
                  </a:pathLst>
                </a:cu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TextBox 61"/>
                <p:cNvSpPr txBox="1"/>
                <p:nvPr/>
              </p:nvSpPr>
              <p:spPr>
                <a:xfrm>
                  <a:off x="3275856" y="2416027"/>
                  <a:ext cx="1387041" cy="170844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C</a:t>
                  </a:r>
                  <a:endParaRPr kumimoji="0" lang="zh-CN" altLang="en-US" sz="9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grpSp>
        </p:grpSp>
        <p:sp>
          <p:nvSpPr>
            <p:cNvPr id="58" name="TextBox 57"/>
            <p:cNvSpPr txBox="1"/>
            <p:nvPr/>
          </p:nvSpPr>
          <p:spPr>
            <a:xfrm>
              <a:off x="3691519" y="1958575"/>
              <a:ext cx="2029283" cy="8505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grpSp>
      <p:sp>
        <p:nvSpPr>
          <p:cNvPr id="63" name="矩形 62"/>
          <p:cNvSpPr/>
          <p:nvPr/>
        </p:nvSpPr>
        <p:spPr>
          <a:xfrm>
            <a:off x="7211879" y="2990545"/>
            <a:ext cx="45719" cy="433163"/>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TextBox 63"/>
          <p:cNvSpPr txBox="1"/>
          <p:nvPr/>
        </p:nvSpPr>
        <p:spPr>
          <a:xfrm>
            <a:off x="200018" y="458088"/>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5" name="TextBox 64"/>
          <p:cNvSpPr txBox="1"/>
          <p:nvPr/>
        </p:nvSpPr>
        <p:spPr>
          <a:xfrm>
            <a:off x="365093" y="1250176"/>
            <a:ext cx="7807307"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292140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八角星 1"/>
          <p:cNvSpPr/>
          <p:nvPr/>
        </p:nvSpPr>
        <p:spPr>
          <a:xfrm>
            <a:off x="2429145" y="1367863"/>
            <a:ext cx="4965907" cy="4368029"/>
          </a:xfrm>
          <a:custGeom>
            <a:avLst/>
            <a:gdLst>
              <a:gd name="connsiteX0" fmla="*/ 0 w 5256584"/>
              <a:gd name="connsiteY0" fmla="*/ 2340260 h 4680520"/>
              <a:gd name="connsiteX1" fmla="*/ 1137749 w 5256584"/>
              <a:gd name="connsiteY1" fmla="*/ 1790523 h 4680520"/>
              <a:gd name="connsiteX2" fmla="*/ 769809 w 5256584"/>
              <a:gd name="connsiteY2" fmla="*/ 685446 h 4680520"/>
              <a:gd name="connsiteX3" fmla="*/ 2010895 w 5256584"/>
              <a:gd name="connsiteY3" fmla="*/ 1013065 h 4680520"/>
              <a:gd name="connsiteX4" fmla="*/ 2628292 w 5256584"/>
              <a:gd name="connsiteY4" fmla="*/ 0 h 4680520"/>
              <a:gd name="connsiteX5" fmla="*/ 3245689 w 5256584"/>
              <a:gd name="connsiteY5" fmla="*/ 1013065 h 4680520"/>
              <a:gd name="connsiteX6" fmla="*/ 4486775 w 5256584"/>
              <a:gd name="connsiteY6" fmla="*/ 685446 h 4680520"/>
              <a:gd name="connsiteX7" fmla="*/ 4118835 w 5256584"/>
              <a:gd name="connsiteY7" fmla="*/ 1790523 h 4680520"/>
              <a:gd name="connsiteX8" fmla="*/ 5256584 w 5256584"/>
              <a:gd name="connsiteY8" fmla="*/ 2340260 h 4680520"/>
              <a:gd name="connsiteX9" fmla="*/ 4118835 w 5256584"/>
              <a:gd name="connsiteY9" fmla="*/ 2889997 h 4680520"/>
              <a:gd name="connsiteX10" fmla="*/ 4486775 w 5256584"/>
              <a:gd name="connsiteY10" fmla="*/ 3995074 h 4680520"/>
              <a:gd name="connsiteX11" fmla="*/ 3245689 w 5256584"/>
              <a:gd name="connsiteY11" fmla="*/ 3667455 h 4680520"/>
              <a:gd name="connsiteX12" fmla="*/ 2628292 w 5256584"/>
              <a:gd name="connsiteY12" fmla="*/ 4680520 h 4680520"/>
              <a:gd name="connsiteX13" fmla="*/ 2010895 w 5256584"/>
              <a:gd name="connsiteY13" fmla="*/ 3667455 h 4680520"/>
              <a:gd name="connsiteX14" fmla="*/ 769809 w 5256584"/>
              <a:gd name="connsiteY14" fmla="*/ 3995074 h 4680520"/>
              <a:gd name="connsiteX15" fmla="*/ 1137749 w 5256584"/>
              <a:gd name="connsiteY15" fmla="*/ 2889997 h 4680520"/>
              <a:gd name="connsiteX16" fmla="*/ 0 w 5256584"/>
              <a:gd name="connsiteY16" fmla="*/ 2340260 h 4680520"/>
              <a:gd name="connsiteX0" fmla="*/ 0 w 5256584"/>
              <a:gd name="connsiteY0" fmla="*/ 2340260 h 4680520"/>
              <a:gd name="connsiteX1" fmla="*/ 1137749 w 5256584"/>
              <a:gd name="connsiteY1" fmla="*/ 1790523 h 4680520"/>
              <a:gd name="connsiteX2" fmla="*/ 769809 w 5256584"/>
              <a:gd name="connsiteY2" fmla="*/ 685446 h 4680520"/>
              <a:gd name="connsiteX3" fmla="*/ 2010895 w 5256584"/>
              <a:gd name="connsiteY3" fmla="*/ 1013065 h 4680520"/>
              <a:gd name="connsiteX4" fmla="*/ 2628292 w 5256584"/>
              <a:gd name="connsiteY4" fmla="*/ 0 h 4680520"/>
              <a:gd name="connsiteX5" fmla="*/ 3245689 w 5256584"/>
              <a:gd name="connsiteY5" fmla="*/ 1013065 h 4680520"/>
              <a:gd name="connsiteX6" fmla="*/ 4486775 w 5256584"/>
              <a:gd name="connsiteY6" fmla="*/ 685446 h 4680520"/>
              <a:gd name="connsiteX7" fmla="*/ 4118835 w 5256584"/>
              <a:gd name="connsiteY7" fmla="*/ 1790523 h 4680520"/>
              <a:gd name="connsiteX8" fmla="*/ 5256584 w 5256584"/>
              <a:gd name="connsiteY8" fmla="*/ 2340260 h 4680520"/>
              <a:gd name="connsiteX9" fmla="*/ 4118835 w 5256584"/>
              <a:gd name="connsiteY9" fmla="*/ 2889997 h 4680520"/>
              <a:gd name="connsiteX10" fmla="*/ 4486775 w 5256584"/>
              <a:gd name="connsiteY10" fmla="*/ 3995074 h 4680520"/>
              <a:gd name="connsiteX11" fmla="*/ 3245689 w 5256584"/>
              <a:gd name="connsiteY11" fmla="*/ 3667455 h 4680520"/>
              <a:gd name="connsiteX12" fmla="*/ 2628292 w 5256584"/>
              <a:gd name="connsiteY12" fmla="*/ 4680520 h 4680520"/>
              <a:gd name="connsiteX13" fmla="*/ 2010895 w 5256584"/>
              <a:gd name="connsiteY13" fmla="*/ 3667455 h 4680520"/>
              <a:gd name="connsiteX14" fmla="*/ 769809 w 5256584"/>
              <a:gd name="connsiteY14" fmla="*/ 3995074 h 4680520"/>
              <a:gd name="connsiteX15" fmla="*/ 1137749 w 5256584"/>
              <a:gd name="connsiteY15" fmla="*/ 2889997 h 4680520"/>
              <a:gd name="connsiteX16" fmla="*/ 0 w 5256584"/>
              <a:gd name="connsiteY16" fmla="*/ 2340260 h 4680520"/>
              <a:gd name="connsiteX0" fmla="*/ 0 w 5256584"/>
              <a:gd name="connsiteY0" fmla="*/ 2340260 h 4680520"/>
              <a:gd name="connsiteX1" fmla="*/ 1137749 w 5256584"/>
              <a:gd name="connsiteY1" fmla="*/ 1790523 h 4680520"/>
              <a:gd name="connsiteX2" fmla="*/ 769809 w 5256584"/>
              <a:gd name="connsiteY2" fmla="*/ 685446 h 4680520"/>
              <a:gd name="connsiteX3" fmla="*/ 2010895 w 5256584"/>
              <a:gd name="connsiteY3" fmla="*/ 1013065 h 4680520"/>
              <a:gd name="connsiteX4" fmla="*/ 2628292 w 5256584"/>
              <a:gd name="connsiteY4" fmla="*/ 0 h 4680520"/>
              <a:gd name="connsiteX5" fmla="*/ 3245689 w 5256584"/>
              <a:gd name="connsiteY5" fmla="*/ 1013065 h 4680520"/>
              <a:gd name="connsiteX6" fmla="*/ 4486775 w 5256584"/>
              <a:gd name="connsiteY6" fmla="*/ 685446 h 4680520"/>
              <a:gd name="connsiteX7" fmla="*/ 4118835 w 5256584"/>
              <a:gd name="connsiteY7" fmla="*/ 1790523 h 4680520"/>
              <a:gd name="connsiteX8" fmla="*/ 5256584 w 5256584"/>
              <a:gd name="connsiteY8" fmla="*/ 2340260 h 4680520"/>
              <a:gd name="connsiteX9" fmla="*/ 4118835 w 5256584"/>
              <a:gd name="connsiteY9" fmla="*/ 2889997 h 4680520"/>
              <a:gd name="connsiteX10" fmla="*/ 4486775 w 5256584"/>
              <a:gd name="connsiteY10" fmla="*/ 3995074 h 4680520"/>
              <a:gd name="connsiteX11" fmla="*/ 3245689 w 5256584"/>
              <a:gd name="connsiteY11" fmla="*/ 3667455 h 4680520"/>
              <a:gd name="connsiteX12" fmla="*/ 2628292 w 5256584"/>
              <a:gd name="connsiteY12" fmla="*/ 4680520 h 4680520"/>
              <a:gd name="connsiteX13" fmla="*/ 2010895 w 5256584"/>
              <a:gd name="connsiteY13" fmla="*/ 3667455 h 4680520"/>
              <a:gd name="connsiteX14" fmla="*/ 769809 w 5256584"/>
              <a:gd name="connsiteY14" fmla="*/ 3995074 h 4680520"/>
              <a:gd name="connsiteX15" fmla="*/ 1137749 w 5256584"/>
              <a:gd name="connsiteY15" fmla="*/ 2889997 h 4680520"/>
              <a:gd name="connsiteX16" fmla="*/ 0 w 5256584"/>
              <a:gd name="connsiteY16" fmla="*/ 2340260 h 4680520"/>
              <a:gd name="connsiteX0" fmla="*/ 0 w 5321972"/>
              <a:gd name="connsiteY0" fmla="*/ 2340260 h 4680520"/>
              <a:gd name="connsiteX1" fmla="*/ 1137749 w 5321972"/>
              <a:gd name="connsiteY1" fmla="*/ 1790523 h 4680520"/>
              <a:gd name="connsiteX2" fmla="*/ 769809 w 5321972"/>
              <a:gd name="connsiteY2" fmla="*/ 685446 h 4680520"/>
              <a:gd name="connsiteX3" fmla="*/ 2010895 w 5321972"/>
              <a:gd name="connsiteY3" fmla="*/ 1013065 h 4680520"/>
              <a:gd name="connsiteX4" fmla="*/ 2628292 w 5321972"/>
              <a:gd name="connsiteY4" fmla="*/ 0 h 4680520"/>
              <a:gd name="connsiteX5" fmla="*/ 3245689 w 5321972"/>
              <a:gd name="connsiteY5" fmla="*/ 1013065 h 4680520"/>
              <a:gd name="connsiteX6" fmla="*/ 4486775 w 5321972"/>
              <a:gd name="connsiteY6" fmla="*/ 685446 h 4680520"/>
              <a:gd name="connsiteX7" fmla="*/ 4118835 w 5321972"/>
              <a:gd name="connsiteY7" fmla="*/ 1790523 h 4680520"/>
              <a:gd name="connsiteX8" fmla="*/ 5256584 w 5321972"/>
              <a:gd name="connsiteY8" fmla="*/ 2340260 h 4680520"/>
              <a:gd name="connsiteX9" fmla="*/ 4118835 w 5321972"/>
              <a:gd name="connsiteY9" fmla="*/ 2889997 h 4680520"/>
              <a:gd name="connsiteX10" fmla="*/ 4486775 w 5321972"/>
              <a:gd name="connsiteY10" fmla="*/ 3995074 h 4680520"/>
              <a:gd name="connsiteX11" fmla="*/ 3245689 w 5321972"/>
              <a:gd name="connsiteY11" fmla="*/ 3667455 h 4680520"/>
              <a:gd name="connsiteX12" fmla="*/ 2628292 w 5321972"/>
              <a:gd name="connsiteY12" fmla="*/ 4680520 h 4680520"/>
              <a:gd name="connsiteX13" fmla="*/ 2010895 w 5321972"/>
              <a:gd name="connsiteY13" fmla="*/ 3667455 h 4680520"/>
              <a:gd name="connsiteX14" fmla="*/ 769809 w 5321972"/>
              <a:gd name="connsiteY14" fmla="*/ 3995074 h 4680520"/>
              <a:gd name="connsiteX15" fmla="*/ 1137749 w 5321972"/>
              <a:gd name="connsiteY15" fmla="*/ 2889997 h 4680520"/>
              <a:gd name="connsiteX16" fmla="*/ 0 w 5321972"/>
              <a:gd name="connsiteY16" fmla="*/ 2340260 h 4680520"/>
              <a:gd name="connsiteX0" fmla="*/ 0 w 5321972"/>
              <a:gd name="connsiteY0" fmla="*/ 2340260 h 4680520"/>
              <a:gd name="connsiteX1" fmla="*/ 1137749 w 5321972"/>
              <a:gd name="connsiteY1" fmla="*/ 1790523 h 4680520"/>
              <a:gd name="connsiteX2" fmla="*/ 769809 w 5321972"/>
              <a:gd name="connsiteY2" fmla="*/ 685446 h 4680520"/>
              <a:gd name="connsiteX3" fmla="*/ 2010895 w 5321972"/>
              <a:gd name="connsiteY3" fmla="*/ 1013065 h 4680520"/>
              <a:gd name="connsiteX4" fmla="*/ 2628292 w 5321972"/>
              <a:gd name="connsiteY4" fmla="*/ 0 h 4680520"/>
              <a:gd name="connsiteX5" fmla="*/ 3245689 w 5321972"/>
              <a:gd name="connsiteY5" fmla="*/ 1013065 h 4680520"/>
              <a:gd name="connsiteX6" fmla="*/ 4486775 w 5321972"/>
              <a:gd name="connsiteY6" fmla="*/ 685446 h 4680520"/>
              <a:gd name="connsiteX7" fmla="*/ 4118835 w 5321972"/>
              <a:gd name="connsiteY7" fmla="*/ 1790523 h 4680520"/>
              <a:gd name="connsiteX8" fmla="*/ 5256584 w 5321972"/>
              <a:gd name="connsiteY8" fmla="*/ 2340260 h 4680520"/>
              <a:gd name="connsiteX9" fmla="*/ 4118835 w 5321972"/>
              <a:gd name="connsiteY9" fmla="*/ 2889997 h 4680520"/>
              <a:gd name="connsiteX10" fmla="*/ 4486775 w 5321972"/>
              <a:gd name="connsiteY10" fmla="*/ 3995074 h 4680520"/>
              <a:gd name="connsiteX11" fmla="*/ 3245689 w 5321972"/>
              <a:gd name="connsiteY11" fmla="*/ 3667455 h 4680520"/>
              <a:gd name="connsiteX12" fmla="*/ 2628292 w 5321972"/>
              <a:gd name="connsiteY12" fmla="*/ 4680520 h 4680520"/>
              <a:gd name="connsiteX13" fmla="*/ 2010895 w 5321972"/>
              <a:gd name="connsiteY13" fmla="*/ 3667455 h 4680520"/>
              <a:gd name="connsiteX14" fmla="*/ 769809 w 5321972"/>
              <a:gd name="connsiteY14" fmla="*/ 3995074 h 4680520"/>
              <a:gd name="connsiteX15" fmla="*/ 1137749 w 5321972"/>
              <a:gd name="connsiteY15" fmla="*/ 2889997 h 4680520"/>
              <a:gd name="connsiteX16" fmla="*/ 0 w 5321972"/>
              <a:gd name="connsiteY16" fmla="*/ 2340260 h 4680520"/>
              <a:gd name="connsiteX0" fmla="*/ 0 w 5321972"/>
              <a:gd name="connsiteY0" fmla="*/ 2340260 h 4738742"/>
              <a:gd name="connsiteX1" fmla="*/ 1137749 w 5321972"/>
              <a:gd name="connsiteY1" fmla="*/ 1790523 h 4738742"/>
              <a:gd name="connsiteX2" fmla="*/ 769809 w 5321972"/>
              <a:gd name="connsiteY2" fmla="*/ 685446 h 4738742"/>
              <a:gd name="connsiteX3" fmla="*/ 2010895 w 5321972"/>
              <a:gd name="connsiteY3" fmla="*/ 1013065 h 4738742"/>
              <a:gd name="connsiteX4" fmla="*/ 2628292 w 5321972"/>
              <a:gd name="connsiteY4" fmla="*/ 0 h 4738742"/>
              <a:gd name="connsiteX5" fmla="*/ 3245689 w 5321972"/>
              <a:gd name="connsiteY5" fmla="*/ 1013065 h 4738742"/>
              <a:gd name="connsiteX6" fmla="*/ 4486775 w 5321972"/>
              <a:gd name="connsiteY6" fmla="*/ 685446 h 4738742"/>
              <a:gd name="connsiteX7" fmla="*/ 4118835 w 5321972"/>
              <a:gd name="connsiteY7" fmla="*/ 1790523 h 4738742"/>
              <a:gd name="connsiteX8" fmla="*/ 5256584 w 5321972"/>
              <a:gd name="connsiteY8" fmla="*/ 2340260 h 4738742"/>
              <a:gd name="connsiteX9" fmla="*/ 4118835 w 5321972"/>
              <a:gd name="connsiteY9" fmla="*/ 2889997 h 4738742"/>
              <a:gd name="connsiteX10" fmla="*/ 4486775 w 5321972"/>
              <a:gd name="connsiteY10" fmla="*/ 3995074 h 4738742"/>
              <a:gd name="connsiteX11" fmla="*/ 3245689 w 5321972"/>
              <a:gd name="connsiteY11" fmla="*/ 3667455 h 4738742"/>
              <a:gd name="connsiteX12" fmla="*/ 2628292 w 5321972"/>
              <a:gd name="connsiteY12" fmla="*/ 4680520 h 4738742"/>
              <a:gd name="connsiteX13" fmla="*/ 2010895 w 5321972"/>
              <a:gd name="connsiteY13" fmla="*/ 3667455 h 4738742"/>
              <a:gd name="connsiteX14" fmla="*/ 769809 w 5321972"/>
              <a:gd name="connsiteY14" fmla="*/ 3995074 h 4738742"/>
              <a:gd name="connsiteX15" fmla="*/ 1137749 w 5321972"/>
              <a:gd name="connsiteY15" fmla="*/ 2889997 h 4738742"/>
              <a:gd name="connsiteX16" fmla="*/ 0 w 5321972"/>
              <a:gd name="connsiteY16" fmla="*/ 2340260 h 4738742"/>
              <a:gd name="connsiteX0" fmla="*/ 0 w 5321972"/>
              <a:gd name="connsiteY0" fmla="*/ 2340260 h 4738742"/>
              <a:gd name="connsiteX1" fmla="*/ 1137749 w 5321972"/>
              <a:gd name="connsiteY1" fmla="*/ 1790523 h 4738742"/>
              <a:gd name="connsiteX2" fmla="*/ 769809 w 5321972"/>
              <a:gd name="connsiteY2" fmla="*/ 685446 h 4738742"/>
              <a:gd name="connsiteX3" fmla="*/ 2010895 w 5321972"/>
              <a:gd name="connsiteY3" fmla="*/ 1013065 h 4738742"/>
              <a:gd name="connsiteX4" fmla="*/ 2628292 w 5321972"/>
              <a:gd name="connsiteY4" fmla="*/ 0 h 4738742"/>
              <a:gd name="connsiteX5" fmla="*/ 3245689 w 5321972"/>
              <a:gd name="connsiteY5" fmla="*/ 1013065 h 4738742"/>
              <a:gd name="connsiteX6" fmla="*/ 4486775 w 5321972"/>
              <a:gd name="connsiteY6" fmla="*/ 685446 h 4738742"/>
              <a:gd name="connsiteX7" fmla="*/ 4118835 w 5321972"/>
              <a:gd name="connsiteY7" fmla="*/ 1790523 h 4738742"/>
              <a:gd name="connsiteX8" fmla="*/ 5256584 w 5321972"/>
              <a:gd name="connsiteY8" fmla="*/ 2340260 h 4738742"/>
              <a:gd name="connsiteX9" fmla="*/ 4118835 w 5321972"/>
              <a:gd name="connsiteY9" fmla="*/ 2889997 h 4738742"/>
              <a:gd name="connsiteX10" fmla="*/ 4486775 w 5321972"/>
              <a:gd name="connsiteY10" fmla="*/ 3995074 h 4738742"/>
              <a:gd name="connsiteX11" fmla="*/ 3245689 w 5321972"/>
              <a:gd name="connsiteY11" fmla="*/ 3667455 h 4738742"/>
              <a:gd name="connsiteX12" fmla="*/ 2628292 w 5321972"/>
              <a:gd name="connsiteY12" fmla="*/ 4680520 h 4738742"/>
              <a:gd name="connsiteX13" fmla="*/ 2010895 w 5321972"/>
              <a:gd name="connsiteY13" fmla="*/ 3667455 h 4738742"/>
              <a:gd name="connsiteX14" fmla="*/ 769809 w 5321972"/>
              <a:gd name="connsiteY14" fmla="*/ 3995074 h 4738742"/>
              <a:gd name="connsiteX15" fmla="*/ 1137749 w 5321972"/>
              <a:gd name="connsiteY15" fmla="*/ 2889997 h 4738742"/>
              <a:gd name="connsiteX16" fmla="*/ 0 w 5321972"/>
              <a:gd name="connsiteY16" fmla="*/ 2340260 h 4738742"/>
              <a:gd name="connsiteX0" fmla="*/ 65388 w 5387360"/>
              <a:gd name="connsiteY0" fmla="*/ 2340260 h 4738742"/>
              <a:gd name="connsiteX1" fmla="*/ 1203137 w 5387360"/>
              <a:gd name="connsiteY1" fmla="*/ 1790523 h 4738742"/>
              <a:gd name="connsiteX2" fmla="*/ 835197 w 5387360"/>
              <a:gd name="connsiteY2" fmla="*/ 685446 h 4738742"/>
              <a:gd name="connsiteX3" fmla="*/ 2076283 w 5387360"/>
              <a:gd name="connsiteY3" fmla="*/ 1013065 h 4738742"/>
              <a:gd name="connsiteX4" fmla="*/ 2693680 w 5387360"/>
              <a:gd name="connsiteY4" fmla="*/ 0 h 4738742"/>
              <a:gd name="connsiteX5" fmla="*/ 3311077 w 5387360"/>
              <a:gd name="connsiteY5" fmla="*/ 1013065 h 4738742"/>
              <a:gd name="connsiteX6" fmla="*/ 4552163 w 5387360"/>
              <a:gd name="connsiteY6" fmla="*/ 685446 h 4738742"/>
              <a:gd name="connsiteX7" fmla="*/ 4184223 w 5387360"/>
              <a:gd name="connsiteY7" fmla="*/ 1790523 h 4738742"/>
              <a:gd name="connsiteX8" fmla="*/ 5321972 w 5387360"/>
              <a:gd name="connsiteY8" fmla="*/ 2340260 h 4738742"/>
              <a:gd name="connsiteX9" fmla="*/ 4184223 w 5387360"/>
              <a:gd name="connsiteY9" fmla="*/ 2889997 h 4738742"/>
              <a:gd name="connsiteX10" fmla="*/ 4552163 w 5387360"/>
              <a:gd name="connsiteY10" fmla="*/ 3995074 h 4738742"/>
              <a:gd name="connsiteX11" fmla="*/ 3311077 w 5387360"/>
              <a:gd name="connsiteY11" fmla="*/ 3667455 h 4738742"/>
              <a:gd name="connsiteX12" fmla="*/ 2693680 w 5387360"/>
              <a:gd name="connsiteY12" fmla="*/ 4680520 h 4738742"/>
              <a:gd name="connsiteX13" fmla="*/ 2076283 w 5387360"/>
              <a:gd name="connsiteY13" fmla="*/ 3667455 h 4738742"/>
              <a:gd name="connsiteX14" fmla="*/ 835197 w 5387360"/>
              <a:gd name="connsiteY14" fmla="*/ 3995074 h 4738742"/>
              <a:gd name="connsiteX15" fmla="*/ 1203137 w 5387360"/>
              <a:gd name="connsiteY15" fmla="*/ 2889997 h 4738742"/>
              <a:gd name="connsiteX16" fmla="*/ 65388 w 5387360"/>
              <a:gd name="connsiteY16" fmla="*/ 2340260 h 4738742"/>
              <a:gd name="connsiteX0" fmla="*/ 65388 w 5387360"/>
              <a:gd name="connsiteY0" fmla="*/ 2340260 h 4738742"/>
              <a:gd name="connsiteX1" fmla="*/ 1203137 w 5387360"/>
              <a:gd name="connsiteY1" fmla="*/ 1790523 h 4738742"/>
              <a:gd name="connsiteX2" fmla="*/ 835197 w 5387360"/>
              <a:gd name="connsiteY2" fmla="*/ 685446 h 4738742"/>
              <a:gd name="connsiteX3" fmla="*/ 2076283 w 5387360"/>
              <a:gd name="connsiteY3" fmla="*/ 1013065 h 4738742"/>
              <a:gd name="connsiteX4" fmla="*/ 2693680 w 5387360"/>
              <a:gd name="connsiteY4" fmla="*/ 0 h 4738742"/>
              <a:gd name="connsiteX5" fmla="*/ 3311077 w 5387360"/>
              <a:gd name="connsiteY5" fmla="*/ 1013065 h 4738742"/>
              <a:gd name="connsiteX6" fmla="*/ 4552163 w 5387360"/>
              <a:gd name="connsiteY6" fmla="*/ 685446 h 4738742"/>
              <a:gd name="connsiteX7" fmla="*/ 4184223 w 5387360"/>
              <a:gd name="connsiteY7" fmla="*/ 1790523 h 4738742"/>
              <a:gd name="connsiteX8" fmla="*/ 5321972 w 5387360"/>
              <a:gd name="connsiteY8" fmla="*/ 2340260 h 4738742"/>
              <a:gd name="connsiteX9" fmla="*/ 4184223 w 5387360"/>
              <a:gd name="connsiteY9" fmla="*/ 2889997 h 4738742"/>
              <a:gd name="connsiteX10" fmla="*/ 4552163 w 5387360"/>
              <a:gd name="connsiteY10" fmla="*/ 3995074 h 4738742"/>
              <a:gd name="connsiteX11" fmla="*/ 3311077 w 5387360"/>
              <a:gd name="connsiteY11" fmla="*/ 3667455 h 4738742"/>
              <a:gd name="connsiteX12" fmla="*/ 2693680 w 5387360"/>
              <a:gd name="connsiteY12" fmla="*/ 4680520 h 4738742"/>
              <a:gd name="connsiteX13" fmla="*/ 2076283 w 5387360"/>
              <a:gd name="connsiteY13" fmla="*/ 3667455 h 4738742"/>
              <a:gd name="connsiteX14" fmla="*/ 835197 w 5387360"/>
              <a:gd name="connsiteY14" fmla="*/ 3995074 h 4738742"/>
              <a:gd name="connsiteX15" fmla="*/ 1203137 w 5387360"/>
              <a:gd name="connsiteY15" fmla="*/ 2889997 h 4738742"/>
              <a:gd name="connsiteX16" fmla="*/ 65388 w 5387360"/>
              <a:gd name="connsiteY16" fmla="*/ 2340260 h 473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87360" h="4738742">
                <a:moveTo>
                  <a:pt x="65388" y="2340260"/>
                </a:moveTo>
                <a:cubicBezTo>
                  <a:pt x="-313862" y="2157014"/>
                  <a:pt x="1074836" y="2066325"/>
                  <a:pt x="1203137" y="1790523"/>
                </a:cubicBezTo>
                <a:lnTo>
                  <a:pt x="835197" y="685446"/>
                </a:lnTo>
                <a:cubicBezTo>
                  <a:pt x="712550" y="317087"/>
                  <a:pt x="1766536" y="1127306"/>
                  <a:pt x="2076283" y="1013065"/>
                </a:cubicBezTo>
                <a:cubicBezTo>
                  <a:pt x="2386030" y="898824"/>
                  <a:pt x="2487881" y="0"/>
                  <a:pt x="2693680" y="0"/>
                </a:cubicBezTo>
                <a:cubicBezTo>
                  <a:pt x="2899479" y="0"/>
                  <a:pt x="3001330" y="898824"/>
                  <a:pt x="3311077" y="1013065"/>
                </a:cubicBezTo>
                <a:lnTo>
                  <a:pt x="4552163" y="685446"/>
                </a:lnTo>
                <a:cubicBezTo>
                  <a:pt x="4965858" y="576240"/>
                  <a:pt x="4055922" y="1514721"/>
                  <a:pt x="4184223" y="1790523"/>
                </a:cubicBezTo>
                <a:lnTo>
                  <a:pt x="5321972" y="2340260"/>
                </a:lnTo>
                <a:cubicBezTo>
                  <a:pt x="5701222" y="2523506"/>
                  <a:pt x="4312524" y="2614195"/>
                  <a:pt x="4184223" y="2889997"/>
                </a:cubicBezTo>
                <a:lnTo>
                  <a:pt x="4552163" y="3995074"/>
                </a:lnTo>
                <a:cubicBezTo>
                  <a:pt x="4674810" y="4363433"/>
                  <a:pt x="3620824" y="3553214"/>
                  <a:pt x="3311077" y="3667455"/>
                </a:cubicBezTo>
                <a:lnTo>
                  <a:pt x="2693680" y="4680520"/>
                </a:lnTo>
                <a:cubicBezTo>
                  <a:pt x="2487881" y="5018208"/>
                  <a:pt x="2386030" y="3781696"/>
                  <a:pt x="2076283" y="3667455"/>
                </a:cubicBezTo>
                <a:lnTo>
                  <a:pt x="835197" y="3995074"/>
                </a:lnTo>
                <a:cubicBezTo>
                  <a:pt x="421502" y="4104280"/>
                  <a:pt x="1331438" y="3165799"/>
                  <a:pt x="1203137" y="2889997"/>
                </a:cubicBezTo>
                <a:lnTo>
                  <a:pt x="65388" y="2340260"/>
                </a:lnTo>
                <a:close/>
              </a:path>
            </a:pathLst>
          </a:custGeom>
          <a:noFill/>
          <a:ln w="25400" cap="flat" cmpd="sng" algn="ctr">
            <a:solidFill>
              <a:sysClr val="window" lastClr="FFFFFF">
                <a:lumMod val="65000"/>
              </a:sysClr>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椭圆 28"/>
          <p:cNvSpPr/>
          <p:nvPr/>
        </p:nvSpPr>
        <p:spPr>
          <a:xfrm>
            <a:off x="3026517" y="4885727"/>
            <a:ext cx="265499" cy="265499"/>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4655147" y="5483101"/>
            <a:ext cx="362614" cy="362614"/>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30"/>
          <p:cNvSpPr/>
          <p:nvPr/>
        </p:nvSpPr>
        <p:spPr>
          <a:xfrm>
            <a:off x="6345258" y="4918915"/>
            <a:ext cx="464623" cy="464623"/>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7162739" y="3319566"/>
            <a:ext cx="576390" cy="576390"/>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a:off x="6544383" y="1500613"/>
            <a:ext cx="752818" cy="752818"/>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33"/>
          <p:cNvSpPr/>
          <p:nvPr/>
        </p:nvSpPr>
        <p:spPr>
          <a:xfrm>
            <a:off x="4438748" y="548680"/>
            <a:ext cx="1043637" cy="1049409"/>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2354588" y="904307"/>
            <a:ext cx="1343857" cy="1351290"/>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35"/>
          <p:cNvSpPr/>
          <p:nvPr/>
        </p:nvSpPr>
        <p:spPr>
          <a:xfrm>
            <a:off x="970377" y="2580829"/>
            <a:ext cx="1725745" cy="1735289"/>
          </a:xfrm>
          <a:prstGeom prst="ellipse">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a:off x="3484456" y="2786569"/>
            <a:ext cx="2828368" cy="1938992"/>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F79646">
                    <a:lumMod val="50000"/>
                  </a:srgbClr>
                </a:solidFill>
                <a:effectLst/>
                <a:uLnTx/>
                <a:uFillTx/>
                <a:latin typeface="Baskerville Old Face" pitchFamily="18" charset="0"/>
                <a:ea typeface="微软雅黑" pitchFamily="34" charset="-122"/>
                <a:cs typeface="Times New Roman" pitchFamily="18" charset="0"/>
              </a:rPr>
              <a:t>Click here to add your title</a:t>
            </a:r>
          </a:p>
        </p:txBody>
      </p:sp>
      <p:sp>
        <p:nvSpPr>
          <p:cNvPr id="38" name="TextBox 37"/>
          <p:cNvSpPr txBox="1"/>
          <p:nvPr/>
        </p:nvSpPr>
        <p:spPr>
          <a:xfrm>
            <a:off x="683568" y="4333547"/>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39" name="TextBox 38"/>
          <p:cNvSpPr txBox="1"/>
          <p:nvPr/>
        </p:nvSpPr>
        <p:spPr>
          <a:xfrm>
            <a:off x="1868641" y="5303914"/>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0" name="TextBox 39"/>
          <p:cNvSpPr txBox="1"/>
          <p:nvPr/>
        </p:nvSpPr>
        <p:spPr>
          <a:xfrm>
            <a:off x="4008973" y="5845715"/>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1" name="TextBox 40"/>
          <p:cNvSpPr txBox="1"/>
          <p:nvPr/>
        </p:nvSpPr>
        <p:spPr>
          <a:xfrm>
            <a:off x="6012160" y="5402798"/>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2" name="TextBox 41"/>
          <p:cNvSpPr txBox="1"/>
          <p:nvPr/>
        </p:nvSpPr>
        <p:spPr>
          <a:xfrm>
            <a:off x="6855401" y="3902130"/>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3" name="TextBox 42"/>
          <p:cNvSpPr txBox="1"/>
          <p:nvPr/>
        </p:nvSpPr>
        <p:spPr>
          <a:xfrm>
            <a:off x="6855401" y="2245315"/>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4" name="TextBox 43"/>
          <p:cNvSpPr txBox="1"/>
          <p:nvPr/>
        </p:nvSpPr>
        <p:spPr>
          <a:xfrm>
            <a:off x="5482385" y="805155"/>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5" name="TextBox 44"/>
          <p:cNvSpPr txBox="1"/>
          <p:nvPr/>
        </p:nvSpPr>
        <p:spPr>
          <a:xfrm>
            <a:off x="755576" y="1146031"/>
            <a:ext cx="165496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6" name="TextBox 45"/>
          <p:cNvSpPr txBox="1"/>
          <p:nvPr/>
        </p:nvSpPr>
        <p:spPr>
          <a:xfrm flipH="1">
            <a:off x="1301197" y="3254541"/>
            <a:ext cx="1008112"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4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flipH="1">
            <a:off x="2480895" y="1353751"/>
            <a:ext cx="100811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flipH="1">
            <a:off x="4438748" y="878265"/>
            <a:ext cx="1008112"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9" name="TextBox 48"/>
          <p:cNvSpPr txBox="1"/>
          <p:nvPr/>
        </p:nvSpPr>
        <p:spPr>
          <a:xfrm flipH="1">
            <a:off x="6430591" y="1710816"/>
            <a:ext cx="100811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7180876" y="3465906"/>
            <a:ext cx="50405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05</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1" name="TextBox 50"/>
          <p:cNvSpPr txBox="1"/>
          <p:nvPr/>
        </p:nvSpPr>
        <p:spPr>
          <a:xfrm flipH="1">
            <a:off x="6323635" y="5006892"/>
            <a:ext cx="50405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06</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4584426" y="5535424"/>
            <a:ext cx="504056"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07</a:t>
            </a:r>
            <a:endParaRPr kumimoji="0" lang="zh-CN" altLang="en-US" sz="1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2934948" y="4927292"/>
            <a:ext cx="504056" cy="24006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08</a:t>
            </a:r>
            <a:endParaRPr kumimoji="0" lang="zh-CN" altLang="en-US"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Tree>
    <p:extLst>
      <p:ext uri="{BB962C8B-B14F-4D97-AF65-F5344CB8AC3E}">
        <p14:creationId xmlns:p14="http://schemas.microsoft.com/office/powerpoint/2010/main" val="4133529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622145" y="2969974"/>
            <a:ext cx="2437687" cy="2437687"/>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
          <p:cNvSpPr/>
          <p:nvPr/>
        </p:nvSpPr>
        <p:spPr>
          <a:xfrm>
            <a:off x="618966" y="4188818"/>
            <a:ext cx="2437687" cy="1218843"/>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92D050"/>
          </a:solidFill>
          <a:ln w="25400" cap="flat" cmpd="sng" algn="ctr">
            <a:noFill/>
            <a:prstDash val="solid"/>
          </a:ln>
          <a:effectLst>
            <a:outerShdw blurRad="228600" sx="108000" sy="108000" algn="ctr" rotWithShape="0">
              <a:prstClr val="black">
                <a:alpha val="14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6"/>
          <p:cNvSpPr/>
          <p:nvPr/>
        </p:nvSpPr>
        <p:spPr>
          <a:xfrm>
            <a:off x="692097" y="4188818"/>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6"/>
          <p:cNvSpPr/>
          <p:nvPr/>
        </p:nvSpPr>
        <p:spPr>
          <a:xfrm flipV="1">
            <a:off x="688273" y="3046870"/>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92D050"/>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1743481" y="2969974"/>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35"/>
          <p:cNvSpPr/>
          <p:nvPr/>
        </p:nvSpPr>
        <p:spPr>
          <a:xfrm>
            <a:off x="3279035" y="2969974"/>
            <a:ext cx="2437687" cy="2437687"/>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
          <p:cNvSpPr/>
          <p:nvPr/>
        </p:nvSpPr>
        <p:spPr>
          <a:xfrm>
            <a:off x="3275856" y="4188818"/>
            <a:ext cx="2437687" cy="1218843"/>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4BACC6"/>
          </a:solidFill>
          <a:ln w="25400" cap="flat" cmpd="sng" algn="ctr">
            <a:noFill/>
            <a:prstDash val="solid"/>
          </a:ln>
          <a:effectLst>
            <a:outerShdw blurRad="228600" sx="108000" sy="108000" algn="ctr" rotWithShape="0">
              <a:prstClr val="black">
                <a:alpha val="14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6"/>
          <p:cNvSpPr/>
          <p:nvPr/>
        </p:nvSpPr>
        <p:spPr>
          <a:xfrm>
            <a:off x="3348987" y="4188818"/>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6"/>
          <p:cNvSpPr/>
          <p:nvPr/>
        </p:nvSpPr>
        <p:spPr>
          <a:xfrm flipV="1">
            <a:off x="3345163" y="3046870"/>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4BACC6"/>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椭圆 39"/>
          <p:cNvSpPr/>
          <p:nvPr/>
        </p:nvSpPr>
        <p:spPr>
          <a:xfrm>
            <a:off x="4400371" y="2969974"/>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a:off x="5935925" y="2969974"/>
            <a:ext cx="2437687" cy="2437687"/>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3"/>
          <p:cNvSpPr/>
          <p:nvPr/>
        </p:nvSpPr>
        <p:spPr>
          <a:xfrm>
            <a:off x="5932746" y="4188818"/>
            <a:ext cx="2437687" cy="1218843"/>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C0504D"/>
          </a:solidFill>
          <a:ln w="25400" cap="flat" cmpd="sng" algn="ctr">
            <a:noFill/>
            <a:prstDash val="solid"/>
          </a:ln>
          <a:effectLst>
            <a:outerShdw blurRad="228600" sx="108000" sy="108000" algn="ctr" rotWithShape="0">
              <a:prstClr val="black">
                <a:alpha val="14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6"/>
          <p:cNvSpPr/>
          <p:nvPr/>
        </p:nvSpPr>
        <p:spPr>
          <a:xfrm>
            <a:off x="6005877" y="4188818"/>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6"/>
          <p:cNvSpPr/>
          <p:nvPr/>
        </p:nvSpPr>
        <p:spPr>
          <a:xfrm flipV="1">
            <a:off x="6002053" y="3046870"/>
            <a:ext cx="2291426" cy="1145713"/>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C0504D"/>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矩形 44"/>
          <p:cNvSpPr/>
          <p:nvPr/>
        </p:nvSpPr>
        <p:spPr>
          <a:xfrm>
            <a:off x="1816450" y="2073100"/>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矩形 45"/>
          <p:cNvSpPr/>
          <p:nvPr/>
        </p:nvSpPr>
        <p:spPr>
          <a:xfrm>
            <a:off x="4473340" y="2073100"/>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6"/>
          <p:cNvSpPr/>
          <p:nvPr/>
        </p:nvSpPr>
        <p:spPr>
          <a:xfrm>
            <a:off x="7130230" y="2073100"/>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7057261" y="2969974"/>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TextBox 48"/>
          <p:cNvSpPr txBox="1"/>
          <p:nvPr/>
        </p:nvSpPr>
        <p:spPr>
          <a:xfrm flipH="1">
            <a:off x="907147" y="5629310"/>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971600" y="3635850"/>
            <a:ext cx="181860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2D050"/>
                </a:solidFill>
                <a:effectLst/>
                <a:uLnTx/>
                <a:uFillTx/>
                <a:latin typeface="Arial Rounded MT Bold" pitchFamily="34" charset="0"/>
                <a:ea typeface="微软雅黑" pitchFamily="34" charset="-122"/>
                <a:cs typeface="Times New Roman" pitchFamily="18" charset="0"/>
              </a:rPr>
              <a:t>NO.1</a:t>
            </a:r>
            <a:endParaRPr kumimoji="0" lang="zh-CN" altLang="en-US" sz="2400" b="1" i="0" u="none" strike="noStrike" kern="0" cap="none" spc="0" normalizeH="0" baseline="0" noProof="0" dirty="0">
              <a:ln w="18415" cmpd="sng">
                <a:noFill/>
                <a:prstDash val="solid"/>
              </a:ln>
              <a:solidFill>
                <a:srgbClr val="92D050"/>
              </a:solidFill>
              <a:effectLst/>
              <a:uLnTx/>
              <a:uFillTx/>
              <a:latin typeface="Arial Rounded MT Bold" pitchFamily="34" charset="0"/>
              <a:ea typeface="微软雅黑" pitchFamily="34" charset="-122"/>
              <a:cs typeface="Times New Roman" pitchFamily="18" charset="0"/>
            </a:endParaRPr>
          </a:p>
        </p:txBody>
      </p:sp>
      <p:sp>
        <p:nvSpPr>
          <p:cNvPr id="51" name="TextBox 50"/>
          <p:cNvSpPr txBox="1"/>
          <p:nvPr/>
        </p:nvSpPr>
        <p:spPr>
          <a:xfrm flipH="1">
            <a:off x="3588575" y="3635850"/>
            <a:ext cx="181860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4BACC6"/>
                </a:solidFill>
                <a:effectLst/>
                <a:uLnTx/>
                <a:uFillTx/>
                <a:latin typeface="Arial Rounded MT Bold" pitchFamily="34" charset="0"/>
                <a:ea typeface="微软雅黑" pitchFamily="34" charset="-122"/>
                <a:cs typeface="Times New Roman" pitchFamily="18" charset="0"/>
              </a:rPr>
              <a:t>NO.2</a:t>
            </a:r>
            <a:endParaRPr kumimoji="0" lang="zh-CN" altLang="en-US" sz="2400" b="1" i="0" u="none" strike="noStrike" kern="0" cap="none" spc="0" normalizeH="0" baseline="0" noProof="0" dirty="0">
              <a:ln w="18415" cmpd="sng">
                <a:noFill/>
                <a:prstDash val="solid"/>
              </a:ln>
              <a:solidFill>
                <a:srgbClr val="4BACC6"/>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6205550" y="3635850"/>
            <a:ext cx="181860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NO.3</a:t>
            </a:r>
            <a:endParaRPr kumimoji="0" lang="zh-CN" altLang="en-US" sz="24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3613114" y="5629310"/>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flipH="1">
            <a:off x="6319081" y="5629310"/>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55" name="TextBox 54"/>
          <p:cNvSpPr txBox="1"/>
          <p:nvPr/>
        </p:nvSpPr>
        <p:spPr>
          <a:xfrm>
            <a:off x="1043608" y="4385429"/>
            <a:ext cx="179207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6" name="TextBox 55"/>
          <p:cNvSpPr txBox="1"/>
          <p:nvPr/>
        </p:nvSpPr>
        <p:spPr>
          <a:xfrm>
            <a:off x="3716029" y="4385429"/>
            <a:ext cx="179207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7" name="TextBox 56"/>
          <p:cNvSpPr txBox="1"/>
          <p:nvPr/>
        </p:nvSpPr>
        <p:spPr>
          <a:xfrm>
            <a:off x="6380325" y="4385429"/>
            <a:ext cx="179207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8" name="TextBox 57"/>
          <p:cNvSpPr txBox="1"/>
          <p:nvPr/>
        </p:nvSpPr>
        <p:spPr>
          <a:xfrm>
            <a:off x="200018" y="476672"/>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59" name="TextBox 58"/>
          <p:cNvSpPr txBox="1"/>
          <p:nvPr/>
        </p:nvSpPr>
        <p:spPr>
          <a:xfrm>
            <a:off x="365093" y="1268760"/>
            <a:ext cx="7807307"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532053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
          <p:cNvSpPr/>
          <p:nvPr/>
        </p:nvSpPr>
        <p:spPr>
          <a:xfrm rot="1660564">
            <a:off x="6176142" y="3555302"/>
            <a:ext cx="642902" cy="857203"/>
          </a:xfrm>
          <a:custGeom>
            <a:avLst/>
            <a:gdLst/>
            <a:ahLst/>
            <a:cxnLst/>
            <a:rect l="l" t="t" r="r" b="b"/>
            <a:pathLst>
              <a:path w="1296144" h="1152128">
                <a:moveTo>
                  <a:pt x="0" y="0"/>
                </a:moveTo>
                <a:lnTo>
                  <a:pt x="33031" y="0"/>
                </a:lnTo>
                <a:cubicBezTo>
                  <a:pt x="213277" y="106503"/>
                  <a:pt x="423620" y="166911"/>
                  <a:pt x="648072" y="166911"/>
                </a:cubicBezTo>
                <a:cubicBezTo>
                  <a:pt x="872525" y="166911"/>
                  <a:pt x="1082868" y="106503"/>
                  <a:pt x="1263114" y="0"/>
                </a:cubicBezTo>
                <a:lnTo>
                  <a:pt x="1296144" y="0"/>
                </a:lnTo>
                <a:lnTo>
                  <a:pt x="1296144" y="1152128"/>
                </a:lnTo>
                <a:lnTo>
                  <a:pt x="1278997" y="1152128"/>
                </a:lnTo>
                <a:cubicBezTo>
                  <a:pt x="1095321" y="1039609"/>
                  <a:pt x="879175" y="975568"/>
                  <a:pt x="648072" y="975568"/>
                </a:cubicBezTo>
                <a:cubicBezTo>
                  <a:pt x="416969" y="975568"/>
                  <a:pt x="200824" y="1039609"/>
                  <a:pt x="17148" y="1152128"/>
                </a:cubicBezTo>
                <a:lnTo>
                  <a:pt x="0" y="1152128"/>
                </a:lnTo>
                <a:close/>
              </a:path>
            </a:pathLst>
          </a:custGeom>
          <a:gradFill flip="none" rotWithShape="1">
            <a:gsLst>
              <a:gs pos="0">
                <a:sysClr val="window" lastClr="FFFFFF">
                  <a:lumMod val="85000"/>
                  <a:shade val="30000"/>
                  <a:satMod val="115000"/>
                </a:sysClr>
              </a:gs>
              <a:gs pos="29000">
                <a:sysClr val="window" lastClr="FFFFFF">
                  <a:lumMod val="85000"/>
                  <a:shade val="67500"/>
                  <a:satMod val="115000"/>
                </a:sysClr>
              </a:gs>
              <a:gs pos="100000">
                <a:sysClr val="window" lastClr="FFFFFF">
                  <a:lumMod val="85000"/>
                  <a:shade val="100000"/>
                  <a:satMod val="115000"/>
                </a:sysClr>
              </a:gs>
              <a:gs pos="62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矩形 2"/>
          <p:cNvSpPr/>
          <p:nvPr/>
        </p:nvSpPr>
        <p:spPr>
          <a:xfrm rot="19206334">
            <a:off x="4306322" y="3758109"/>
            <a:ext cx="642902" cy="857203"/>
          </a:xfrm>
          <a:custGeom>
            <a:avLst/>
            <a:gdLst/>
            <a:ahLst/>
            <a:cxnLst/>
            <a:rect l="l" t="t" r="r" b="b"/>
            <a:pathLst>
              <a:path w="1296144" h="1152128">
                <a:moveTo>
                  <a:pt x="0" y="0"/>
                </a:moveTo>
                <a:lnTo>
                  <a:pt x="33031" y="0"/>
                </a:lnTo>
                <a:cubicBezTo>
                  <a:pt x="213277" y="106503"/>
                  <a:pt x="423620" y="166911"/>
                  <a:pt x="648072" y="166911"/>
                </a:cubicBezTo>
                <a:cubicBezTo>
                  <a:pt x="872525" y="166911"/>
                  <a:pt x="1082868" y="106503"/>
                  <a:pt x="1263114" y="0"/>
                </a:cubicBezTo>
                <a:lnTo>
                  <a:pt x="1296144" y="0"/>
                </a:lnTo>
                <a:lnTo>
                  <a:pt x="1296144" y="1152128"/>
                </a:lnTo>
                <a:lnTo>
                  <a:pt x="1278997" y="1152128"/>
                </a:lnTo>
                <a:cubicBezTo>
                  <a:pt x="1095321" y="1039609"/>
                  <a:pt x="879175" y="975568"/>
                  <a:pt x="648072" y="975568"/>
                </a:cubicBezTo>
                <a:cubicBezTo>
                  <a:pt x="416969" y="975568"/>
                  <a:pt x="200824" y="1039609"/>
                  <a:pt x="17148" y="1152128"/>
                </a:cubicBezTo>
                <a:lnTo>
                  <a:pt x="0" y="1152128"/>
                </a:lnTo>
                <a:close/>
              </a:path>
            </a:pathLst>
          </a:custGeom>
          <a:gradFill flip="none" rotWithShape="1">
            <a:gsLst>
              <a:gs pos="0">
                <a:sysClr val="window" lastClr="FFFFFF">
                  <a:lumMod val="85000"/>
                  <a:shade val="30000"/>
                  <a:satMod val="115000"/>
                </a:sysClr>
              </a:gs>
              <a:gs pos="29000">
                <a:sysClr val="window" lastClr="FFFFFF">
                  <a:lumMod val="85000"/>
                  <a:shade val="67500"/>
                  <a:satMod val="115000"/>
                </a:sysClr>
              </a:gs>
              <a:gs pos="100000">
                <a:sysClr val="window" lastClr="FFFFFF">
                  <a:lumMod val="85000"/>
                  <a:shade val="100000"/>
                  <a:satMod val="115000"/>
                </a:sysClr>
              </a:gs>
              <a:gs pos="62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椭圆 26"/>
          <p:cNvSpPr/>
          <p:nvPr/>
        </p:nvSpPr>
        <p:spPr>
          <a:xfrm>
            <a:off x="3290085" y="3998467"/>
            <a:ext cx="1394701" cy="1394701"/>
          </a:xfrm>
          <a:prstGeom prst="ellipse">
            <a:avLst/>
          </a:prstGeom>
          <a:gradFill flip="none" rotWithShape="1">
            <a:gsLst>
              <a:gs pos="72000">
                <a:sysClr val="window" lastClr="FFFFFF">
                  <a:lumMod val="65000"/>
                  <a:shade val="30000"/>
                  <a:satMod val="115000"/>
                  <a:alpha val="0"/>
                </a:sysClr>
              </a:gs>
              <a:gs pos="52000">
                <a:sysClr val="windowText" lastClr="000000">
                  <a:lumMod val="75000"/>
                  <a:lumOff val="25000"/>
                </a:sys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Oval 65"/>
          <p:cNvSpPr>
            <a:spLocks noChangeArrowheads="1"/>
          </p:cNvSpPr>
          <p:nvPr/>
        </p:nvSpPr>
        <p:spPr bwMode="auto">
          <a:xfrm rot="10800000" flipV="1">
            <a:off x="2952838" y="5588978"/>
            <a:ext cx="1558000" cy="36030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9" name="矩形 2"/>
          <p:cNvSpPr/>
          <p:nvPr/>
        </p:nvSpPr>
        <p:spPr>
          <a:xfrm rot="1574853">
            <a:off x="2406456" y="3978632"/>
            <a:ext cx="642902" cy="857203"/>
          </a:xfrm>
          <a:custGeom>
            <a:avLst/>
            <a:gdLst/>
            <a:ahLst/>
            <a:cxnLst/>
            <a:rect l="l" t="t" r="r" b="b"/>
            <a:pathLst>
              <a:path w="1296144" h="1152128">
                <a:moveTo>
                  <a:pt x="0" y="0"/>
                </a:moveTo>
                <a:lnTo>
                  <a:pt x="33031" y="0"/>
                </a:lnTo>
                <a:cubicBezTo>
                  <a:pt x="213277" y="106503"/>
                  <a:pt x="423620" y="166911"/>
                  <a:pt x="648072" y="166911"/>
                </a:cubicBezTo>
                <a:cubicBezTo>
                  <a:pt x="872525" y="166911"/>
                  <a:pt x="1082868" y="106503"/>
                  <a:pt x="1263114" y="0"/>
                </a:cubicBezTo>
                <a:lnTo>
                  <a:pt x="1296144" y="0"/>
                </a:lnTo>
                <a:lnTo>
                  <a:pt x="1296144" y="1152128"/>
                </a:lnTo>
                <a:lnTo>
                  <a:pt x="1278997" y="1152128"/>
                </a:lnTo>
                <a:cubicBezTo>
                  <a:pt x="1095321" y="1039609"/>
                  <a:pt x="879175" y="975568"/>
                  <a:pt x="648072" y="975568"/>
                </a:cubicBezTo>
                <a:cubicBezTo>
                  <a:pt x="416969" y="975568"/>
                  <a:pt x="200824" y="1039609"/>
                  <a:pt x="17148" y="1152128"/>
                </a:cubicBezTo>
                <a:lnTo>
                  <a:pt x="0" y="1152128"/>
                </a:lnTo>
                <a:close/>
              </a:path>
            </a:pathLst>
          </a:custGeom>
          <a:gradFill flip="none" rotWithShape="1">
            <a:gsLst>
              <a:gs pos="0">
                <a:sysClr val="window" lastClr="FFFFFF">
                  <a:lumMod val="85000"/>
                  <a:shade val="30000"/>
                  <a:satMod val="115000"/>
                </a:sysClr>
              </a:gs>
              <a:gs pos="29000">
                <a:sysClr val="window" lastClr="FFFFFF">
                  <a:lumMod val="85000"/>
                  <a:shade val="67500"/>
                  <a:satMod val="115000"/>
                </a:sysClr>
              </a:gs>
              <a:gs pos="100000">
                <a:sysClr val="window" lastClr="FFFFFF">
                  <a:lumMod val="85000"/>
                  <a:shade val="100000"/>
                  <a:satMod val="115000"/>
                </a:sysClr>
              </a:gs>
              <a:gs pos="62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1318399" y="3346211"/>
            <a:ext cx="1394701" cy="1394701"/>
          </a:xfrm>
          <a:prstGeom prst="ellipse">
            <a:avLst/>
          </a:prstGeom>
          <a:gradFill flip="none" rotWithShape="1">
            <a:gsLst>
              <a:gs pos="72000">
                <a:sysClr val="window" lastClr="FFFFFF">
                  <a:lumMod val="65000"/>
                  <a:shade val="30000"/>
                  <a:satMod val="115000"/>
                  <a:alpha val="0"/>
                </a:sysClr>
              </a:gs>
              <a:gs pos="52000">
                <a:sysClr val="windowText" lastClr="000000">
                  <a:lumMod val="75000"/>
                  <a:lumOff val="25000"/>
                </a:sys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30"/>
          <p:cNvSpPr/>
          <p:nvPr/>
        </p:nvSpPr>
        <p:spPr>
          <a:xfrm>
            <a:off x="779847" y="3003851"/>
            <a:ext cx="1821556" cy="1821556"/>
          </a:xfrm>
          <a:prstGeom prst="ellipse">
            <a:avLst/>
          </a:prstGeom>
          <a:gradFill flip="none" rotWithShape="1">
            <a:gsLst>
              <a:gs pos="0">
                <a:srgbClr val="D77D6B"/>
              </a:gs>
              <a:gs pos="100000">
                <a:srgbClr val="C15843">
                  <a:shade val="100000"/>
                  <a:satMod val="115000"/>
                </a:srgbClr>
              </a:gs>
            </a:gsLst>
            <a:path path="circle">
              <a:fillToRect l="50000" t="50000" r="50000" b="50000"/>
            </a:path>
            <a:tileRect/>
          </a:gradFill>
          <a:ln w="25400" cap="flat" cmpd="sng" algn="ctr">
            <a:solidFill>
              <a:srgbClr val="B6503C"/>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TextBox 31"/>
          <p:cNvSpPr txBox="1"/>
          <p:nvPr/>
        </p:nvSpPr>
        <p:spPr>
          <a:xfrm>
            <a:off x="796925" y="2574229"/>
            <a:ext cx="512698" cy="1167854"/>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1" i="0" u="none" strike="noStrike" kern="0" cap="none" spc="0" normalizeH="0" baseline="0" noProof="0" dirty="0">
                <a:ln w="57150" cmpd="sng">
                  <a:solidFill>
                    <a:sysClr val="window" lastClr="FFFFFF"/>
                  </a:solidFill>
                  <a:prstDash val="solid"/>
                </a:ln>
                <a:solidFill>
                  <a:srgbClr val="C15843"/>
                </a:solidFill>
                <a:effectLst/>
                <a:uLnTx/>
                <a:uFillTx/>
                <a:latin typeface="Bernard MT Condensed" pitchFamily="18" charset="0"/>
                <a:ea typeface="微软雅黑" pitchFamily="34" charset="-122"/>
                <a:cs typeface="Times New Roman" pitchFamily="18" charset="0"/>
              </a:rPr>
              <a:t>1</a:t>
            </a:r>
          </a:p>
        </p:txBody>
      </p:sp>
      <p:sp>
        <p:nvSpPr>
          <p:cNvPr id="33" name="椭圆 32"/>
          <p:cNvSpPr/>
          <p:nvPr/>
        </p:nvSpPr>
        <p:spPr>
          <a:xfrm>
            <a:off x="2839377" y="3988237"/>
            <a:ext cx="1821556" cy="1821556"/>
          </a:xfrm>
          <a:prstGeom prst="ellipse">
            <a:avLst/>
          </a:prstGeom>
          <a:gradFill flip="none" rotWithShape="1">
            <a:gsLst>
              <a:gs pos="0">
                <a:srgbClr val="E7CE63"/>
              </a:gs>
              <a:gs pos="100000">
                <a:srgbClr val="D0B230">
                  <a:shade val="100000"/>
                  <a:satMod val="115000"/>
                </a:srgbClr>
              </a:gs>
            </a:gsLst>
            <a:path path="circle">
              <a:fillToRect l="50000" t="50000" r="50000" b="50000"/>
            </a:path>
            <a:tileRect/>
          </a:gradFill>
          <a:ln w="25400" cap="flat" cmpd="sng" algn="ctr">
            <a:solidFill>
              <a:srgbClr val="C8AB2E"/>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TextBox 33"/>
          <p:cNvSpPr txBox="1"/>
          <p:nvPr/>
        </p:nvSpPr>
        <p:spPr>
          <a:xfrm>
            <a:off x="3483238" y="3206315"/>
            <a:ext cx="512698" cy="1167854"/>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1" i="0" u="none" strike="noStrike" kern="0" cap="none" spc="0" normalizeH="0" baseline="0" noProof="0" dirty="0">
                <a:ln w="57150" cmpd="sng">
                  <a:solidFill>
                    <a:sysClr val="window" lastClr="FFFFFF"/>
                  </a:solidFill>
                  <a:prstDash val="solid"/>
                </a:ln>
                <a:solidFill>
                  <a:srgbClr val="D0B230"/>
                </a:solidFill>
                <a:effectLst/>
                <a:uLnTx/>
                <a:uFillTx/>
                <a:latin typeface="Bernard MT Condensed" pitchFamily="18" charset="0"/>
                <a:ea typeface="微软雅黑" pitchFamily="34" charset="-122"/>
                <a:cs typeface="Times New Roman" pitchFamily="18" charset="0"/>
              </a:rPr>
              <a:t>2</a:t>
            </a:r>
          </a:p>
        </p:txBody>
      </p:sp>
      <p:sp>
        <p:nvSpPr>
          <p:cNvPr id="35" name="椭圆 34"/>
          <p:cNvSpPr/>
          <p:nvPr/>
        </p:nvSpPr>
        <p:spPr>
          <a:xfrm>
            <a:off x="4582843" y="2541963"/>
            <a:ext cx="1821556" cy="1821556"/>
          </a:xfrm>
          <a:prstGeom prst="ellipse">
            <a:avLst/>
          </a:prstGeom>
          <a:gradFill flip="none" rotWithShape="1">
            <a:gsLst>
              <a:gs pos="0">
                <a:srgbClr val="75E5C2"/>
              </a:gs>
              <a:gs pos="100000">
                <a:srgbClr val="34C296">
                  <a:shade val="100000"/>
                  <a:satMod val="115000"/>
                </a:srgbClr>
              </a:gs>
            </a:gsLst>
            <a:path path="circle">
              <a:fillToRect l="50000" t="50000" r="50000" b="50000"/>
            </a:path>
            <a:tileRect/>
          </a:gradFill>
          <a:ln w="25400" cap="flat" cmpd="sng" algn="ctr">
            <a:solidFill>
              <a:srgbClr val="31B58C"/>
            </a:solidFill>
            <a:prstDash val="solid"/>
          </a:ln>
          <a:effectLst>
            <a:outerShdw blurRad="63500" sx="102000" sy="102000" algn="ctr" rotWithShape="0">
              <a:prstClr val="black">
                <a:alpha val="3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5"/>
          <p:cNvSpPr txBox="1"/>
          <p:nvPr/>
        </p:nvSpPr>
        <p:spPr>
          <a:xfrm>
            <a:off x="5182146" y="1776814"/>
            <a:ext cx="512698" cy="1300362"/>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1" i="0" u="none" strike="noStrike" kern="0" cap="none" spc="0" normalizeH="0" baseline="0" noProof="0" dirty="0">
                <a:ln w="57150" cmpd="sng">
                  <a:solidFill>
                    <a:sysClr val="window" lastClr="FFFFFF"/>
                  </a:solidFill>
                  <a:prstDash val="solid"/>
                </a:ln>
                <a:solidFill>
                  <a:srgbClr val="29D5A0"/>
                </a:solidFill>
                <a:effectLst/>
                <a:uLnTx/>
                <a:uFillTx/>
                <a:latin typeface="Bernard MT Condensed" pitchFamily="18" charset="0"/>
                <a:ea typeface="微软雅黑" pitchFamily="34" charset="-122"/>
                <a:cs typeface="Times New Roman" pitchFamily="18" charset="0"/>
              </a:rPr>
              <a:t>3</a:t>
            </a:r>
          </a:p>
        </p:txBody>
      </p:sp>
      <p:sp>
        <p:nvSpPr>
          <p:cNvPr id="37" name="椭圆 36"/>
          <p:cNvSpPr/>
          <p:nvPr/>
        </p:nvSpPr>
        <p:spPr>
          <a:xfrm>
            <a:off x="6566868" y="3627032"/>
            <a:ext cx="1821556" cy="1821556"/>
          </a:xfrm>
          <a:prstGeom prst="ellipse">
            <a:avLst/>
          </a:prstGeom>
          <a:gradFill flip="none" rotWithShape="1">
            <a:gsLst>
              <a:gs pos="0">
                <a:srgbClr val="FFDD7D"/>
              </a:gs>
              <a:gs pos="100000">
                <a:srgbClr val="FFC000">
                  <a:shade val="100000"/>
                  <a:satMod val="115000"/>
                </a:srgbClr>
              </a:gs>
            </a:gsLst>
            <a:path path="circle">
              <a:fillToRect l="50000" t="50000" r="50000" b="50000"/>
            </a:path>
            <a:tileRect/>
          </a:gradFill>
          <a:ln w="25400" cap="flat" cmpd="sng" algn="ctr">
            <a:solidFill>
              <a:srgbClr val="D6A300"/>
            </a:solidFill>
            <a:prstDash val="solid"/>
          </a:ln>
          <a:effectLst>
            <a:outerShdw blurRad="63500" sx="102000" sy="102000" algn="ctr" rotWithShape="0">
              <a:prstClr val="black">
                <a:alpha val="3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TextBox 37"/>
          <p:cNvSpPr txBox="1"/>
          <p:nvPr/>
        </p:nvSpPr>
        <p:spPr>
          <a:xfrm>
            <a:off x="7221297" y="2867452"/>
            <a:ext cx="512698" cy="156966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1" i="0" u="none" strike="noStrike" kern="0" cap="none" spc="0" normalizeH="0" baseline="0" noProof="0" dirty="0">
                <a:ln w="57150" cmpd="sng">
                  <a:solidFill>
                    <a:sysClr val="window" lastClr="FFFFFF"/>
                  </a:solidFill>
                  <a:prstDash val="solid"/>
                </a:ln>
                <a:solidFill>
                  <a:srgbClr val="FFC000"/>
                </a:solidFill>
                <a:effectLst/>
                <a:uLnTx/>
                <a:uFillTx/>
                <a:latin typeface="Bernard MT Condensed" pitchFamily="18" charset="0"/>
                <a:ea typeface="微软雅黑" pitchFamily="34" charset="-122"/>
                <a:cs typeface="Times New Roman" pitchFamily="18" charset="0"/>
              </a:rPr>
              <a:t>4</a:t>
            </a:r>
          </a:p>
        </p:txBody>
      </p:sp>
      <p:sp>
        <p:nvSpPr>
          <p:cNvPr id="39" name="TextBox 38"/>
          <p:cNvSpPr txBox="1"/>
          <p:nvPr/>
        </p:nvSpPr>
        <p:spPr>
          <a:xfrm>
            <a:off x="179512" y="665401"/>
            <a:ext cx="5256584" cy="132343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Black" pitchFamily="34" charset="0"/>
                <a:ea typeface="微软雅黑" pitchFamily="34" charset="-122"/>
                <a:cs typeface="Times New Roman" pitchFamily="18" charset="0"/>
              </a:rPr>
              <a:t>Click here to add your title</a:t>
            </a:r>
          </a:p>
        </p:txBody>
      </p:sp>
      <p:sp>
        <p:nvSpPr>
          <p:cNvPr id="40" name="TextBox 39"/>
          <p:cNvSpPr txBox="1"/>
          <p:nvPr/>
        </p:nvSpPr>
        <p:spPr>
          <a:xfrm>
            <a:off x="1187624" y="3822139"/>
            <a:ext cx="129614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1" name="TextBox 40"/>
          <p:cNvSpPr txBox="1"/>
          <p:nvPr/>
        </p:nvSpPr>
        <p:spPr>
          <a:xfrm>
            <a:off x="1403648" y="3246075"/>
            <a:ext cx="774395" cy="584775"/>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Black" pitchFamily="34" charset="0"/>
                <a:ea typeface="微软雅黑" pitchFamily="34" charset="-122"/>
                <a:cs typeface="Times New Roman" pitchFamily="18" charset="0"/>
              </a:rPr>
              <a:t>Your text</a:t>
            </a:r>
          </a:p>
        </p:txBody>
      </p:sp>
      <p:sp>
        <p:nvSpPr>
          <p:cNvPr id="42" name="TextBox 41"/>
          <p:cNvSpPr txBox="1"/>
          <p:nvPr/>
        </p:nvSpPr>
        <p:spPr>
          <a:xfrm>
            <a:off x="3193002" y="4811007"/>
            <a:ext cx="1234982"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3" name="TextBox 42"/>
          <p:cNvSpPr txBox="1"/>
          <p:nvPr/>
        </p:nvSpPr>
        <p:spPr>
          <a:xfrm>
            <a:off x="3117772" y="4509120"/>
            <a:ext cx="1238204" cy="338554"/>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Black" pitchFamily="34" charset="0"/>
                <a:ea typeface="微软雅黑" pitchFamily="34" charset="-122"/>
                <a:cs typeface="Times New Roman" pitchFamily="18" charset="0"/>
              </a:rPr>
              <a:t>Your text</a:t>
            </a:r>
          </a:p>
        </p:txBody>
      </p:sp>
      <p:sp>
        <p:nvSpPr>
          <p:cNvPr id="44" name="TextBox 43"/>
          <p:cNvSpPr txBox="1"/>
          <p:nvPr/>
        </p:nvSpPr>
        <p:spPr>
          <a:xfrm>
            <a:off x="4922333" y="3378346"/>
            <a:ext cx="1234982"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5" name="TextBox 44"/>
          <p:cNvSpPr txBox="1"/>
          <p:nvPr/>
        </p:nvSpPr>
        <p:spPr>
          <a:xfrm>
            <a:off x="4847103" y="3076459"/>
            <a:ext cx="1238204" cy="338554"/>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Black" pitchFamily="34" charset="0"/>
                <a:ea typeface="微软雅黑" pitchFamily="34" charset="-122"/>
                <a:cs typeface="Times New Roman" pitchFamily="18" charset="0"/>
              </a:rPr>
              <a:t>Your text</a:t>
            </a:r>
          </a:p>
        </p:txBody>
      </p:sp>
      <p:sp>
        <p:nvSpPr>
          <p:cNvPr id="46" name="TextBox 45"/>
          <p:cNvSpPr txBox="1"/>
          <p:nvPr/>
        </p:nvSpPr>
        <p:spPr>
          <a:xfrm>
            <a:off x="6919919" y="4500163"/>
            <a:ext cx="1234982"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7" name="TextBox 46"/>
          <p:cNvSpPr txBox="1"/>
          <p:nvPr/>
        </p:nvSpPr>
        <p:spPr>
          <a:xfrm>
            <a:off x="6844689" y="4198276"/>
            <a:ext cx="1238204" cy="338554"/>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Black" pitchFamily="34" charset="0"/>
                <a:ea typeface="微软雅黑" pitchFamily="34" charset="-122"/>
                <a:cs typeface="Times New Roman" pitchFamily="18" charset="0"/>
              </a:rPr>
              <a:t>Your text</a:t>
            </a:r>
          </a:p>
        </p:txBody>
      </p:sp>
    </p:spTree>
    <p:extLst>
      <p:ext uri="{BB962C8B-B14F-4D97-AF65-F5344CB8AC3E}">
        <p14:creationId xmlns:p14="http://schemas.microsoft.com/office/powerpoint/2010/main" val="926734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088542" y="3273615"/>
            <a:ext cx="922500" cy="922500"/>
          </a:xfrm>
          <a:prstGeom prst="ellipse">
            <a:avLst/>
          </a:prstGeom>
          <a:solidFill>
            <a:srgbClr val="6A546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3126778" y="3388136"/>
            <a:ext cx="731984" cy="669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梯形 35"/>
          <p:cNvSpPr/>
          <p:nvPr/>
        </p:nvSpPr>
        <p:spPr>
          <a:xfrm flipV="1">
            <a:off x="797141" y="4993587"/>
            <a:ext cx="3253019" cy="435069"/>
          </a:xfrm>
          <a:prstGeom prst="trapezoid">
            <a:avLst>
              <a:gd name="adj" fmla="val 83420"/>
            </a:avLst>
          </a:prstGeom>
          <a:solidFill>
            <a:srgbClr val="6A546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圆角矩形 2"/>
          <p:cNvSpPr/>
          <p:nvPr/>
        </p:nvSpPr>
        <p:spPr>
          <a:xfrm>
            <a:off x="1232742" y="3287748"/>
            <a:ext cx="2331780" cy="1678129"/>
          </a:xfrm>
          <a:custGeom>
            <a:avLst/>
            <a:gdLst/>
            <a:ahLst/>
            <a:cxnLst/>
            <a:rect l="l" t="t" r="r" b="b"/>
            <a:pathLst>
              <a:path w="1656184" h="920169">
                <a:moveTo>
                  <a:pt x="0" y="0"/>
                </a:moveTo>
                <a:lnTo>
                  <a:pt x="1656184" y="0"/>
                </a:lnTo>
                <a:lnTo>
                  <a:pt x="1656184" y="782673"/>
                </a:lnTo>
                <a:cubicBezTo>
                  <a:pt x="1656184" y="858610"/>
                  <a:pt x="1594625" y="920169"/>
                  <a:pt x="1518688" y="920169"/>
                </a:cubicBezTo>
                <a:lnTo>
                  <a:pt x="137496" y="920169"/>
                </a:lnTo>
                <a:cubicBezTo>
                  <a:pt x="61559" y="920169"/>
                  <a:pt x="0" y="858610"/>
                  <a:pt x="0" y="782673"/>
                </a:cubicBezTo>
                <a:close/>
              </a:path>
            </a:pathLst>
          </a:custGeom>
          <a:solidFill>
            <a:sysClr val="window" lastClr="FFFFFF"/>
          </a:solidFill>
          <a:ln w="57150" cap="flat" cmpd="sng" algn="ctr">
            <a:solidFill>
              <a:srgbClr val="6A546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矩形 37"/>
          <p:cNvSpPr/>
          <p:nvPr/>
        </p:nvSpPr>
        <p:spPr>
          <a:xfrm>
            <a:off x="1242805" y="3898965"/>
            <a:ext cx="2299404" cy="623796"/>
          </a:xfrm>
          <a:prstGeom prst="rect">
            <a:avLst/>
          </a:prstGeom>
          <a:solidFill>
            <a:srgbClr val="9BBB59">
              <a:lumMod val="60000"/>
              <a:lumOff val="4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圆角矩形 2"/>
          <p:cNvSpPr/>
          <p:nvPr/>
        </p:nvSpPr>
        <p:spPr>
          <a:xfrm>
            <a:off x="1242805" y="4522761"/>
            <a:ext cx="2299404" cy="451089"/>
          </a:xfrm>
          <a:custGeom>
            <a:avLst/>
            <a:gdLst/>
            <a:ahLst/>
            <a:cxnLst/>
            <a:rect l="l" t="t" r="r" b="b"/>
            <a:pathLst>
              <a:path w="2443152" h="479289">
                <a:moveTo>
                  <a:pt x="0" y="0"/>
                </a:moveTo>
                <a:lnTo>
                  <a:pt x="2443152" y="0"/>
                </a:lnTo>
                <a:lnTo>
                  <a:pt x="2443152" y="212859"/>
                </a:lnTo>
                <a:cubicBezTo>
                  <a:pt x="2443152" y="360005"/>
                  <a:pt x="2352342" y="479289"/>
                  <a:pt x="2240322" y="479289"/>
                </a:cubicBezTo>
                <a:lnTo>
                  <a:pt x="202830" y="479289"/>
                </a:lnTo>
                <a:cubicBezTo>
                  <a:pt x="90810" y="479289"/>
                  <a:pt x="0" y="360005"/>
                  <a:pt x="0" y="212859"/>
                </a:cubicBezTo>
                <a:close/>
              </a:path>
            </a:pathLst>
          </a:custGeom>
          <a:solidFill>
            <a:srgbClr val="9BBB59"/>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0" name="组合 39"/>
          <p:cNvGrpSpPr/>
          <p:nvPr/>
        </p:nvGrpSpPr>
        <p:grpSpPr>
          <a:xfrm>
            <a:off x="2081046" y="2872403"/>
            <a:ext cx="594905" cy="227352"/>
            <a:chOff x="1822052" y="1889283"/>
            <a:chExt cx="899346" cy="495108"/>
          </a:xfrm>
        </p:grpSpPr>
        <p:cxnSp>
          <p:nvCxnSpPr>
            <p:cNvPr id="41" name="曲线连接符 40"/>
            <p:cNvCxnSpPr/>
            <p:nvPr/>
          </p:nvCxnSpPr>
          <p:spPr>
            <a:xfrm rot="-2700000" flipV="1">
              <a:off x="1822052" y="1889283"/>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cxnSp>
          <p:nvCxnSpPr>
            <p:cNvPr id="42" name="曲线连接符 41"/>
            <p:cNvCxnSpPr/>
            <p:nvPr/>
          </p:nvCxnSpPr>
          <p:spPr>
            <a:xfrm rot="-2700000" flipV="1">
              <a:off x="2004475" y="1889284"/>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cxnSp>
          <p:nvCxnSpPr>
            <p:cNvPr id="43" name="曲线连接符 42"/>
            <p:cNvCxnSpPr/>
            <p:nvPr/>
          </p:nvCxnSpPr>
          <p:spPr>
            <a:xfrm rot="-2700000" flipV="1">
              <a:off x="2186898" y="1889285"/>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grpSp>
      <p:sp>
        <p:nvSpPr>
          <p:cNvPr id="44" name="矩形 43"/>
          <p:cNvSpPr/>
          <p:nvPr/>
        </p:nvSpPr>
        <p:spPr>
          <a:xfrm>
            <a:off x="1242805" y="3304636"/>
            <a:ext cx="2299404" cy="594329"/>
          </a:xfrm>
          <a:prstGeom prst="rect">
            <a:avLst/>
          </a:prstGeom>
          <a:solidFill>
            <a:srgbClr val="9BBB59">
              <a:lumMod val="20000"/>
              <a:lumOff val="8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Box 44"/>
          <p:cNvSpPr txBox="1"/>
          <p:nvPr/>
        </p:nvSpPr>
        <p:spPr>
          <a:xfrm flipH="1">
            <a:off x="1469195" y="5610726"/>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a:off x="1345495" y="4606016"/>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47" name="TextBox 46"/>
          <p:cNvSpPr txBox="1"/>
          <p:nvPr/>
        </p:nvSpPr>
        <p:spPr>
          <a:xfrm>
            <a:off x="1345495" y="4072363"/>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Rounded MT Bold" pitchFamily="34" charset="0"/>
            </a:endParaRPr>
          </a:p>
        </p:txBody>
      </p:sp>
      <p:sp>
        <p:nvSpPr>
          <p:cNvPr id="48" name="TextBox 47"/>
          <p:cNvSpPr txBox="1"/>
          <p:nvPr/>
        </p:nvSpPr>
        <p:spPr>
          <a:xfrm>
            <a:off x="1345495" y="3475438"/>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Rounded MT Bold" pitchFamily="34" charset="0"/>
            </a:endParaRPr>
          </a:p>
        </p:txBody>
      </p:sp>
      <p:sp>
        <p:nvSpPr>
          <p:cNvPr id="49" name="椭圆 48"/>
          <p:cNvSpPr/>
          <p:nvPr/>
        </p:nvSpPr>
        <p:spPr>
          <a:xfrm>
            <a:off x="7066766" y="3273615"/>
            <a:ext cx="922500" cy="922500"/>
          </a:xfrm>
          <a:prstGeom prst="ellipse">
            <a:avLst/>
          </a:prstGeom>
          <a:solidFill>
            <a:srgbClr val="6A546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a:off x="7105002" y="3388136"/>
            <a:ext cx="731984" cy="66983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梯形 50"/>
          <p:cNvSpPr/>
          <p:nvPr/>
        </p:nvSpPr>
        <p:spPr>
          <a:xfrm flipV="1">
            <a:off x="4775365" y="4993587"/>
            <a:ext cx="3253019" cy="435069"/>
          </a:xfrm>
          <a:prstGeom prst="trapezoid">
            <a:avLst>
              <a:gd name="adj" fmla="val 83420"/>
            </a:avLst>
          </a:prstGeom>
          <a:solidFill>
            <a:srgbClr val="6A546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圆角矩形 2"/>
          <p:cNvSpPr/>
          <p:nvPr/>
        </p:nvSpPr>
        <p:spPr>
          <a:xfrm>
            <a:off x="5210966" y="3287748"/>
            <a:ext cx="2331780" cy="1678129"/>
          </a:xfrm>
          <a:custGeom>
            <a:avLst/>
            <a:gdLst/>
            <a:ahLst/>
            <a:cxnLst/>
            <a:rect l="l" t="t" r="r" b="b"/>
            <a:pathLst>
              <a:path w="1656184" h="920169">
                <a:moveTo>
                  <a:pt x="0" y="0"/>
                </a:moveTo>
                <a:lnTo>
                  <a:pt x="1656184" y="0"/>
                </a:lnTo>
                <a:lnTo>
                  <a:pt x="1656184" y="782673"/>
                </a:lnTo>
                <a:cubicBezTo>
                  <a:pt x="1656184" y="858610"/>
                  <a:pt x="1594625" y="920169"/>
                  <a:pt x="1518688" y="920169"/>
                </a:cubicBezTo>
                <a:lnTo>
                  <a:pt x="137496" y="920169"/>
                </a:lnTo>
                <a:cubicBezTo>
                  <a:pt x="61559" y="920169"/>
                  <a:pt x="0" y="858610"/>
                  <a:pt x="0" y="782673"/>
                </a:cubicBezTo>
                <a:close/>
              </a:path>
            </a:pathLst>
          </a:custGeom>
          <a:solidFill>
            <a:sysClr val="window" lastClr="FFFFFF"/>
          </a:solidFill>
          <a:ln w="57150" cap="flat" cmpd="sng" algn="ctr">
            <a:solidFill>
              <a:srgbClr val="6A546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矩形 52"/>
          <p:cNvSpPr/>
          <p:nvPr/>
        </p:nvSpPr>
        <p:spPr>
          <a:xfrm>
            <a:off x="5221029" y="3898965"/>
            <a:ext cx="2299404" cy="623796"/>
          </a:xfrm>
          <a:prstGeom prst="rect">
            <a:avLst/>
          </a:prstGeom>
          <a:solidFill>
            <a:srgbClr val="F79646">
              <a:lumMod val="60000"/>
              <a:lumOff val="4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圆角矩形 2"/>
          <p:cNvSpPr/>
          <p:nvPr/>
        </p:nvSpPr>
        <p:spPr>
          <a:xfrm>
            <a:off x="5221029" y="4522761"/>
            <a:ext cx="2299404" cy="451089"/>
          </a:xfrm>
          <a:custGeom>
            <a:avLst/>
            <a:gdLst/>
            <a:ahLst/>
            <a:cxnLst/>
            <a:rect l="l" t="t" r="r" b="b"/>
            <a:pathLst>
              <a:path w="2443152" h="479289">
                <a:moveTo>
                  <a:pt x="0" y="0"/>
                </a:moveTo>
                <a:lnTo>
                  <a:pt x="2443152" y="0"/>
                </a:lnTo>
                <a:lnTo>
                  <a:pt x="2443152" y="212859"/>
                </a:lnTo>
                <a:cubicBezTo>
                  <a:pt x="2443152" y="360005"/>
                  <a:pt x="2352342" y="479289"/>
                  <a:pt x="2240322" y="479289"/>
                </a:cubicBezTo>
                <a:lnTo>
                  <a:pt x="202830" y="479289"/>
                </a:lnTo>
                <a:cubicBezTo>
                  <a:pt x="90810" y="479289"/>
                  <a:pt x="0" y="360005"/>
                  <a:pt x="0" y="212859"/>
                </a:cubicBezTo>
                <a:close/>
              </a:path>
            </a:pathLst>
          </a:custGeom>
          <a:solidFill>
            <a:srgbClr val="F79646">
              <a:lumMod val="75000"/>
            </a:srgbClr>
          </a:solidFill>
          <a:ln w="571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矩形 54"/>
          <p:cNvSpPr/>
          <p:nvPr/>
        </p:nvSpPr>
        <p:spPr>
          <a:xfrm>
            <a:off x="5221029" y="3304636"/>
            <a:ext cx="2299404" cy="594329"/>
          </a:xfrm>
          <a:prstGeom prst="rect">
            <a:avLst/>
          </a:prstGeom>
          <a:solidFill>
            <a:srgbClr val="F79646">
              <a:lumMod val="20000"/>
              <a:lumOff val="80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TextBox 55"/>
          <p:cNvSpPr txBox="1"/>
          <p:nvPr/>
        </p:nvSpPr>
        <p:spPr>
          <a:xfrm flipH="1">
            <a:off x="5447419" y="5610726"/>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57" name="TextBox 56"/>
          <p:cNvSpPr txBox="1"/>
          <p:nvPr/>
        </p:nvSpPr>
        <p:spPr>
          <a:xfrm>
            <a:off x="5323719" y="4606016"/>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58" name="TextBox 57"/>
          <p:cNvSpPr txBox="1"/>
          <p:nvPr/>
        </p:nvSpPr>
        <p:spPr>
          <a:xfrm>
            <a:off x="5323719" y="4072363"/>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Rounded MT Bold" pitchFamily="34" charset="0"/>
            </a:endParaRPr>
          </a:p>
        </p:txBody>
      </p:sp>
      <p:sp>
        <p:nvSpPr>
          <p:cNvPr id="59" name="TextBox 58"/>
          <p:cNvSpPr txBox="1"/>
          <p:nvPr/>
        </p:nvSpPr>
        <p:spPr>
          <a:xfrm>
            <a:off x="5323719" y="3475438"/>
            <a:ext cx="20802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Rounded MT Bold" pitchFamily="34" charset="0"/>
            </a:endParaRPr>
          </a:p>
        </p:txBody>
      </p:sp>
      <p:grpSp>
        <p:nvGrpSpPr>
          <p:cNvPr id="60" name="组合 59"/>
          <p:cNvGrpSpPr/>
          <p:nvPr/>
        </p:nvGrpSpPr>
        <p:grpSpPr>
          <a:xfrm>
            <a:off x="6059269" y="2872403"/>
            <a:ext cx="594905" cy="227352"/>
            <a:chOff x="1822052" y="1889283"/>
            <a:chExt cx="899346" cy="495108"/>
          </a:xfrm>
        </p:grpSpPr>
        <p:cxnSp>
          <p:nvCxnSpPr>
            <p:cNvPr id="61" name="曲线连接符 60"/>
            <p:cNvCxnSpPr/>
            <p:nvPr/>
          </p:nvCxnSpPr>
          <p:spPr>
            <a:xfrm rot="-2700000" flipV="1">
              <a:off x="1822052" y="1889283"/>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cxnSp>
          <p:nvCxnSpPr>
            <p:cNvPr id="62" name="曲线连接符 61"/>
            <p:cNvCxnSpPr/>
            <p:nvPr/>
          </p:nvCxnSpPr>
          <p:spPr>
            <a:xfrm rot="-2700000" flipV="1">
              <a:off x="2004475" y="1889284"/>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cxnSp>
          <p:nvCxnSpPr>
            <p:cNvPr id="63" name="曲线连接符 62"/>
            <p:cNvCxnSpPr/>
            <p:nvPr/>
          </p:nvCxnSpPr>
          <p:spPr>
            <a:xfrm rot="-2700000" flipV="1">
              <a:off x="2186898" y="1889285"/>
              <a:ext cx="534500" cy="495106"/>
            </a:xfrm>
            <a:prstGeom prst="curvedConnector3">
              <a:avLst>
                <a:gd name="adj1" fmla="val 50000"/>
              </a:avLst>
            </a:prstGeom>
            <a:noFill/>
            <a:ln w="57150" cap="flat" cmpd="sng" algn="ctr">
              <a:solidFill>
                <a:sysClr val="window" lastClr="FFFFFF">
                  <a:lumMod val="75000"/>
                </a:sysClr>
              </a:solidFill>
              <a:prstDash val="solid"/>
            </a:ln>
            <a:effectLst/>
          </p:spPr>
        </p:cxnSp>
      </p:grpSp>
      <p:sp>
        <p:nvSpPr>
          <p:cNvPr id="64" name="TextBox 63"/>
          <p:cNvSpPr txBox="1"/>
          <p:nvPr/>
        </p:nvSpPr>
        <p:spPr>
          <a:xfrm>
            <a:off x="200018" y="404664"/>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65" name="TextBox 64"/>
          <p:cNvSpPr txBox="1"/>
          <p:nvPr/>
        </p:nvSpPr>
        <p:spPr>
          <a:xfrm>
            <a:off x="365093" y="1246694"/>
            <a:ext cx="7807307"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Tree>
    <p:extLst>
      <p:ext uri="{BB962C8B-B14F-4D97-AF65-F5344CB8AC3E}">
        <p14:creationId xmlns:p14="http://schemas.microsoft.com/office/powerpoint/2010/main" val="143859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rot="5400000" flipH="1">
            <a:off x="2779735" y="3834877"/>
            <a:ext cx="588755" cy="2539467"/>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6766 w 450862"/>
              <a:gd name="connsiteY0" fmla="*/ 344774 h 2694753"/>
              <a:gd name="connsiteX1" fmla="*/ 450862 w 450862"/>
              <a:gd name="connsiteY1" fmla="*/ 0 h 2694753"/>
              <a:gd name="connsiteX2" fmla="*/ 450862 w 450862"/>
              <a:gd name="connsiteY2" fmla="*/ 2115603 h 2694753"/>
              <a:gd name="connsiteX3" fmla="*/ 0 w 450862"/>
              <a:gd name="connsiteY3" fmla="*/ 2694753 h 2694753"/>
              <a:gd name="connsiteX4" fmla="*/ 6766 w 450862"/>
              <a:gd name="connsiteY4" fmla="*/ 344774 h 2694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62" h="2694753">
                <a:moveTo>
                  <a:pt x="6766" y="344774"/>
                </a:moveTo>
                <a:lnTo>
                  <a:pt x="450862" y="0"/>
                </a:lnTo>
                <a:lnTo>
                  <a:pt x="450862" y="2115603"/>
                </a:lnTo>
                <a:lnTo>
                  <a:pt x="0" y="2694753"/>
                </a:lnTo>
                <a:cubicBezTo>
                  <a:pt x="2255" y="1911427"/>
                  <a:pt x="4511" y="1128100"/>
                  <a:pt x="6766" y="344774"/>
                </a:cubicBez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矩形 3"/>
          <p:cNvSpPr/>
          <p:nvPr/>
        </p:nvSpPr>
        <p:spPr>
          <a:xfrm rot="5400000" flipH="1">
            <a:off x="4761141" y="4767149"/>
            <a:ext cx="638643" cy="2190991"/>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矩形 3"/>
          <p:cNvSpPr/>
          <p:nvPr/>
        </p:nvSpPr>
        <p:spPr>
          <a:xfrm rot="5400000" flipH="1">
            <a:off x="4511324" y="1807014"/>
            <a:ext cx="638643" cy="2714238"/>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8" name="组合 37"/>
          <p:cNvGrpSpPr/>
          <p:nvPr/>
        </p:nvGrpSpPr>
        <p:grpSpPr>
          <a:xfrm>
            <a:off x="3079185" y="521055"/>
            <a:ext cx="3096772" cy="2714238"/>
            <a:chOff x="2066710" y="548680"/>
            <a:chExt cx="2793322" cy="2448272"/>
          </a:xfrm>
        </p:grpSpPr>
        <p:sp>
          <p:nvSpPr>
            <p:cNvPr id="39" name="矩形 38"/>
            <p:cNvSpPr/>
            <p:nvPr/>
          </p:nvSpPr>
          <p:spPr>
            <a:xfrm>
              <a:off x="2627784" y="548680"/>
              <a:ext cx="2232248" cy="2160240"/>
            </a:xfrm>
            <a:prstGeom prst="rect">
              <a:avLst/>
            </a:prstGeom>
            <a:gradFill flip="none" rotWithShape="1">
              <a:gsLst>
                <a:gs pos="0">
                  <a:srgbClr val="D7D7D7"/>
                </a:gs>
                <a:gs pos="100000">
                  <a:srgbClr val="F9F9F9"/>
                </a:gs>
              </a:gsLst>
              <a:path path="circle">
                <a:fillToRect t="100000" r="100000"/>
              </a:path>
              <a:tileRect l="-100000" b="-100000"/>
            </a:gradFill>
            <a:ln w="25400" cap="flat" cmpd="sng" algn="ctr">
              <a:solidFill>
                <a:srgbClr val="F9F9F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矩形 39"/>
            <p:cNvSpPr/>
            <p:nvPr/>
          </p:nvSpPr>
          <p:spPr>
            <a:xfrm>
              <a:off x="2915816" y="779694"/>
              <a:ext cx="1656184" cy="1656184"/>
            </a:xfrm>
            <a:prstGeom prst="rect">
              <a:avLst/>
            </a:prstGeom>
            <a:solidFill>
              <a:srgbClr val="C0504D">
                <a:lumMod val="75000"/>
              </a:srgbClr>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矩形 3"/>
            <p:cNvSpPr/>
            <p:nvPr/>
          </p:nvSpPr>
          <p:spPr>
            <a:xfrm>
              <a:off x="2066710" y="548680"/>
              <a:ext cx="576063" cy="24482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2" name="组合 41"/>
          <p:cNvGrpSpPr/>
          <p:nvPr/>
        </p:nvGrpSpPr>
        <p:grpSpPr>
          <a:xfrm>
            <a:off x="1843000" y="2721787"/>
            <a:ext cx="2645729" cy="2524172"/>
            <a:chOff x="2101387" y="548679"/>
            <a:chExt cx="2758645" cy="2631900"/>
          </a:xfrm>
        </p:grpSpPr>
        <p:sp>
          <p:nvSpPr>
            <p:cNvPr id="43" name="矩形 42"/>
            <p:cNvSpPr/>
            <p:nvPr/>
          </p:nvSpPr>
          <p:spPr>
            <a:xfrm>
              <a:off x="2627784" y="548680"/>
              <a:ext cx="2232248" cy="2160240"/>
            </a:xfrm>
            <a:prstGeom prst="rect">
              <a:avLst/>
            </a:prstGeom>
            <a:gradFill flip="none" rotWithShape="1">
              <a:gsLst>
                <a:gs pos="0">
                  <a:srgbClr val="D7D7D7"/>
                </a:gs>
                <a:gs pos="100000">
                  <a:srgbClr val="F9F9F9"/>
                </a:gs>
              </a:gsLst>
              <a:path path="circle">
                <a:fillToRect t="100000" r="100000"/>
              </a:path>
              <a:tileRect l="-100000" b="-100000"/>
            </a:gradFill>
            <a:ln w="25400" cap="flat" cmpd="sng" algn="ctr">
              <a:solidFill>
                <a:srgbClr val="F9F9F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43"/>
            <p:cNvSpPr/>
            <p:nvPr/>
          </p:nvSpPr>
          <p:spPr>
            <a:xfrm>
              <a:off x="2915816" y="779694"/>
              <a:ext cx="1656184" cy="1656184"/>
            </a:xfrm>
            <a:prstGeom prst="rect">
              <a:avLst/>
            </a:prstGeom>
            <a:solidFill>
              <a:srgbClr val="F79646">
                <a:lumMod val="75000"/>
              </a:srgbClr>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矩形 3"/>
            <p:cNvSpPr/>
            <p:nvPr/>
          </p:nvSpPr>
          <p:spPr>
            <a:xfrm>
              <a:off x="2101387" y="548679"/>
              <a:ext cx="541385" cy="2631900"/>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 name="connsiteX0" fmla="*/ 15529 w 459625"/>
                <a:gd name="connsiteY0" fmla="*/ 344774 h 2547545"/>
                <a:gd name="connsiteX1" fmla="*/ 459625 w 459625"/>
                <a:gd name="connsiteY1" fmla="*/ 0 h 2547545"/>
                <a:gd name="connsiteX2" fmla="*/ 459625 w 459625"/>
                <a:gd name="connsiteY2" fmla="*/ 2115603 h 2547545"/>
                <a:gd name="connsiteX3" fmla="*/ 0 w 459625"/>
                <a:gd name="connsiteY3" fmla="*/ 2547545 h 2547545"/>
                <a:gd name="connsiteX4" fmla="*/ 15529 w 459625"/>
                <a:gd name="connsiteY4" fmla="*/ 344774 h 254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6" name="组合 45"/>
          <p:cNvGrpSpPr/>
          <p:nvPr/>
        </p:nvGrpSpPr>
        <p:grpSpPr>
          <a:xfrm>
            <a:off x="3812162" y="3731454"/>
            <a:ext cx="2402745" cy="2105941"/>
            <a:chOff x="2066710" y="548680"/>
            <a:chExt cx="2793322" cy="2448272"/>
          </a:xfrm>
        </p:grpSpPr>
        <p:sp>
          <p:nvSpPr>
            <p:cNvPr id="47" name="矩形 46"/>
            <p:cNvSpPr/>
            <p:nvPr/>
          </p:nvSpPr>
          <p:spPr>
            <a:xfrm>
              <a:off x="2627784" y="548680"/>
              <a:ext cx="2232248" cy="2160240"/>
            </a:xfrm>
            <a:prstGeom prst="rect">
              <a:avLst/>
            </a:prstGeom>
            <a:gradFill flip="none" rotWithShape="1">
              <a:gsLst>
                <a:gs pos="0">
                  <a:srgbClr val="D7D7D7"/>
                </a:gs>
                <a:gs pos="100000">
                  <a:srgbClr val="F9F9F9"/>
                </a:gs>
              </a:gsLst>
              <a:path path="circle">
                <a:fillToRect t="100000" r="100000"/>
              </a:path>
              <a:tileRect l="-100000" b="-100000"/>
            </a:gradFill>
            <a:ln w="25400" cap="flat" cmpd="sng" algn="ctr">
              <a:solidFill>
                <a:srgbClr val="F9F9F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矩形 47"/>
            <p:cNvSpPr/>
            <p:nvPr/>
          </p:nvSpPr>
          <p:spPr>
            <a:xfrm>
              <a:off x="2915816" y="779694"/>
              <a:ext cx="1656184" cy="1656184"/>
            </a:xfrm>
            <a:prstGeom prst="rect">
              <a:avLst/>
            </a:prstGeom>
            <a:solidFill>
              <a:srgbClr val="FFC000"/>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矩形 3"/>
            <p:cNvSpPr/>
            <p:nvPr/>
          </p:nvSpPr>
          <p:spPr>
            <a:xfrm>
              <a:off x="2066710" y="548680"/>
              <a:ext cx="576063" cy="24482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0" name="组合 49"/>
          <p:cNvGrpSpPr/>
          <p:nvPr/>
        </p:nvGrpSpPr>
        <p:grpSpPr>
          <a:xfrm>
            <a:off x="2552068" y="4707896"/>
            <a:ext cx="1812980" cy="1589029"/>
            <a:chOff x="2066710" y="548680"/>
            <a:chExt cx="2793322" cy="2448272"/>
          </a:xfrm>
        </p:grpSpPr>
        <p:sp>
          <p:nvSpPr>
            <p:cNvPr id="51" name="矩形 50"/>
            <p:cNvSpPr/>
            <p:nvPr/>
          </p:nvSpPr>
          <p:spPr>
            <a:xfrm>
              <a:off x="2627784" y="548680"/>
              <a:ext cx="2232248" cy="2160240"/>
            </a:xfrm>
            <a:prstGeom prst="rect">
              <a:avLst/>
            </a:prstGeom>
            <a:gradFill flip="none" rotWithShape="1">
              <a:gsLst>
                <a:gs pos="0">
                  <a:srgbClr val="D7D7D7"/>
                </a:gs>
                <a:gs pos="100000">
                  <a:srgbClr val="F9F9F9"/>
                </a:gs>
              </a:gsLst>
              <a:path path="circle">
                <a:fillToRect t="100000" r="100000"/>
              </a:path>
              <a:tileRect l="-100000" b="-100000"/>
            </a:gradFill>
            <a:ln w="25400" cap="flat" cmpd="sng" algn="ctr">
              <a:solidFill>
                <a:srgbClr val="F9F9F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矩形 51"/>
            <p:cNvSpPr/>
            <p:nvPr/>
          </p:nvSpPr>
          <p:spPr>
            <a:xfrm>
              <a:off x="2915816" y="779694"/>
              <a:ext cx="1656184" cy="1656184"/>
            </a:xfrm>
            <a:prstGeom prst="rect">
              <a:avLst/>
            </a:prstGeom>
            <a:solidFill>
              <a:srgbClr val="BDAB29"/>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矩形 3"/>
            <p:cNvSpPr/>
            <p:nvPr/>
          </p:nvSpPr>
          <p:spPr>
            <a:xfrm>
              <a:off x="2066710" y="548680"/>
              <a:ext cx="576063" cy="24482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4" name="矩形 3"/>
          <p:cNvSpPr/>
          <p:nvPr/>
        </p:nvSpPr>
        <p:spPr>
          <a:xfrm rot="5400000" flipH="1">
            <a:off x="3327274" y="5391528"/>
            <a:ext cx="319322" cy="1725683"/>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 fmla="*/ 59960 w 504056"/>
              <a:gd name="connsiteY0" fmla="*/ 344774 h 2160240"/>
              <a:gd name="connsiteX1" fmla="*/ 504056 w 504056"/>
              <a:gd name="connsiteY1" fmla="*/ 0 h 2160240"/>
              <a:gd name="connsiteX2" fmla="*/ 504056 w 504056"/>
              <a:gd name="connsiteY2" fmla="*/ 2160240 h 2160240"/>
              <a:gd name="connsiteX3" fmla="*/ 0 w 504056"/>
              <a:gd name="connsiteY3" fmla="*/ 2160240 h 2160240"/>
              <a:gd name="connsiteX4" fmla="*/ 59960 w 504056"/>
              <a:gd name="connsiteY4" fmla="*/ 344774 h 2160240"/>
              <a:gd name="connsiteX0" fmla="*/ 44970 w 489066"/>
              <a:gd name="connsiteY0" fmla="*/ 344774 h 2430062"/>
              <a:gd name="connsiteX1" fmla="*/ 489066 w 489066"/>
              <a:gd name="connsiteY1" fmla="*/ 0 h 2430062"/>
              <a:gd name="connsiteX2" fmla="*/ 489066 w 489066"/>
              <a:gd name="connsiteY2" fmla="*/ 2160240 h 2430062"/>
              <a:gd name="connsiteX3" fmla="*/ 0 w 489066"/>
              <a:gd name="connsiteY3" fmla="*/ 2430062 h 2430062"/>
              <a:gd name="connsiteX4" fmla="*/ 44970 w 489066"/>
              <a:gd name="connsiteY4" fmla="*/ 344774 h 2430062"/>
              <a:gd name="connsiteX0" fmla="*/ 44970 w 489066"/>
              <a:gd name="connsiteY0" fmla="*/ 344774 h 2430062"/>
              <a:gd name="connsiteX1" fmla="*/ 489066 w 489066"/>
              <a:gd name="connsiteY1" fmla="*/ 0 h 2430062"/>
              <a:gd name="connsiteX2" fmla="*/ 489066 w 489066"/>
              <a:gd name="connsiteY2" fmla="*/ 2115603 h 2430062"/>
              <a:gd name="connsiteX3" fmla="*/ 0 w 489066"/>
              <a:gd name="connsiteY3" fmla="*/ 2430062 h 2430062"/>
              <a:gd name="connsiteX4" fmla="*/ 44970 w 489066"/>
              <a:gd name="connsiteY4" fmla="*/ 344774 h 24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TextBox 54"/>
          <p:cNvSpPr txBox="1"/>
          <p:nvPr/>
        </p:nvSpPr>
        <p:spPr>
          <a:xfrm flipH="1">
            <a:off x="4398526" y="1124744"/>
            <a:ext cx="1109578"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6" name="TextBox 55"/>
          <p:cNvSpPr txBox="1"/>
          <p:nvPr/>
        </p:nvSpPr>
        <p:spPr>
          <a:xfrm flipH="1">
            <a:off x="4355976" y="1813349"/>
            <a:ext cx="110293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7" name="TextBox 56"/>
          <p:cNvSpPr txBox="1"/>
          <p:nvPr/>
        </p:nvSpPr>
        <p:spPr>
          <a:xfrm flipH="1">
            <a:off x="2902166" y="3164373"/>
            <a:ext cx="1109578"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8" name="TextBox 57"/>
          <p:cNvSpPr txBox="1"/>
          <p:nvPr/>
        </p:nvSpPr>
        <p:spPr>
          <a:xfrm flipH="1">
            <a:off x="2859616" y="3852978"/>
            <a:ext cx="110293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flipH="1">
            <a:off x="4702087" y="4046877"/>
            <a:ext cx="1109578"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0" name="TextBox 59"/>
          <p:cNvSpPr txBox="1"/>
          <p:nvPr/>
        </p:nvSpPr>
        <p:spPr>
          <a:xfrm flipH="1">
            <a:off x="4659537" y="4735482"/>
            <a:ext cx="110293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flipH="1">
            <a:off x="3110256" y="4932279"/>
            <a:ext cx="110957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flipH="1">
            <a:off x="3067706" y="5455994"/>
            <a:ext cx="1102932"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63" name="TextBox 62"/>
          <p:cNvSpPr txBox="1"/>
          <p:nvPr/>
        </p:nvSpPr>
        <p:spPr>
          <a:xfrm>
            <a:off x="395536" y="3370583"/>
            <a:ext cx="194421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4" name="TextBox 63"/>
          <p:cNvSpPr txBox="1"/>
          <p:nvPr/>
        </p:nvSpPr>
        <p:spPr>
          <a:xfrm>
            <a:off x="1720828" y="1167286"/>
            <a:ext cx="1944217"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5" name="TextBox 64"/>
          <p:cNvSpPr txBox="1"/>
          <p:nvPr/>
        </p:nvSpPr>
        <p:spPr>
          <a:xfrm>
            <a:off x="875533" y="5138608"/>
            <a:ext cx="194421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6" name="TextBox 65"/>
          <p:cNvSpPr txBox="1"/>
          <p:nvPr/>
        </p:nvSpPr>
        <p:spPr>
          <a:xfrm>
            <a:off x="6300192" y="4162408"/>
            <a:ext cx="129614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7" name="TextBox 66"/>
          <p:cNvSpPr txBox="1"/>
          <p:nvPr/>
        </p:nvSpPr>
        <p:spPr>
          <a:xfrm rot="5400000">
            <a:off x="5043894" y="3108806"/>
            <a:ext cx="647477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677053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5878338" y="1637427"/>
            <a:ext cx="2448272" cy="2448272"/>
          </a:xfrm>
          <a:prstGeom prst="ellipse">
            <a:avLst/>
          </a:prstGeom>
          <a:solidFill>
            <a:srgbClr val="4BACC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4219832" y="1637427"/>
            <a:ext cx="2448272" cy="2448272"/>
          </a:xfrm>
          <a:prstGeom prst="ellipse">
            <a:avLst/>
          </a:prstGeom>
          <a:solidFill>
            <a:srgbClr val="76A7D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4"/>
          <p:cNvSpPr/>
          <p:nvPr/>
        </p:nvSpPr>
        <p:spPr>
          <a:xfrm>
            <a:off x="5878338" y="1962939"/>
            <a:ext cx="789765" cy="1797249"/>
          </a:xfrm>
          <a:custGeom>
            <a:avLst/>
            <a:gdLst/>
            <a:ahLst/>
            <a:cxnLst/>
            <a:rect l="l" t="t" r="r" b="b"/>
            <a:pathLst>
              <a:path w="720080" h="1638668">
                <a:moveTo>
                  <a:pt x="360040" y="0"/>
                </a:moveTo>
                <a:cubicBezTo>
                  <a:pt x="581755" y="203009"/>
                  <a:pt x="720080" y="495018"/>
                  <a:pt x="720080" y="819334"/>
                </a:cubicBezTo>
                <a:cubicBezTo>
                  <a:pt x="720080" y="1143650"/>
                  <a:pt x="581755" y="1435659"/>
                  <a:pt x="360040" y="1638668"/>
                </a:cubicBezTo>
                <a:cubicBezTo>
                  <a:pt x="138325" y="1435659"/>
                  <a:pt x="0" y="1143650"/>
                  <a:pt x="0" y="819334"/>
                </a:cubicBezTo>
                <a:cubicBezTo>
                  <a:pt x="0" y="495018"/>
                  <a:pt x="138325" y="203009"/>
                  <a:pt x="360040" y="0"/>
                </a:cubicBezTo>
                <a:close/>
              </a:path>
            </a:pathLst>
          </a:custGeom>
          <a:solidFill>
            <a:srgbClr val="FFC000"/>
          </a:solidFill>
          <a:ln w="25400" cap="flat" cmpd="sng" algn="ctr">
            <a:solidFill>
              <a:srgbClr val="FFFFFF">
                <a:alpha val="54902"/>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2558099" y="1637427"/>
            <a:ext cx="2448272" cy="2448272"/>
          </a:xfrm>
          <a:prstGeom prst="ellipse">
            <a:avLst/>
          </a:prstGeom>
          <a:solidFill>
            <a:srgbClr val="9BBB5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a:off x="899592" y="1637427"/>
            <a:ext cx="2448272" cy="2448272"/>
          </a:xfrm>
          <a:prstGeom prst="ellipse">
            <a:avLst/>
          </a:prstGeom>
          <a:solidFill>
            <a:srgbClr val="F7964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4"/>
          <p:cNvSpPr/>
          <p:nvPr/>
        </p:nvSpPr>
        <p:spPr>
          <a:xfrm>
            <a:off x="2558099" y="1962939"/>
            <a:ext cx="789765" cy="1797249"/>
          </a:xfrm>
          <a:custGeom>
            <a:avLst/>
            <a:gdLst/>
            <a:ahLst/>
            <a:cxnLst/>
            <a:rect l="l" t="t" r="r" b="b"/>
            <a:pathLst>
              <a:path w="720080" h="1638668">
                <a:moveTo>
                  <a:pt x="360040" y="0"/>
                </a:moveTo>
                <a:cubicBezTo>
                  <a:pt x="581755" y="203009"/>
                  <a:pt x="720080" y="495018"/>
                  <a:pt x="720080" y="819334"/>
                </a:cubicBezTo>
                <a:cubicBezTo>
                  <a:pt x="720080" y="1143650"/>
                  <a:pt x="581755" y="1435659"/>
                  <a:pt x="360040" y="1638668"/>
                </a:cubicBezTo>
                <a:cubicBezTo>
                  <a:pt x="138325" y="1435659"/>
                  <a:pt x="0" y="1143650"/>
                  <a:pt x="0" y="819334"/>
                </a:cubicBezTo>
                <a:cubicBezTo>
                  <a:pt x="0" y="495018"/>
                  <a:pt x="138325" y="203009"/>
                  <a:pt x="360040" y="0"/>
                </a:cubicBezTo>
                <a:close/>
              </a:path>
            </a:pathLst>
          </a:custGeom>
          <a:solidFill>
            <a:srgbClr val="FFC000"/>
          </a:solidFill>
          <a:ln w="25400" cap="flat" cmpd="sng" algn="ctr">
            <a:solidFill>
              <a:srgbClr val="FFFFFF">
                <a:alpha val="54902"/>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4"/>
          <p:cNvSpPr/>
          <p:nvPr/>
        </p:nvSpPr>
        <p:spPr>
          <a:xfrm>
            <a:off x="4216605" y="1962939"/>
            <a:ext cx="789765" cy="1797249"/>
          </a:xfrm>
          <a:custGeom>
            <a:avLst/>
            <a:gdLst/>
            <a:ahLst/>
            <a:cxnLst/>
            <a:rect l="l" t="t" r="r" b="b"/>
            <a:pathLst>
              <a:path w="720080" h="1638668">
                <a:moveTo>
                  <a:pt x="360040" y="0"/>
                </a:moveTo>
                <a:cubicBezTo>
                  <a:pt x="581755" y="203009"/>
                  <a:pt x="720080" y="495018"/>
                  <a:pt x="720080" y="819334"/>
                </a:cubicBezTo>
                <a:cubicBezTo>
                  <a:pt x="720080" y="1143650"/>
                  <a:pt x="581755" y="1435659"/>
                  <a:pt x="360040" y="1638668"/>
                </a:cubicBezTo>
                <a:cubicBezTo>
                  <a:pt x="138325" y="1435659"/>
                  <a:pt x="0" y="1143650"/>
                  <a:pt x="0" y="819334"/>
                </a:cubicBezTo>
                <a:cubicBezTo>
                  <a:pt x="0" y="495018"/>
                  <a:pt x="138325" y="203009"/>
                  <a:pt x="360040" y="0"/>
                </a:cubicBezTo>
                <a:close/>
              </a:path>
            </a:pathLst>
          </a:custGeom>
          <a:solidFill>
            <a:srgbClr val="FFC000"/>
          </a:solidFill>
          <a:ln w="25400" cap="flat" cmpd="sng" algn="ctr">
            <a:solidFill>
              <a:srgbClr val="FFFFFF">
                <a:alpha val="54902"/>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泪滴形 35"/>
          <p:cNvSpPr/>
          <p:nvPr/>
        </p:nvSpPr>
        <p:spPr>
          <a:xfrm rot="19081151">
            <a:off x="1233172" y="4610760"/>
            <a:ext cx="1467980" cy="1467980"/>
          </a:xfrm>
          <a:prstGeom prst="teardrop">
            <a:avLst/>
          </a:prstGeom>
          <a:solidFill>
            <a:sysClr val="windowText" lastClr="000000">
              <a:lumMod val="65000"/>
              <a:lumOff val="3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1328744" y="4712473"/>
            <a:ext cx="1274325" cy="1274325"/>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泪滴形 37"/>
          <p:cNvSpPr/>
          <p:nvPr/>
        </p:nvSpPr>
        <p:spPr>
          <a:xfrm rot="19081151">
            <a:off x="2967812" y="4610760"/>
            <a:ext cx="1467980" cy="1467980"/>
          </a:xfrm>
          <a:prstGeom prst="teardrop">
            <a:avLst/>
          </a:prstGeom>
          <a:solidFill>
            <a:sysClr val="windowText" lastClr="000000">
              <a:lumMod val="65000"/>
              <a:lumOff val="3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a:off x="3063384" y="4712473"/>
            <a:ext cx="1274325" cy="1274325"/>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泪滴形 39"/>
          <p:cNvSpPr/>
          <p:nvPr/>
        </p:nvSpPr>
        <p:spPr>
          <a:xfrm rot="19081151">
            <a:off x="4702452" y="4610760"/>
            <a:ext cx="1467980" cy="1467980"/>
          </a:xfrm>
          <a:prstGeom prst="teardrop">
            <a:avLst/>
          </a:prstGeom>
          <a:solidFill>
            <a:sysClr val="windowText" lastClr="000000">
              <a:lumMod val="65000"/>
              <a:lumOff val="3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a:off x="4798024" y="4712473"/>
            <a:ext cx="1274325" cy="1274325"/>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泪滴形 41"/>
          <p:cNvSpPr/>
          <p:nvPr/>
        </p:nvSpPr>
        <p:spPr>
          <a:xfrm rot="19081151">
            <a:off x="6437092" y="4610760"/>
            <a:ext cx="1467980" cy="1467980"/>
          </a:xfrm>
          <a:prstGeom prst="teardrop">
            <a:avLst/>
          </a:prstGeom>
          <a:solidFill>
            <a:sysClr val="windowText" lastClr="000000">
              <a:lumMod val="65000"/>
              <a:lumOff val="3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6532664" y="4712473"/>
            <a:ext cx="1274325" cy="1274325"/>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1307096" y="2633301"/>
            <a:ext cx="108967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5" name="TextBox 44"/>
          <p:cNvSpPr txBox="1"/>
          <p:nvPr/>
        </p:nvSpPr>
        <p:spPr>
          <a:xfrm flipH="1">
            <a:off x="3222408" y="2652629"/>
            <a:ext cx="108967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flipH="1">
            <a:off x="4884141" y="2652629"/>
            <a:ext cx="108967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flipH="1">
            <a:off x="6762285" y="2652629"/>
            <a:ext cx="108967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a:off x="1379182" y="4872581"/>
            <a:ext cx="129614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9" name="TextBox 48"/>
          <p:cNvSpPr txBox="1"/>
          <p:nvPr/>
        </p:nvSpPr>
        <p:spPr>
          <a:xfrm>
            <a:off x="3097593" y="4887571"/>
            <a:ext cx="129614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0" name="TextBox 49"/>
          <p:cNvSpPr txBox="1"/>
          <p:nvPr/>
        </p:nvSpPr>
        <p:spPr>
          <a:xfrm>
            <a:off x="4853350" y="4872581"/>
            <a:ext cx="129614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1" name="TextBox 50"/>
          <p:cNvSpPr txBox="1"/>
          <p:nvPr/>
        </p:nvSpPr>
        <p:spPr>
          <a:xfrm>
            <a:off x="6571761" y="4887571"/>
            <a:ext cx="129614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2" name="TextBox 51"/>
          <p:cNvSpPr txBox="1"/>
          <p:nvPr/>
        </p:nvSpPr>
        <p:spPr>
          <a:xfrm flipH="1">
            <a:off x="2787538" y="2423631"/>
            <a:ext cx="329312" cy="107721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4435551" y="2423631"/>
            <a:ext cx="329312" cy="107721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flipH="1">
            <a:off x="6098554" y="2423631"/>
            <a:ext cx="329312" cy="107721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5" name="TextBox 54"/>
          <p:cNvSpPr txBox="1"/>
          <p:nvPr/>
        </p:nvSpPr>
        <p:spPr>
          <a:xfrm>
            <a:off x="1331640" y="557307"/>
            <a:ext cx="620961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79272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516216" y="2293988"/>
            <a:ext cx="792088" cy="324036"/>
          </a:xfrm>
          <a:prstGeom prst="roundRect">
            <a:avLst>
              <a:gd name="adj" fmla="val 50000"/>
            </a:avLst>
          </a:prstGeom>
          <a:solidFill>
            <a:srgbClr val="C0504D">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30"/>
          <p:cNvSpPr/>
          <p:nvPr/>
        </p:nvSpPr>
        <p:spPr>
          <a:xfrm>
            <a:off x="3347864" y="2888940"/>
            <a:ext cx="792088" cy="324036"/>
          </a:xfrm>
          <a:prstGeom prst="roundRect">
            <a:avLst>
              <a:gd name="adj" fmla="val 50000"/>
            </a:avLst>
          </a:prstGeom>
          <a:solidFill>
            <a:srgbClr val="BDAB29"/>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圆角矩形 31"/>
          <p:cNvSpPr/>
          <p:nvPr/>
        </p:nvSpPr>
        <p:spPr>
          <a:xfrm>
            <a:off x="837009" y="5442857"/>
            <a:ext cx="792088" cy="324036"/>
          </a:xfrm>
          <a:prstGeom prst="roundRect">
            <a:avLst>
              <a:gd name="adj" fmla="val 50000"/>
            </a:avLst>
          </a:prstGeom>
          <a:solidFill>
            <a:srgbClr val="F79646">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任意多边形 32"/>
          <p:cNvSpPr/>
          <p:nvPr/>
        </p:nvSpPr>
        <p:spPr>
          <a:xfrm>
            <a:off x="971601" y="3022678"/>
            <a:ext cx="6624736" cy="1750481"/>
          </a:xfrm>
          <a:custGeom>
            <a:avLst/>
            <a:gdLst>
              <a:gd name="connsiteX0" fmla="*/ 1004341 w 5966085"/>
              <a:gd name="connsiteY0" fmla="*/ 0 h 1349114"/>
              <a:gd name="connsiteX1" fmla="*/ 0 w 5966085"/>
              <a:gd name="connsiteY1" fmla="*/ 0 h 1349114"/>
              <a:gd name="connsiteX2" fmla="*/ 0 w 5966085"/>
              <a:gd name="connsiteY2" fmla="*/ 1349114 h 1349114"/>
              <a:gd name="connsiteX3" fmla="*/ 4706911 w 5966085"/>
              <a:gd name="connsiteY3" fmla="*/ 1349114 h 1349114"/>
              <a:gd name="connsiteX4" fmla="*/ 4706911 w 5966085"/>
              <a:gd name="connsiteY4" fmla="*/ 254832 h 1349114"/>
              <a:gd name="connsiteX5" fmla="*/ 5966085 w 5966085"/>
              <a:gd name="connsiteY5" fmla="*/ 254832 h 134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6085" h="1349114">
                <a:moveTo>
                  <a:pt x="1004341" y="0"/>
                </a:moveTo>
                <a:lnTo>
                  <a:pt x="0" y="0"/>
                </a:lnTo>
                <a:lnTo>
                  <a:pt x="0" y="1349114"/>
                </a:lnTo>
                <a:lnTo>
                  <a:pt x="4706911" y="1349114"/>
                </a:lnTo>
                <a:lnTo>
                  <a:pt x="4706911" y="254832"/>
                </a:lnTo>
                <a:lnTo>
                  <a:pt x="5966085" y="254832"/>
                </a:lnTo>
              </a:path>
            </a:pathLst>
          </a:custGeom>
          <a:noFill/>
          <a:ln w="38100" cap="flat" cmpd="sng" algn="ctr">
            <a:solidFill>
              <a:srgbClr val="D7D7D7"/>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9069"/>
          <a:stretch/>
        </p:blipFill>
        <p:spPr bwMode="auto">
          <a:xfrm>
            <a:off x="6697018" y="2243484"/>
            <a:ext cx="1798637" cy="1123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3364" b="1"/>
          <a:stretch/>
        </p:blipFill>
        <p:spPr bwMode="auto">
          <a:xfrm>
            <a:off x="3779912" y="4894390"/>
            <a:ext cx="1798637" cy="96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73160"/>
          <a:stretch/>
        </p:blipFill>
        <p:spPr bwMode="auto">
          <a:xfrm>
            <a:off x="1187624" y="2243484"/>
            <a:ext cx="1798637" cy="97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任意多边形 36"/>
          <p:cNvSpPr/>
          <p:nvPr/>
        </p:nvSpPr>
        <p:spPr>
          <a:xfrm>
            <a:off x="827584" y="2870867"/>
            <a:ext cx="7056784" cy="1750481"/>
          </a:xfrm>
          <a:custGeom>
            <a:avLst/>
            <a:gdLst>
              <a:gd name="connsiteX0" fmla="*/ 1004341 w 5966085"/>
              <a:gd name="connsiteY0" fmla="*/ 0 h 1349114"/>
              <a:gd name="connsiteX1" fmla="*/ 0 w 5966085"/>
              <a:gd name="connsiteY1" fmla="*/ 0 h 1349114"/>
              <a:gd name="connsiteX2" fmla="*/ 0 w 5966085"/>
              <a:gd name="connsiteY2" fmla="*/ 1349114 h 1349114"/>
              <a:gd name="connsiteX3" fmla="*/ 4706911 w 5966085"/>
              <a:gd name="connsiteY3" fmla="*/ 1349114 h 1349114"/>
              <a:gd name="connsiteX4" fmla="*/ 4706911 w 5966085"/>
              <a:gd name="connsiteY4" fmla="*/ 254832 h 1349114"/>
              <a:gd name="connsiteX5" fmla="*/ 5966085 w 5966085"/>
              <a:gd name="connsiteY5" fmla="*/ 254832 h 134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6085" h="1349114">
                <a:moveTo>
                  <a:pt x="1004341" y="0"/>
                </a:moveTo>
                <a:lnTo>
                  <a:pt x="0" y="0"/>
                </a:lnTo>
                <a:lnTo>
                  <a:pt x="0" y="1349114"/>
                </a:lnTo>
                <a:lnTo>
                  <a:pt x="4706911" y="1349114"/>
                </a:lnTo>
                <a:lnTo>
                  <a:pt x="4706911" y="254832"/>
                </a:lnTo>
                <a:lnTo>
                  <a:pt x="5966085" y="254832"/>
                </a:lnTo>
              </a:path>
            </a:pathLst>
          </a:custGeom>
          <a:noFill/>
          <a:ln w="38100" cap="flat" cmpd="sng" algn="ctr">
            <a:solidFill>
              <a:srgbClr val="BDAB29"/>
            </a:solidFill>
            <a:prstDash val="solid"/>
            <a:headEnd type="none" w="med" len="med"/>
            <a:tailEnd type="triangle" w="med" len="med"/>
          </a:ln>
          <a:effectLst>
            <a:outerShdw dist="88900" dir="5400000" algn="t"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任意多边形 37"/>
          <p:cNvSpPr/>
          <p:nvPr/>
        </p:nvSpPr>
        <p:spPr>
          <a:xfrm>
            <a:off x="683568" y="3158899"/>
            <a:ext cx="7488832" cy="1750481"/>
          </a:xfrm>
          <a:custGeom>
            <a:avLst/>
            <a:gdLst>
              <a:gd name="connsiteX0" fmla="*/ 1004341 w 5966085"/>
              <a:gd name="connsiteY0" fmla="*/ 0 h 1349114"/>
              <a:gd name="connsiteX1" fmla="*/ 0 w 5966085"/>
              <a:gd name="connsiteY1" fmla="*/ 0 h 1349114"/>
              <a:gd name="connsiteX2" fmla="*/ 0 w 5966085"/>
              <a:gd name="connsiteY2" fmla="*/ 1349114 h 1349114"/>
              <a:gd name="connsiteX3" fmla="*/ 4706911 w 5966085"/>
              <a:gd name="connsiteY3" fmla="*/ 1349114 h 1349114"/>
              <a:gd name="connsiteX4" fmla="*/ 4706911 w 5966085"/>
              <a:gd name="connsiteY4" fmla="*/ 254832 h 1349114"/>
              <a:gd name="connsiteX5" fmla="*/ 5966085 w 5966085"/>
              <a:gd name="connsiteY5" fmla="*/ 254832 h 134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6085" h="1349114">
                <a:moveTo>
                  <a:pt x="1004341" y="0"/>
                </a:moveTo>
                <a:lnTo>
                  <a:pt x="0" y="0"/>
                </a:lnTo>
                <a:lnTo>
                  <a:pt x="0" y="1349114"/>
                </a:lnTo>
                <a:lnTo>
                  <a:pt x="4706911" y="1349114"/>
                </a:lnTo>
                <a:lnTo>
                  <a:pt x="4706911" y="254832"/>
                </a:lnTo>
                <a:lnTo>
                  <a:pt x="5966085" y="254832"/>
                </a:lnTo>
              </a:path>
            </a:pathLst>
          </a:custGeom>
          <a:noFill/>
          <a:ln w="38100" cap="flat" cmpd="sng" algn="ctr">
            <a:solidFill>
              <a:srgbClr val="FFC000"/>
            </a:solidFill>
            <a:prstDash val="solid"/>
            <a:headEnd type="none" w="med" len="med"/>
            <a:tailEnd type="triangle" w="med" len="med"/>
          </a:ln>
          <a:effectLst>
            <a:outerShdw dist="88900" dir="5400000" algn="t"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6840"/>
          <a:stretch/>
        </p:blipFill>
        <p:spPr bwMode="auto">
          <a:xfrm>
            <a:off x="1187624" y="3218798"/>
            <a:ext cx="1798637" cy="265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 b="26638"/>
          <a:stretch/>
        </p:blipFill>
        <p:spPr bwMode="auto">
          <a:xfrm>
            <a:off x="3779912" y="2228493"/>
            <a:ext cx="1798637" cy="266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0931"/>
          <a:stretch/>
        </p:blipFill>
        <p:spPr bwMode="auto">
          <a:xfrm>
            <a:off x="6697018" y="3367452"/>
            <a:ext cx="1798637" cy="250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 41"/>
          <p:cNvSpPr/>
          <p:nvPr/>
        </p:nvSpPr>
        <p:spPr>
          <a:xfrm>
            <a:off x="1630938" y="3284984"/>
            <a:ext cx="792088" cy="324036"/>
          </a:xfrm>
          <a:prstGeom prst="roundRect">
            <a:avLst>
              <a:gd name="adj" fmla="val 50000"/>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圆角矩形 42"/>
          <p:cNvSpPr/>
          <p:nvPr/>
        </p:nvSpPr>
        <p:spPr>
          <a:xfrm>
            <a:off x="1707449" y="5877272"/>
            <a:ext cx="560295" cy="229212"/>
          </a:xfrm>
          <a:prstGeom prst="roundRect">
            <a:avLst>
              <a:gd name="adj" fmla="val 50000"/>
            </a:avLst>
          </a:prstGeom>
          <a:solidFill>
            <a:srgbClr val="F79646">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圆角矩形 43"/>
          <p:cNvSpPr/>
          <p:nvPr/>
        </p:nvSpPr>
        <p:spPr>
          <a:xfrm>
            <a:off x="1151620" y="6165304"/>
            <a:ext cx="396044" cy="162018"/>
          </a:xfrm>
          <a:prstGeom prst="roundRect">
            <a:avLst>
              <a:gd name="adj" fmla="val 50000"/>
            </a:avLst>
          </a:prstGeom>
          <a:solidFill>
            <a:srgbClr val="F79646">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圆角矩形 44"/>
          <p:cNvSpPr/>
          <p:nvPr/>
        </p:nvSpPr>
        <p:spPr>
          <a:xfrm>
            <a:off x="3218148" y="2283367"/>
            <a:ext cx="525760" cy="214502"/>
          </a:xfrm>
          <a:prstGeom prst="roundRect">
            <a:avLst>
              <a:gd name="adj" fmla="val 50000"/>
            </a:avLst>
          </a:prstGeom>
          <a:solidFill>
            <a:srgbClr val="BDAB29"/>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圆角矩形 45"/>
          <p:cNvSpPr/>
          <p:nvPr/>
        </p:nvSpPr>
        <p:spPr>
          <a:xfrm>
            <a:off x="3945722" y="1953917"/>
            <a:ext cx="338247" cy="137999"/>
          </a:xfrm>
          <a:prstGeom prst="roundRect">
            <a:avLst>
              <a:gd name="adj" fmla="val 50000"/>
            </a:avLst>
          </a:prstGeom>
          <a:solidFill>
            <a:srgbClr val="BDAB29"/>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圆角矩形 46"/>
          <p:cNvSpPr/>
          <p:nvPr/>
        </p:nvSpPr>
        <p:spPr>
          <a:xfrm>
            <a:off x="7250138" y="1890001"/>
            <a:ext cx="493570" cy="201915"/>
          </a:xfrm>
          <a:prstGeom prst="roundRect">
            <a:avLst>
              <a:gd name="adj" fmla="val 50000"/>
            </a:avLst>
          </a:prstGeom>
          <a:solidFill>
            <a:srgbClr val="C0504D">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圆角矩形 47"/>
          <p:cNvSpPr/>
          <p:nvPr/>
        </p:nvSpPr>
        <p:spPr>
          <a:xfrm>
            <a:off x="6734884" y="1556792"/>
            <a:ext cx="354751" cy="201915"/>
          </a:xfrm>
          <a:prstGeom prst="roundRect">
            <a:avLst>
              <a:gd name="adj" fmla="val 50000"/>
            </a:avLst>
          </a:prstGeom>
          <a:solidFill>
            <a:srgbClr val="C0504D">
              <a:lumMod val="75000"/>
            </a:srgbClr>
          </a:solidFill>
          <a:ln w="25400" cap="flat" cmpd="sng" algn="ctr">
            <a:noFill/>
            <a:prstDash val="solid"/>
          </a:ln>
          <a:effectLst>
            <a:outerShdw dist="63500" dir="5400000" algn="t"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圆角矩形 48"/>
          <p:cNvSpPr/>
          <p:nvPr/>
        </p:nvSpPr>
        <p:spPr>
          <a:xfrm>
            <a:off x="4283969" y="2497869"/>
            <a:ext cx="792088" cy="324036"/>
          </a:xfrm>
          <a:prstGeom prst="roundRect">
            <a:avLst>
              <a:gd name="adj" fmla="val 50000"/>
            </a:avLst>
          </a:prstGeom>
          <a:solidFill>
            <a:srgbClr val="BDAB2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圆角矩形 49"/>
          <p:cNvSpPr/>
          <p:nvPr/>
        </p:nvSpPr>
        <p:spPr>
          <a:xfrm>
            <a:off x="7155322" y="2720063"/>
            <a:ext cx="792088" cy="324036"/>
          </a:xfrm>
          <a:prstGeom prst="roundRect">
            <a:avLst>
              <a:gd name="adj" fmla="val 50000"/>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TextBox 50"/>
          <p:cNvSpPr txBox="1"/>
          <p:nvPr/>
        </p:nvSpPr>
        <p:spPr>
          <a:xfrm flipH="1">
            <a:off x="1645928" y="3252605"/>
            <a:ext cx="758076"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4298959" y="2471345"/>
            <a:ext cx="758076"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7156548" y="2682325"/>
            <a:ext cx="758076"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a:off x="1418637" y="3746107"/>
            <a:ext cx="1368153"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5" name="TextBox 54"/>
          <p:cNvSpPr txBox="1"/>
          <p:nvPr/>
        </p:nvSpPr>
        <p:spPr>
          <a:xfrm>
            <a:off x="4029640" y="3117865"/>
            <a:ext cx="1368153"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6" name="TextBox 55"/>
          <p:cNvSpPr txBox="1"/>
          <p:nvPr/>
        </p:nvSpPr>
        <p:spPr>
          <a:xfrm>
            <a:off x="6971429" y="3502826"/>
            <a:ext cx="1368153"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7" name="TextBox 56"/>
          <p:cNvSpPr txBox="1"/>
          <p:nvPr/>
        </p:nvSpPr>
        <p:spPr>
          <a:xfrm>
            <a:off x="1331640" y="478413"/>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646421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65"/>
          <p:cNvSpPr>
            <a:spLocks noChangeArrowheads="1"/>
          </p:cNvSpPr>
          <p:nvPr/>
        </p:nvSpPr>
        <p:spPr bwMode="auto">
          <a:xfrm rot="10800000">
            <a:off x="4540342" y="5639012"/>
            <a:ext cx="4307338" cy="407778"/>
          </a:xfrm>
          <a:prstGeom prst="ellipse">
            <a:avLst/>
          </a:prstGeom>
          <a:gradFill rotWithShape="1">
            <a:gsLst>
              <a:gs pos="16000">
                <a:schemeClr val="tx1">
                  <a:lumMod val="65000"/>
                  <a:lumOff val="35000"/>
                </a:schemeClr>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82" name="Oval 65"/>
          <p:cNvSpPr>
            <a:spLocks noChangeArrowheads="1"/>
          </p:cNvSpPr>
          <p:nvPr/>
        </p:nvSpPr>
        <p:spPr bwMode="auto">
          <a:xfrm rot="10800000">
            <a:off x="231914" y="5639011"/>
            <a:ext cx="4307338" cy="407778"/>
          </a:xfrm>
          <a:prstGeom prst="ellipse">
            <a:avLst/>
          </a:prstGeom>
          <a:gradFill rotWithShape="1">
            <a:gsLst>
              <a:gs pos="16000">
                <a:schemeClr val="tx1">
                  <a:lumMod val="65000"/>
                  <a:lumOff val="35000"/>
                </a:schemeClr>
              </a:gs>
              <a:gs pos="78000">
                <a:srgbClr val="EEECE1">
                  <a:alpha val="0"/>
                </a:srgbClr>
              </a:gs>
            </a:gsLst>
            <a:path path="shape">
              <a:fillToRect l="50000" t="50000" r="50000" b="50000"/>
            </a:path>
          </a:gradFill>
          <a:ln w="9525">
            <a:noFill/>
            <a:round/>
            <a:headEnd/>
            <a:tailEnd/>
          </a:ln>
          <a:effectLst/>
        </p:spPr>
        <p:txBody>
          <a:bodyPr wrap="none" anchor="ctr"/>
          <a:lstStyle/>
          <a:p>
            <a:endParaRPr lang="zh-CN" altLang="en-US" kern="0">
              <a:solidFill>
                <a:sysClr val="windowText" lastClr="000000"/>
              </a:solidFill>
              <a:latin typeface="Arial" pitchFamily="34" charset="0"/>
              <a:ea typeface="宋体"/>
            </a:endParaRPr>
          </a:p>
        </p:txBody>
      </p:sp>
      <p:cxnSp>
        <p:nvCxnSpPr>
          <p:cNvPr id="42" name="直接连接符 41"/>
          <p:cNvCxnSpPr/>
          <p:nvPr/>
        </p:nvCxnSpPr>
        <p:spPr>
          <a:xfrm>
            <a:off x="1789408" y="5090146"/>
            <a:ext cx="5499691" cy="0"/>
          </a:xfrm>
          <a:prstGeom prst="line">
            <a:avLst/>
          </a:prstGeom>
          <a:noFill/>
          <a:ln w="57150" cap="flat" cmpd="sng" algn="ctr">
            <a:solidFill>
              <a:sysClr val="window" lastClr="FFFFFF">
                <a:lumMod val="50000"/>
              </a:sysClr>
            </a:solidFill>
            <a:prstDash val="solid"/>
          </a:ln>
          <a:effectLst/>
        </p:spPr>
      </p:cxnSp>
      <p:grpSp>
        <p:nvGrpSpPr>
          <p:cNvPr id="43" name="组合 42"/>
          <p:cNvGrpSpPr/>
          <p:nvPr/>
        </p:nvGrpSpPr>
        <p:grpSpPr>
          <a:xfrm>
            <a:off x="1006044" y="4781245"/>
            <a:ext cx="2341509" cy="1024019"/>
            <a:chOff x="1312255" y="5073413"/>
            <a:chExt cx="1766962" cy="772751"/>
          </a:xfrm>
        </p:grpSpPr>
        <p:grpSp>
          <p:nvGrpSpPr>
            <p:cNvPr id="44" name="组合 43"/>
            <p:cNvGrpSpPr/>
            <p:nvPr/>
          </p:nvGrpSpPr>
          <p:grpSpPr>
            <a:xfrm>
              <a:off x="1312255" y="5073413"/>
              <a:ext cx="883481" cy="772751"/>
              <a:chOff x="1495335" y="5373216"/>
              <a:chExt cx="883481" cy="772751"/>
            </a:xfrm>
          </p:grpSpPr>
          <p:sp>
            <p:nvSpPr>
              <p:cNvPr id="55" name="任意多边形 54"/>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任意多边形 55"/>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7" name="直接连接符 56"/>
              <p:cNvCxnSpPr>
                <a:stCxn id="55" idx="0"/>
              </p:cNvCxnSpPr>
              <p:nvPr/>
            </p:nvCxnSpPr>
            <p:spPr>
              <a:xfrm>
                <a:off x="1728098" y="5576341"/>
                <a:ext cx="389744" cy="29980"/>
              </a:xfrm>
              <a:prstGeom prst="line">
                <a:avLst/>
              </a:prstGeom>
              <a:noFill/>
              <a:ln w="127000" cap="flat" cmpd="sng" algn="ctr">
                <a:solidFill>
                  <a:srgbClr val="F79646">
                    <a:lumMod val="75000"/>
                  </a:srgbClr>
                </a:solidFill>
                <a:prstDash val="solid"/>
              </a:ln>
              <a:effectLst/>
            </p:spPr>
          </p:cxnSp>
          <p:sp>
            <p:nvSpPr>
              <p:cNvPr id="58" name="椭圆 57"/>
              <p:cNvSpPr/>
              <p:nvPr/>
            </p:nvSpPr>
            <p:spPr>
              <a:xfrm>
                <a:off x="1495335" y="5373216"/>
                <a:ext cx="203125" cy="203125"/>
              </a:xfrm>
              <a:prstGeom prst="ellipse">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5" name="组合 44"/>
            <p:cNvGrpSpPr/>
            <p:nvPr/>
          </p:nvGrpSpPr>
          <p:grpSpPr>
            <a:xfrm>
              <a:off x="1763688" y="5073413"/>
              <a:ext cx="883481" cy="772751"/>
              <a:chOff x="1495335" y="5373216"/>
              <a:chExt cx="883481" cy="772751"/>
            </a:xfrm>
          </p:grpSpPr>
          <p:sp>
            <p:nvSpPr>
              <p:cNvPr id="51" name="任意多边形 50"/>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任意多边形 51"/>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3" name="直接连接符 52"/>
              <p:cNvCxnSpPr>
                <a:stCxn id="51" idx="0"/>
              </p:cNvCxnSpPr>
              <p:nvPr/>
            </p:nvCxnSpPr>
            <p:spPr>
              <a:xfrm>
                <a:off x="1728098" y="5576341"/>
                <a:ext cx="389744" cy="29980"/>
              </a:xfrm>
              <a:prstGeom prst="line">
                <a:avLst/>
              </a:prstGeom>
              <a:noFill/>
              <a:ln w="127000" cap="flat" cmpd="sng" algn="ctr">
                <a:solidFill>
                  <a:srgbClr val="F79646">
                    <a:lumMod val="75000"/>
                  </a:srgbClr>
                </a:solidFill>
                <a:prstDash val="solid"/>
              </a:ln>
              <a:effectLst/>
            </p:spPr>
          </p:cxnSp>
          <p:sp>
            <p:nvSpPr>
              <p:cNvPr id="54" name="椭圆 53"/>
              <p:cNvSpPr/>
              <p:nvPr/>
            </p:nvSpPr>
            <p:spPr>
              <a:xfrm>
                <a:off x="1495335" y="5373216"/>
                <a:ext cx="203125" cy="203125"/>
              </a:xfrm>
              <a:prstGeom prst="ellipse">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6" name="组合 45"/>
            <p:cNvGrpSpPr/>
            <p:nvPr/>
          </p:nvGrpSpPr>
          <p:grpSpPr>
            <a:xfrm>
              <a:off x="2195736" y="5073413"/>
              <a:ext cx="883481" cy="772751"/>
              <a:chOff x="1495335" y="5373216"/>
              <a:chExt cx="883481" cy="772751"/>
            </a:xfrm>
          </p:grpSpPr>
          <p:sp>
            <p:nvSpPr>
              <p:cNvPr id="47" name="任意多边形 46"/>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任意多边形 47"/>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9" name="直接连接符 48"/>
              <p:cNvCxnSpPr>
                <a:stCxn id="47" idx="0"/>
              </p:cNvCxnSpPr>
              <p:nvPr/>
            </p:nvCxnSpPr>
            <p:spPr>
              <a:xfrm>
                <a:off x="1728098" y="5576341"/>
                <a:ext cx="389744" cy="29980"/>
              </a:xfrm>
              <a:prstGeom prst="line">
                <a:avLst/>
              </a:prstGeom>
              <a:noFill/>
              <a:ln w="127000" cap="flat" cmpd="sng" algn="ctr">
                <a:solidFill>
                  <a:srgbClr val="F79646">
                    <a:lumMod val="75000"/>
                  </a:srgbClr>
                </a:solidFill>
                <a:prstDash val="solid"/>
              </a:ln>
              <a:effectLst/>
            </p:spPr>
          </p:cxnSp>
          <p:sp>
            <p:nvSpPr>
              <p:cNvPr id="50" name="椭圆 49"/>
              <p:cNvSpPr/>
              <p:nvPr/>
            </p:nvSpPr>
            <p:spPr>
              <a:xfrm>
                <a:off x="1495335" y="5373216"/>
                <a:ext cx="203125" cy="203125"/>
              </a:xfrm>
              <a:prstGeom prst="ellipse">
                <a:avLst/>
              </a:prstGeom>
              <a:solidFill>
                <a:srgbClr val="F79646">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59" name="组合 58"/>
          <p:cNvGrpSpPr/>
          <p:nvPr/>
        </p:nvGrpSpPr>
        <p:grpSpPr>
          <a:xfrm flipH="1">
            <a:off x="5751949" y="4781245"/>
            <a:ext cx="2341509" cy="1024019"/>
            <a:chOff x="1312255" y="5073413"/>
            <a:chExt cx="1766962" cy="772751"/>
          </a:xfrm>
        </p:grpSpPr>
        <p:grpSp>
          <p:nvGrpSpPr>
            <p:cNvPr id="60" name="组合 59"/>
            <p:cNvGrpSpPr/>
            <p:nvPr/>
          </p:nvGrpSpPr>
          <p:grpSpPr>
            <a:xfrm>
              <a:off x="1312255" y="5073413"/>
              <a:ext cx="883481" cy="772751"/>
              <a:chOff x="1495335" y="5373216"/>
              <a:chExt cx="883481" cy="772751"/>
            </a:xfrm>
          </p:grpSpPr>
          <p:sp>
            <p:nvSpPr>
              <p:cNvPr id="71" name="任意多边形 70"/>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任意多边形 71"/>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3" name="直接连接符 72"/>
              <p:cNvCxnSpPr>
                <a:stCxn id="71" idx="0"/>
              </p:cNvCxnSpPr>
              <p:nvPr/>
            </p:nvCxnSpPr>
            <p:spPr>
              <a:xfrm>
                <a:off x="1728098" y="5576341"/>
                <a:ext cx="389744" cy="29980"/>
              </a:xfrm>
              <a:prstGeom prst="line">
                <a:avLst/>
              </a:prstGeom>
              <a:noFill/>
              <a:ln w="127000" cap="flat" cmpd="sng" algn="ctr">
                <a:solidFill>
                  <a:srgbClr val="4BACC6"/>
                </a:solidFill>
                <a:prstDash val="solid"/>
              </a:ln>
              <a:effectLst/>
            </p:spPr>
          </p:cxnSp>
          <p:sp>
            <p:nvSpPr>
              <p:cNvPr id="74" name="椭圆 73"/>
              <p:cNvSpPr/>
              <p:nvPr/>
            </p:nvSpPr>
            <p:spPr>
              <a:xfrm>
                <a:off x="1495335" y="5373216"/>
                <a:ext cx="203125" cy="203125"/>
              </a:xfrm>
              <a:prstGeom prst="ellipse">
                <a:avLst/>
              </a:prstGeom>
              <a:solidFill>
                <a:srgbClr val="4BACC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1" name="组合 60"/>
            <p:cNvGrpSpPr/>
            <p:nvPr/>
          </p:nvGrpSpPr>
          <p:grpSpPr>
            <a:xfrm>
              <a:off x="1763688" y="5073413"/>
              <a:ext cx="883481" cy="772751"/>
              <a:chOff x="1495335" y="5373216"/>
              <a:chExt cx="883481" cy="772751"/>
            </a:xfrm>
          </p:grpSpPr>
          <p:sp>
            <p:nvSpPr>
              <p:cNvPr id="67" name="任意多边形 66"/>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任意多边形 67"/>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9" name="直接连接符 68"/>
              <p:cNvCxnSpPr>
                <a:stCxn id="67" idx="0"/>
              </p:cNvCxnSpPr>
              <p:nvPr/>
            </p:nvCxnSpPr>
            <p:spPr>
              <a:xfrm>
                <a:off x="1728098" y="5576341"/>
                <a:ext cx="389744" cy="29980"/>
              </a:xfrm>
              <a:prstGeom prst="line">
                <a:avLst/>
              </a:prstGeom>
              <a:noFill/>
              <a:ln w="127000" cap="flat" cmpd="sng" algn="ctr">
                <a:solidFill>
                  <a:srgbClr val="4BACC6"/>
                </a:solidFill>
                <a:prstDash val="solid"/>
              </a:ln>
              <a:effectLst/>
            </p:spPr>
          </p:cxnSp>
          <p:sp>
            <p:nvSpPr>
              <p:cNvPr id="70" name="椭圆 69"/>
              <p:cNvSpPr/>
              <p:nvPr/>
            </p:nvSpPr>
            <p:spPr>
              <a:xfrm>
                <a:off x="1495335" y="5373216"/>
                <a:ext cx="203125" cy="203125"/>
              </a:xfrm>
              <a:prstGeom prst="ellipse">
                <a:avLst/>
              </a:prstGeom>
              <a:solidFill>
                <a:srgbClr val="4BACC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2" name="组合 61"/>
            <p:cNvGrpSpPr/>
            <p:nvPr/>
          </p:nvGrpSpPr>
          <p:grpSpPr>
            <a:xfrm>
              <a:off x="2195736" y="5073413"/>
              <a:ext cx="883481" cy="772751"/>
              <a:chOff x="1495335" y="5373216"/>
              <a:chExt cx="883481" cy="772751"/>
            </a:xfrm>
          </p:grpSpPr>
          <p:sp>
            <p:nvSpPr>
              <p:cNvPr id="63" name="任意多边形 62"/>
              <p:cNvSpPr/>
              <p:nvPr/>
            </p:nvSpPr>
            <p:spPr>
              <a:xfrm>
                <a:off x="1728098" y="5576341"/>
                <a:ext cx="269823" cy="569626"/>
              </a:xfrm>
              <a:custGeom>
                <a:avLst/>
                <a:gdLst>
                  <a:gd name="connsiteX0" fmla="*/ 0 w 269823"/>
                  <a:gd name="connsiteY0" fmla="*/ 0 h 569626"/>
                  <a:gd name="connsiteX1" fmla="*/ 254833 w 269823"/>
                  <a:gd name="connsiteY1" fmla="*/ 254833 h 569626"/>
                  <a:gd name="connsiteX2" fmla="*/ 269823 w 269823"/>
                  <a:gd name="connsiteY2" fmla="*/ 404734 h 569626"/>
                  <a:gd name="connsiteX3" fmla="*/ 44971 w 269823"/>
                  <a:gd name="connsiteY3" fmla="*/ 569626 h 569626"/>
                </a:gdLst>
                <a:ahLst/>
                <a:cxnLst>
                  <a:cxn ang="0">
                    <a:pos x="connsiteX0" y="connsiteY0"/>
                  </a:cxn>
                  <a:cxn ang="0">
                    <a:pos x="connsiteX1" y="connsiteY1"/>
                  </a:cxn>
                  <a:cxn ang="0">
                    <a:pos x="connsiteX2" y="connsiteY2"/>
                  </a:cxn>
                  <a:cxn ang="0">
                    <a:pos x="connsiteX3" y="connsiteY3"/>
                  </a:cxn>
                </a:cxnLst>
                <a:rect l="l" t="t" r="r" b="b"/>
                <a:pathLst>
                  <a:path w="269823" h="569626">
                    <a:moveTo>
                      <a:pt x="0" y="0"/>
                    </a:moveTo>
                    <a:lnTo>
                      <a:pt x="254833" y="254833"/>
                    </a:lnTo>
                    <a:lnTo>
                      <a:pt x="269823" y="404734"/>
                    </a:lnTo>
                    <a:lnTo>
                      <a:pt x="44971" y="569626"/>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任意多边形 63"/>
              <p:cNvSpPr/>
              <p:nvPr/>
            </p:nvSpPr>
            <p:spPr>
              <a:xfrm>
                <a:off x="1967941" y="5786203"/>
                <a:ext cx="410875" cy="359764"/>
              </a:xfrm>
              <a:custGeom>
                <a:avLst/>
                <a:gdLst>
                  <a:gd name="connsiteX0" fmla="*/ 0 w 299803"/>
                  <a:gd name="connsiteY0" fmla="*/ 0 h 299804"/>
                  <a:gd name="connsiteX1" fmla="*/ 194872 w 299803"/>
                  <a:gd name="connsiteY1" fmla="*/ 74951 h 299804"/>
                  <a:gd name="connsiteX2" fmla="*/ 299803 w 299803"/>
                  <a:gd name="connsiteY2" fmla="*/ 299804 h 299804"/>
                </a:gdLst>
                <a:ahLst/>
                <a:cxnLst>
                  <a:cxn ang="0">
                    <a:pos x="connsiteX0" y="connsiteY0"/>
                  </a:cxn>
                  <a:cxn ang="0">
                    <a:pos x="connsiteX1" y="connsiteY1"/>
                  </a:cxn>
                  <a:cxn ang="0">
                    <a:pos x="connsiteX2" y="connsiteY2"/>
                  </a:cxn>
                </a:cxnLst>
                <a:rect l="l" t="t" r="r" b="b"/>
                <a:pathLst>
                  <a:path w="299803" h="299804">
                    <a:moveTo>
                      <a:pt x="0" y="0"/>
                    </a:moveTo>
                    <a:lnTo>
                      <a:pt x="194872" y="74951"/>
                    </a:lnTo>
                    <a:lnTo>
                      <a:pt x="299803" y="299804"/>
                    </a:lnTo>
                  </a:path>
                </a:pathLst>
              </a:custGeom>
              <a:noFill/>
              <a:ln w="1270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5" name="直接连接符 64"/>
              <p:cNvCxnSpPr>
                <a:stCxn id="63" idx="0"/>
              </p:cNvCxnSpPr>
              <p:nvPr/>
            </p:nvCxnSpPr>
            <p:spPr>
              <a:xfrm>
                <a:off x="1728098" y="5576341"/>
                <a:ext cx="389744" cy="29980"/>
              </a:xfrm>
              <a:prstGeom prst="line">
                <a:avLst/>
              </a:prstGeom>
              <a:noFill/>
              <a:ln w="127000" cap="flat" cmpd="sng" algn="ctr">
                <a:solidFill>
                  <a:srgbClr val="4BACC6"/>
                </a:solidFill>
                <a:prstDash val="solid"/>
              </a:ln>
              <a:effectLst/>
            </p:spPr>
          </p:cxnSp>
          <p:sp>
            <p:nvSpPr>
              <p:cNvPr id="66" name="椭圆 65"/>
              <p:cNvSpPr/>
              <p:nvPr/>
            </p:nvSpPr>
            <p:spPr>
              <a:xfrm>
                <a:off x="1495335" y="5373216"/>
                <a:ext cx="203125" cy="203125"/>
              </a:xfrm>
              <a:prstGeom prst="ellipse">
                <a:avLst/>
              </a:prstGeom>
              <a:solidFill>
                <a:srgbClr val="4BACC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75" name="椭圆形标注 74"/>
          <p:cNvSpPr/>
          <p:nvPr/>
        </p:nvSpPr>
        <p:spPr>
          <a:xfrm>
            <a:off x="899592" y="2060845"/>
            <a:ext cx="3059191" cy="2087457"/>
          </a:xfrm>
          <a:prstGeom prst="wedgeEllipseCallout">
            <a:avLst>
              <a:gd name="adj1" fmla="val -22901"/>
              <a:gd name="adj2" fmla="val 64006"/>
            </a:avLst>
          </a:prstGeom>
          <a:solidFill>
            <a:srgbClr val="F79646">
              <a:lumMod val="75000"/>
            </a:srgbClr>
          </a:solidFill>
          <a:ln w="57150" cap="flat" cmpd="sng" algn="ctr">
            <a:solidFill>
              <a:sysClr val="window" lastClr="FFFFFF"/>
            </a:solidFill>
            <a:prstDash val="solid"/>
          </a:ln>
          <a:effectLst>
            <a:outerShdw blurRad="114300" sx="104000" sy="104000" algn="ctr" rotWithShape="0">
              <a:prstClr val="black">
                <a:alpha val="2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6" name="椭圆形标注 75"/>
          <p:cNvSpPr/>
          <p:nvPr/>
        </p:nvSpPr>
        <p:spPr>
          <a:xfrm flipH="1">
            <a:off x="5113209" y="2060844"/>
            <a:ext cx="3059191" cy="2087457"/>
          </a:xfrm>
          <a:prstGeom prst="wedgeEllipseCallout">
            <a:avLst>
              <a:gd name="adj1" fmla="val -22901"/>
              <a:gd name="adj2" fmla="val 64006"/>
            </a:avLst>
          </a:prstGeom>
          <a:solidFill>
            <a:srgbClr val="4BACC6"/>
          </a:solidFill>
          <a:ln w="57150" cap="flat" cmpd="sng" algn="ctr">
            <a:solidFill>
              <a:sysClr val="window" lastClr="FFFFFF"/>
            </a:solidFill>
            <a:prstDash val="solid"/>
          </a:ln>
          <a:effectLst>
            <a:outerShdw blurRad="114300" sx="104000" sy="104000" algn="ctr" rotWithShape="0">
              <a:prstClr val="black">
                <a:alpha val="2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7" name="TextBox 76"/>
          <p:cNvSpPr txBox="1"/>
          <p:nvPr/>
        </p:nvSpPr>
        <p:spPr>
          <a:xfrm flipH="1">
            <a:off x="1514400" y="2420888"/>
            <a:ext cx="1863703"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78" name="TextBox 77"/>
          <p:cNvSpPr txBox="1"/>
          <p:nvPr/>
        </p:nvSpPr>
        <p:spPr>
          <a:xfrm>
            <a:off x="1547218" y="2834352"/>
            <a:ext cx="2046909"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79" name="TextBox 78"/>
          <p:cNvSpPr txBox="1"/>
          <p:nvPr/>
        </p:nvSpPr>
        <p:spPr>
          <a:xfrm flipH="1">
            <a:off x="5631534" y="2493477"/>
            <a:ext cx="1863703"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80" name="TextBox 79"/>
          <p:cNvSpPr txBox="1"/>
          <p:nvPr/>
        </p:nvSpPr>
        <p:spPr>
          <a:xfrm>
            <a:off x="5664352" y="2906941"/>
            <a:ext cx="2046909"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400" b="0" i="0" u="none" strike="noStrike" kern="0" cap="none" spc="0" normalizeH="0" baseline="0" noProof="0" dirty="0">
              <a:ln>
                <a:noFill/>
              </a:ln>
              <a:solidFill>
                <a:sysClr val="window" lastClr="FFFFFF"/>
              </a:solidFill>
              <a:effectLst/>
              <a:uLnTx/>
              <a:uFillTx/>
              <a:latin typeface="Arial Rounded MT Bold" pitchFamily="34" charset="0"/>
            </a:endParaRPr>
          </a:p>
        </p:txBody>
      </p:sp>
      <p:sp>
        <p:nvSpPr>
          <p:cNvPr id="81" name="TextBox 80"/>
          <p:cNvSpPr txBox="1"/>
          <p:nvPr/>
        </p:nvSpPr>
        <p:spPr>
          <a:xfrm>
            <a:off x="1331640" y="620688"/>
            <a:ext cx="620961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285994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l="61651"/>
          <a:stretch/>
        </p:blipFill>
        <p:spPr bwMode="auto">
          <a:xfrm>
            <a:off x="5660396" y="4076173"/>
            <a:ext cx="1935940" cy="136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8758"/>
          <a:stretch/>
        </p:blipFill>
        <p:spPr bwMode="auto">
          <a:xfrm>
            <a:off x="819893" y="2912492"/>
            <a:ext cx="2081976" cy="136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1651"/>
          <a:stretch/>
        </p:blipFill>
        <p:spPr bwMode="auto">
          <a:xfrm>
            <a:off x="5660396" y="1730195"/>
            <a:ext cx="1935940" cy="136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a:xfrm>
            <a:off x="1331639" y="578660"/>
            <a:ext cx="4968552" cy="1299666"/>
          </a:xfrm>
          <a:prstGeom prst="roundRect">
            <a:avLst/>
          </a:prstGeom>
          <a:noFill/>
          <a:ln w="762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矩形 29"/>
          <p:cNvSpPr/>
          <p:nvPr/>
        </p:nvSpPr>
        <p:spPr>
          <a:xfrm>
            <a:off x="1331639" y="831761"/>
            <a:ext cx="4968552" cy="767985"/>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矩形 30"/>
          <p:cNvSpPr/>
          <p:nvPr/>
        </p:nvSpPr>
        <p:spPr>
          <a:xfrm>
            <a:off x="2612793" y="2028657"/>
            <a:ext cx="4968552" cy="767985"/>
          </a:xfrm>
          <a:prstGeom prst="rect">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8349"/>
          <a:stretch/>
        </p:blipFill>
        <p:spPr bwMode="auto">
          <a:xfrm>
            <a:off x="2548086" y="1730195"/>
            <a:ext cx="3112310" cy="136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矩形 32"/>
          <p:cNvSpPr/>
          <p:nvPr/>
        </p:nvSpPr>
        <p:spPr>
          <a:xfrm>
            <a:off x="899591" y="3209000"/>
            <a:ext cx="4968552" cy="767985"/>
          </a:xfrm>
          <a:prstGeom prst="rect">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1241"/>
          <a:stretch/>
        </p:blipFill>
        <p:spPr bwMode="auto">
          <a:xfrm>
            <a:off x="2901869" y="2912492"/>
            <a:ext cx="2966274" cy="136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flipH="1">
            <a:off x="2300520" y="966294"/>
            <a:ext cx="1191360" cy="56055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6" name="TextBox 35"/>
          <p:cNvSpPr txBox="1"/>
          <p:nvPr/>
        </p:nvSpPr>
        <p:spPr>
          <a:xfrm>
            <a:off x="3367968" y="1005564"/>
            <a:ext cx="2860216" cy="4292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7" name="TextBox 36"/>
          <p:cNvSpPr txBox="1"/>
          <p:nvPr/>
        </p:nvSpPr>
        <p:spPr>
          <a:xfrm flipH="1">
            <a:off x="3596664" y="2158753"/>
            <a:ext cx="1191360" cy="56055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8" name="TextBox 37"/>
          <p:cNvSpPr txBox="1"/>
          <p:nvPr/>
        </p:nvSpPr>
        <p:spPr>
          <a:xfrm>
            <a:off x="4664112" y="2198023"/>
            <a:ext cx="2860216" cy="4292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9" name="TextBox 38"/>
          <p:cNvSpPr txBox="1"/>
          <p:nvPr/>
        </p:nvSpPr>
        <p:spPr>
          <a:xfrm flipH="1">
            <a:off x="1835696" y="3339097"/>
            <a:ext cx="1191360" cy="56055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0" name="TextBox 39"/>
          <p:cNvSpPr txBox="1"/>
          <p:nvPr/>
        </p:nvSpPr>
        <p:spPr>
          <a:xfrm>
            <a:off x="2903144" y="3378366"/>
            <a:ext cx="2860216" cy="4292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1" name="燕尾形 40"/>
          <p:cNvSpPr/>
          <p:nvPr/>
        </p:nvSpPr>
        <p:spPr>
          <a:xfrm>
            <a:off x="2051720" y="1063237"/>
            <a:ext cx="248800" cy="236303"/>
          </a:xfrm>
          <a:prstGeom prst="chevron">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2" name="燕尾形 41"/>
          <p:cNvSpPr/>
          <p:nvPr/>
        </p:nvSpPr>
        <p:spPr>
          <a:xfrm>
            <a:off x="3335420" y="2294497"/>
            <a:ext cx="248800" cy="236303"/>
          </a:xfrm>
          <a:prstGeom prst="chevron">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3" name="燕尾形 42"/>
          <p:cNvSpPr/>
          <p:nvPr/>
        </p:nvSpPr>
        <p:spPr>
          <a:xfrm>
            <a:off x="1612081" y="3474841"/>
            <a:ext cx="248800" cy="236303"/>
          </a:xfrm>
          <a:prstGeom prst="chevron">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4" name="TextBox 43"/>
          <p:cNvSpPr txBox="1"/>
          <p:nvPr/>
        </p:nvSpPr>
        <p:spPr>
          <a:xfrm>
            <a:off x="2612794" y="5734997"/>
            <a:ext cx="620961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884106"/>
                </a:solidFill>
                <a:uLnTx/>
                <a:uFillTx/>
                <a:latin typeface="Arial Rounded MT Bold" pitchFamily="34" charset="0"/>
                <a:ea typeface="微软雅黑" pitchFamily="34" charset="-122"/>
                <a:cs typeface="Times New Roman" pitchFamily="18" charset="0"/>
              </a:rPr>
              <a:t>Click here to add your title</a:t>
            </a:r>
          </a:p>
        </p:txBody>
      </p:sp>
      <p:pic>
        <p:nvPicPr>
          <p:cNvPr id="45" name="Picture 3"/>
          <p:cNvPicPr>
            <a:picLocks noChangeAspect="1" noChangeArrowheads="1"/>
          </p:cNvPicPr>
          <p:nvPr/>
        </p:nvPicPr>
        <p:blipFill rotWithShape="1">
          <a:blip r:embed="rId3">
            <a:duotone>
              <a:prstClr val="black"/>
              <a:schemeClr val="accent2">
                <a:lumMod val="75000"/>
                <a:tint val="45000"/>
                <a:satMod val="400000"/>
              </a:schemeClr>
            </a:duotone>
            <a:extLst>
              <a:ext uri="{28A0092B-C50C-407E-A947-70E740481C1C}">
                <a14:useLocalDpi xmlns:a14="http://schemas.microsoft.com/office/drawing/2010/main" val="0"/>
              </a:ext>
            </a:extLst>
          </a:blip>
          <a:srcRect r="38349"/>
          <a:stretch/>
        </p:blipFill>
        <p:spPr bwMode="auto">
          <a:xfrm>
            <a:off x="2548086" y="4076173"/>
            <a:ext cx="3112310" cy="136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矩形 45"/>
          <p:cNvSpPr/>
          <p:nvPr/>
        </p:nvSpPr>
        <p:spPr>
          <a:xfrm>
            <a:off x="2612793" y="4374635"/>
            <a:ext cx="4968552" cy="767985"/>
          </a:xfrm>
          <a:prstGeom prst="rect">
            <a:avLst/>
          </a:prstGeom>
          <a:solidFill>
            <a:schemeClr val="accent2">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TextBox 46"/>
          <p:cNvSpPr txBox="1"/>
          <p:nvPr/>
        </p:nvSpPr>
        <p:spPr>
          <a:xfrm flipH="1">
            <a:off x="3596664" y="4504731"/>
            <a:ext cx="1191360"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4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a:off x="4664112" y="4544001"/>
            <a:ext cx="2860216" cy="4292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9" name="燕尾形 48"/>
          <p:cNvSpPr/>
          <p:nvPr/>
        </p:nvSpPr>
        <p:spPr>
          <a:xfrm>
            <a:off x="3335420" y="4640475"/>
            <a:ext cx="248800" cy="236303"/>
          </a:xfrm>
          <a:prstGeom prst="chevron">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0283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1619671" y="550421"/>
            <a:ext cx="6120680" cy="646331"/>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3600" b="1" i="0" u="none" strike="noStrike" kern="0" cap="none" spc="0" normalizeH="0" baseline="0">
                <a:ln w="18415" cmpd="sng">
                  <a:noFill/>
                  <a:prstDash val="solid"/>
                </a:ln>
                <a:solidFill>
                  <a:schemeClr val="bg1"/>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59" name="Oval 65"/>
          <p:cNvSpPr>
            <a:spLocks noChangeArrowheads="1"/>
          </p:cNvSpPr>
          <p:nvPr/>
        </p:nvSpPr>
        <p:spPr bwMode="auto">
          <a:xfrm rot="10800000">
            <a:off x="684311" y="4687720"/>
            <a:ext cx="1929095" cy="396785"/>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grpSp>
        <p:nvGrpSpPr>
          <p:cNvPr id="60" name="组合 59"/>
          <p:cNvGrpSpPr/>
          <p:nvPr/>
        </p:nvGrpSpPr>
        <p:grpSpPr>
          <a:xfrm>
            <a:off x="467544" y="2509471"/>
            <a:ext cx="2360449" cy="2360449"/>
            <a:chOff x="1403648" y="2575823"/>
            <a:chExt cx="2425846" cy="2425846"/>
          </a:xfrm>
        </p:grpSpPr>
        <p:sp>
          <p:nvSpPr>
            <p:cNvPr id="61" name="泪滴形 60"/>
            <p:cNvSpPr/>
            <p:nvPr/>
          </p:nvSpPr>
          <p:spPr>
            <a:xfrm rot="19037104">
              <a:off x="1403648" y="2575823"/>
              <a:ext cx="2425846" cy="2425846"/>
            </a:xfrm>
            <a:prstGeom prst="teardrop">
              <a:avLst/>
            </a:prstGeom>
            <a:gradFill flip="none" rotWithShape="1">
              <a:gsLst>
                <a:gs pos="36000">
                  <a:srgbClr val="CFCFCF"/>
                </a:gs>
                <a:gs pos="62000">
                  <a:sysClr val="window" lastClr="FFFFFF">
                    <a:shade val="100000"/>
                    <a:satMod val="115000"/>
                  </a:sysClr>
                </a:gs>
              </a:gsLst>
              <a:path path="circle">
                <a:fillToRect l="50000" t="50000" r="50000" b="50000"/>
              </a:path>
              <a:tileRect/>
            </a:gradFill>
            <a:ln w="25400" cap="flat" cmpd="sng" algn="ctr">
              <a:noFill/>
              <a:prstDash val="solid"/>
            </a:ln>
            <a:effectLst>
              <a:outerShdw blurRad="190500" dist="25400" dir="5400000" algn="t"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3"/>
            <p:cNvSpPr/>
            <p:nvPr/>
          </p:nvSpPr>
          <p:spPr>
            <a:xfrm>
              <a:off x="1552909" y="4054748"/>
              <a:ext cx="2127459" cy="836655"/>
            </a:xfrm>
            <a:custGeom>
              <a:avLst/>
              <a:gdLst/>
              <a:ahLst/>
              <a:cxnLst/>
              <a:rect l="l" t="t" r="r" b="b"/>
              <a:pathLst>
                <a:path w="2141864" h="842320">
                  <a:moveTo>
                    <a:pt x="0" y="0"/>
                  </a:moveTo>
                  <a:lnTo>
                    <a:pt x="2141864" y="0"/>
                  </a:lnTo>
                  <a:cubicBezTo>
                    <a:pt x="2025962" y="483516"/>
                    <a:pt x="1590160" y="842320"/>
                    <a:pt x="1070865" y="842320"/>
                  </a:cubicBezTo>
                  <a:cubicBezTo>
                    <a:pt x="551569" y="842320"/>
                    <a:pt x="116076" y="483516"/>
                    <a:pt x="0" y="0"/>
                  </a:cubicBez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3" name="椭圆 5"/>
            <p:cNvSpPr/>
            <p:nvPr/>
          </p:nvSpPr>
          <p:spPr>
            <a:xfrm>
              <a:off x="1543317" y="3888529"/>
              <a:ext cx="2152376" cy="330807"/>
            </a:xfrm>
            <a:custGeom>
              <a:avLst/>
              <a:gdLst>
                <a:gd name="connsiteX0" fmla="*/ 0 w 2844427"/>
                <a:gd name="connsiteY0" fmla="*/ 216024 h 432048"/>
                <a:gd name="connsiteX1" fmla="*/ 1422214 w 2844427"/>
                <a:gd name="connsiteY1" fmla="*/ 0 h 432048"/>
                <a:gd name="connsiteX2" fmla="*/ 2844428 w 2844427"/>
                <a:gd name="connsiteY2" fmla="*/ 216024 h 432048"/>
                <a:gd name="connsiteX3" fmla="*/ 1422214 w 2844427"/>
                <a:gd name="connsiteY3" fmla="*/ 432048 h 432048"/>
                <a:gd name="connsiteX4" fmla="*/ 0 w 2844427"/>
                <a:gd name="connsiteY4" fmla="*/ 216024 h 432048"/>
                <a:gd name="connsiteX0" fmla="*/ 0 w 2822261"/>
                <a:gd name="connsiteY0" fmla="*/ 216024 h 432048"/>
                <a:gd name="connsiteX1" fmla="*/ 1422214 w 2822261"/>
                <a:gd name="connsiteY1" fmla="*/ 0 h 432048"/>
                <a:gd name="connsiteX2" fmla="*/ 2822261 w 2822261"/>
                <a:gd name="connsiteY2" fmla="*/ 216024 h 432048"/>
                <a:gd name="connsiteX3" fmla="*/ 1422214 w 2822261"/>
                <a:gd name="connsiteY3" fmla="*/ 432048 h 432048"/>
                <a:gd name="connsiteX4" fmla="*/ 0 w 2822261"/>
                <a:gd name="connsiteY4" fmla="*/ 216024 h 432048"/>
                <a:gd name="connsiteX0" fmla="*/ 0 w 2794552"/>
                <a:gd name="connsiteY0" fmla="*/ 232706 h 432171"/>
                <a:gd name="connsiteX1" fmla="*/ 1394505 w 2794552"/>
                <a:gd name="connsiteY1" fmla="*/ 56 h 432171"/>
                <a:gd name="connsiteX2" fmla="*/ 2794552 w 2794552"/>
                <a:gd name="connsiteY2" fmla="*/ 216080 h 432171"/>
                <a:gd name="connsiteX3" fmla="*/ 1394505 w 2794552"/>
                <a:gd name="connsiteY3" fmla="*/ 432104 h 432171"/>
                <a:gd name="connsiteX4" fmla="*/ 0 w 2794552"/>
                <a:gd name="connsiteY4" fmla="*/ 232706 h 432171"/>
                <a:gd name="connsiteX0" fmla="*/ 0 w 2811177"/>
                <a:gd name="connsiteY0" fmla="*/ 221573 h 432061"/>
                <a:gd name="connsiteX1" fmla="*/ 1411130 w 2811177"/>
                <a:gd name="connsiteY1" fmla="*/ 7 h 432061"/>
                <a:gd name="connsiteX2" fmla="*/ 2811177 w 2811177"/>
                <a:gd name="connsiteY2" fmla="*/ 216031 h 432061"/>
                <a:gd name="connsiteX3" fmla="*/ 1411130 w 2811177"/>
                <a:gd name="connsiteY3" fmla="*/ 432055 h 432061"/>
                <a:gd name="connsiteX4" fmla="*/ 0 w 2811177"/>
                <a:gd name="connsiteY4" fmla="*/ 221573 h 432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177" h="432061">
                  <a:moveTo>
                    <a:pt x="0" y="221573"/>
                  </a:moveTo>
                  <a:cubicBezTo>
                    <a:pt x="0" y="102266"/>
                    <a:pt x="942601" y="931"/>
                    <a:pt x="1411130" y="7"/>
                  </a:cubicBezTo>
                  <a:cubicBezTo>
                    <a:pt x="1879659" y="-917"/>
                    <a:pt x="2811177" y="96724"/>
                    <a:pt x="2811177" y="216031"/>
                  </a:cubicBezTo>
                  <a:cubicBezTo>
                    <a:pt x="2811177" y="335338"/>
                    <a:pt x="1879659" y="431131"/>
                    <a:pt x="1411130" y="432055"/>
                  </a:cubicBezTo>
                  <a:cubicBezTo>
                    <a:pt x="942601" y="432979"/>
                    <a:pt x="0" y="340880"/>
                    <a:pt x="0" y="221573"/>
                  </a:cubicBezTo>
                  <a:close/>
                </a:path>
              </a:pathLst>
            </a:custGeom>
            <a:gradFill flip="none" rotWithShape="1">
              <a:gsLst>
                <a:gs pos="3000">
                  <a:srgbClr val="F79646"/>
                </a:gs>
                <a:gs pos="55000">
                  <a:srgbClr val="F79646">
                    <a:lumMod val="60000"/>
                    <a:lumOff val="40000"/>
                  </a:srgbClr>
                </a:gs>
                <a:gs pos="82000">
                  <a:srgbClr val="F79646">
                    <a:lumMod val="60000"/>
                    <a:lumOff val="40000"/>
                  </a:srgbClr>
                </a:gs>
                <a:gs pos="100000">
                  <a:srgbClr val="F79646"/>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椭圆 6"/>
            <p:cNvSpPr/>
            <p:nvPr/>
          </p:nvSpPr>
          <p:spPr>
            <a:xfrm flipV="1">
              <a:off x="1632584" y="4064069"/>
              <a:ext cx="2069781" cy="172517"/>
            </a:xfrm>
            <a:custGeom>
              <a:avLst/>
              <a:gdLst>
                <a:gd name="connsiteX0" fmla="*/ 0 w 2232248"/>
                <a:gd name="connsiteY0" fmla="*/ 22860 h 45719"/>
                <a:gd name="connsiteX1" fmla="*/ 1116124 w 2232248"/>
                <a:gd name="connsiteY1" fmla="*/ 0 h 45719"/>
                <a:gd name="connsiteX2" fmla="*/ 2232248 w 2232248"/>
                <a:gd name="connsiteY2" fmla="*/ 22860 h 45719"/>
                <a:gd name="connsiteX3" fmla="*/ 1116124 w 2232248"/>
                <a:gd name="connsiteY3" fmla="*/ 45720 h 45719"/>
                <a:gd name="connsiteX4" fmla="*/ 0 w 2232248"/>
                <a:gd name="connsiteY4" fmla="*/ 22860 h 45719"/>
                <a:gd name="connsiteX0" fmla="*/ 0 w 2276582"/>
                <a:gd name="connsiteY0" fmla="*/ 121973 h 123521"/>
                <a:gd name="connsiteX1" fmla="*/ 1160458 w 2276582"/>
                <a:gd name="connsiteY1" fmla="*/ 4902 h 123521"/>
                <a:gd name="connsiteX2" fmla="*/ 2276582 w 2276582"/>
                <a:gd name="connsiteY2" fmla="*/ 27762 h 123521"/>
                <a:gd name="connsiteX3" fmla="*/ 1160458 w 2276582"/>
                <a:gd name="connsiteY3" fmla="*/ 50622 h 123521"/>
                <a:gd name="connsiteX4" fmla="*/ 0 w 2276582"/>
                <a:gd name="connsiteY4" fmla="*/ 121973 h 123521"/>
                <a:gd name="connsiteX0" fmla="*/ 0 w 2470545"/>
                <a:gd name="connsiteY0" fmla="*/ 117422 h 162680"/>
                <a:gd name="connsiteX1" fmla="*/ 1160458 w 2470545"/>
                <a:gd name="connsiteY1" fmla="*/ 351 h 162680"/>
                <a:gd name="connsiteX2" fmla="*/ 2470545 w 2470545"/>
                <a:gd name="connsiteY2" fmla="*/ 161757 h 162680"/>
                <a:gd name="connsiteX3" fmla="*/ 1160458 w 2470545"/>
                <a:gd name="connsiteY3" fmla="*/ 46071 h 162680"/>
                <a:gd name="connsiteX4" fmla="*/ 0 w 2470545"/>
                <a:gd name="connsiteY4" fmla="*/ 117422 h 162680"/>
                <a:gd name="connsiteX0" fmla="*/ 0 w 2631258"/>
                <a:gd name="connsiteY0" fmla="*/ 161406 h 162280"/>
                <a:gd name="connsiteX1" fmla="*/ 1321171 w 2631258"/>
                <a:gd name="connsiteY1" fmla="*/ 0 h 162280"/>
                <a:gd name="connsiteX2" fmla="*/ 2631258 w 2631258"/>
                <a:gd name="connsiteY2" fmla="*/ 161406 h 162280"/>
                <a:gd name="connsiteX3" fmla="*/ 1321171 w 2631258"/>
                <a:gd name="connsiteY3" fmla="*/ 45720 h 162280"/>
                <a:gd name="connsiteX4" fmla="*/ 0 w 2631258"/>
                <a:gd name="connsiteY4" fmla="*/ 161406 h 162280"/>
                <a:gd name="connsiteX0" fmla="*/ 0 w 2703302"/>
                <a:gd name="connsiteY0" fmla="*/ 161872 h 223468"/>
                <a:gd name="connsiteX1" fmla="*/ 1321171 w 2703302"/>
                <a:gd name="connsiteY1" fmla="*/ 466 h 223468"/>
                <a:gd name="connsiteX2" fmla="*/ 2703302 w 2703302"/>
                <a:gd name="connsiteY2" fmla="*/ 222832 h 223468"/>
                <a:gd name="connsiteX3" fmla="*/ 1321171 w 2703302"/>
                <a:gd name="connsiteY3" fmla="*/ 46186 h 223468"/>
                <a:gd name="connsiteX4" fmla="*/ 0 w 2703302"/>
                <a:gd name="connsiteY4" fmla="*/ 161872 h 223468"/>
                <a:gd name="connsiteX0" fmla="*/ 0 w 2703302"/>
                <a:gd name="connsiteY0" fmla="*/ 163791 h 225387"/>
                <a:gd name="connsiteX1" fmla="*/ 1321171 w 2703302"/>
                <a:gd name="connsiteY1" fmla="*/ 2385 h 225387"/>
                <a:gd name="connsiteX2" fmla="*/ 2703302 w 2703302"/>
                <a:gd name="connsiteY2" fmla="*/ 224751 h 225387"/>
                <a:gd name="connsiteX3" fmla="*/ 1321171 w 2703302"/>
                <a:gd name="connsiteY3" fmla="*/ 48105 h 225387"/>
                <a:gd name="connsiteX4" fmla="*/ 0 w 2703302"/>
                <a:gd name="connsiteY4" fmla="*/ 163791 h 225387"/>
                <a:gd name="connsiteX0" fmla="*/ 0 w 2703302"/>
                <a:gd name="connsiteY0" fmla="*/ 163791 h 225321"/>
                <a:gd name="connsiteX1" fmla="*/ 1321171 w 2703302"/>
                <a:gd name="connsiteY1" fmla="*/ 2385 h 225321"/>
                <a:gd name="connsiteX2" fmla="*/ 2703302 w 2703302"/>
                <a:gd name="connsiteY2" fmla="*/ 224751 h 225321"/>
                <a:gd name="connsiteX3" fmla="*/ 1321171 w 2703302"/>
                <a:gd name="connsiteY3" fmla="*/ 48105 h 225321"/>
                <a:gd name="connsiteX4" fmla="*/ 0 w 2703302"/>
                <a:gd name="connsiteY4" fmla="*/ 163791 h 22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3302" h="225321">
                  <a:moveTo>
                    <a:pt x="0" y="163791"/>
                  </a:moveTo>
                  <a:cubicBezTo>
                    <a:pt x="0" y="151166"/>
                    <a:pt x="599072" y="31018"/>
                    <a:pt x="1321171" y="2385"/>
                  </a:cubicBezTo>
                  <a:cubicBezTo>
                    <a:pt x="2043270" y="-26248"/>
                    <a:pt x="2703302" y="212126"/>
                    <a:pt x="2703302" y="224751"/>
                  </a:cubicBezTo>
                  <a:cubicBezTo>
                    <a:pt x="2703302" y="237376"/>
                    <a:pt x="1954601" y="36098"/>
                    <a:pt x="1321171" y="48105"/>
                  </a:cubicBezTo>
                  <a:cubicBezTo>
                    <a:pt x="687741" y="60112"/>
                    <a:pt x="0" y="176416"/>
                    <a:pt x="0" y="163791"/>
                  </a:cubicBezTo>
                  <a:close/>
                </a:path>
              </a:pathLst>
            </a:custGeom>
            <a:gradFill flip="none" rotWithShape="1">
              <a:gsLst>
                <a:gs pos="71000">
                  <a:srgbClr val="FCFCFC">
                    <a:alpha val="60000"/>
                  </a:srgbClr>
                </a:gs>
                <a:gs pos="21000">
                  <a:srgbClr val="FBFBFB">
                    <a:alpha val="66000"/>
                  </a:srgbClr>
                </a:gs>
                <a:gs pos="0">
                  <a:sysClr val="window" lastClr="FFFFFF">
                    <a:alpha val="0"/>
                  </a:sysClr>
                </a:gs>
                <a:gs pos="100000">
                  <a:sysClr val="window" lastClr="FFFFFF">
                    <a:shade val="100000"/>
                    <a:satMod val="115000"/>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椭圆 64"/>
            <p:cNvSpPr/>
            <p:nvPr/>
          </p:nvSpPr>
          <p:spPr>
            <a:xfrm>
              <a:off x="1970357" y="4012709"/>
              <a:ext cx="1280948" cy="818669"/>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6" name="椭圆 8"/>
          <p:cNvSpPr/>
          <p:nvPr/>
        </p:nvSpPr>
        <p:spPr>
          <a:xfrm>
            <a:off x="657481" y="2929461"/>
            <a:ext cx="1341164" cy="1613574"/>
          </a:xfrm>
          <a:custGeom>
            <a:avLst/>
            <a:gdLst>
              <a:gd name="connsiteX0" fmla="*/ 1151165 w 1259841"/>
              <a:gd name="connsiteY0" fmla="*/ 0 h 2165846"/>
              <a:gd name="connsiteX1" fmla="*/ 1259841 w 1259841"/>
              <a:gd name="connsiteY1" fmla="*/ 8073 h 2165846"/>
              <a:gd name="connsiteX2" fmla="*/ 959791 w 1259841"/>
              <a:gd name="connsiteY2" fmla="*/ 429914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843413 w 1259841"/>
              <a:gd name="connsiteY2" fmla="*/ 346786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841" h="2165846">
                <a:moveTo>
                  <a:pt x="1151165" y="0"/>
                </a:moveTo>
                <a:lnTo>
                  <a:pt x="1259841" y="8073"/>
                </a:lnTo>
                <a:cubicBezTo>
                  <a:pt x="1167385" y="156504"/>
                  <a:pt x="855052" y="94057"/>
                  <a:pt x="793536" y="280285"/>
                </a:cubicBezTo>
                <a:cubicBezTo>
                  <a:pt x="385251" y="465072"/>
                  <a:pt x="285123" y="1255495"/>
                  <a:pt x="304845" y="1574048"/>
                </a:cubicBezTo>
                <a:cubicBezTo>
                  <a:pt x="326703" y="1927101"/>
                  <a:pt x="377880" y="2001930"/>
                  <a:pt x="459166" y="2165846"/>
                </a:cubicBezTo>
                <a:cubicBezTo>
                  <a:pt x="179939" y="1947015"/>
                  <a:pt x="0" y="1597861"/>
                  <a:pt x="0" y="1204724"/>
                </a:cubicBezTo>
                <a:cubicBezTo>
                  <a:pt x="0" y="539373"/>
                  <a:pt x="515394" y="0"/>
                  <a:pt x="1151165" y="0"/>
                </a:cubicBezTo>
                <a:close/>
              </a:path>
            </a:pathLst>
          </a:custGeom>
          <a:solidFill>
            <a:srgbClr val="FFFFFF">
              <a:alpha val="47059"/>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圆角矩形标注 13"/>
          <p:cNvSpPr/>
          <p:nvPr/>
        </p:nvSpPr>
        <p:spPr>
          <a:xfrm>
            <a:off x="723276" y="1951443"/>
            <a:ext cx="1987114" cy="990895"/>
          </a:xfrm>
          <a:custGeom>
            <a:avLst/>
            <a:gdLst>
              <a:gd name="connsiteX0" fmla="*/ 0 w 2055996"/>
              <a:gd name="connsiteY0" fmla="*/ 120016 h 720080"/>
              <a:gd name="connsiteX1" fmla="*/ 120016 w 2055996"/>
              <a:gd name="connsiteY1" fmla="*/ 0 h 720080"/>
              <a:gd name="connsiteX2" fmla="*/ 342666 w 2055996"/>
              <a:gd name="connsiteY2" fmla="*/ 0 h 720080"/>
              <a:gd name="connsiteX3" fmla="*/ 342666 w 2055996"/>
              <a:gd name="connsiteY3" fmla="*/ 0 h 720080"/>
              <a:gd name="connsiteX4" fmla="*/ 856665 w 2055996"/>
              <a:gd name="connsiteY4" fmla="*/ 0 h 720080"/>
              <a:gd name="connsiteX5" fmla="*/ 1935980 w 2055996"/>
              <a:gd name="connsiteY5" fmla="*/ 0 h 720080"/>
              <a:gd name="connsiteX6" fmla="*/ 2055996 w 2055996"/>
              <a:gd name="connsiteY6" fmla="*/ 120016 h 720080"/>
              <a:gd name="connsiteX7" fmla="*/ 2055996 w 2055996"/>
              <a:gd name="connsiteY7" fmla="*/ 420047 h 720080"/>
              <a:gd name="connsiteX8" fmla="*/ 2055996 w 2055996"/>
              <a:gd name="connsiteY8" fmla="*/ 420047 h 720080"/>
              <a:gd name="connsiteX9" fmla="*/ 2055996 w 2055996"/>
              <a:gd name="connsiteY9" fmla="*/ 600067 h 720080"/>
              <a:gd name="connsiteX10" fmla="*/ 2055996 w 2055996"/>
              <a:gd name="connsiteY10" fmla="*/ 600064 h 720080"/>
              <a:gd name="connsiteX11" fmla="*/ 1935980 w 2055996"/>
              <a:gd name="connsiteY11" fmla="*/ 720080 h 720080"/>
              <a:gd name="connsiteX12" fmla="*/ 856665 w 2055996"/>
              <a:gd name="connsiteY12" fmla="*/ 720080 h 720080"/>
              <a:gd name="connsiteX13" fmla="*/ 935848 w 2055996"/>
              <a:gd name="connsiteY13" fmla="*/ 1025243 h 720080"/>
              <a:gd name="connsiteX14" fmla="*/ 342666 w 2055996"/>
              <a:gd name="connsiteY14" fmla="*/ 720080 h 720080"/>
              <a:gd name="connsiteX15" fmla="*/ 120016 w 2055996"/>
              <a:gd name="connsiteY15" fmla="*/ 720080 h 720080"/>
              <a:gd name="connsiteX16" fmla="*/ 0 w 2055996"/>
              <a:gd name="connsiteY16" fmla="*/ 600064 h 720080"/>
              <a:gd name="connsiteX17" fmla="*/ 0 w 2055996"/>
              <a:gd name="connsiteY17" fmla="*/ 600067 h 720080"/>
              <a:gd name="connsiteX18" fmla="*/ 0 w 2055996"/>
              <a:gd name="connsiteY18" fmla="*/ 420047 h 720080"/>
              <a:gd name="connsiteX19" fmla="*/ 0 w 2055996"/>
              <a:gd name="connsiteY19" fmla="*/ 420047 h 720080"/>
              <a:gd name="connsiteX20" fmla="*/ 0 w 2055996"/>
              <a:gd name="connsiteY20" fmla="*/ 120016 h 720080"/>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856665 w 2055996"/>
              <a:gd name="connsiteY12" fmla="*/ 720080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1003083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5996" h="1025243">
                <a:moveTo>
                  <a:pt x="0" y="120016"/>
                </a:moveTo>
                <a:cubicBezTo>
                  <a:pt x="0" y="53733"/>
                  <a:pt x="53733" y="0"/>
                  <a:pt x="120016" y="0"/>
                </a:cubicBezTo>
                <a:lnTo>
                  <a:pt x="342666" y="0"/>
                </a:lnTo>
                <a:lnTo>
                  <a:pt x="342666" y="0"/>
                </a:lnTo>
                <a:lnTo>
                  <a:pt x="856665" y="0"/>
                </a:lnTo>
                <a:lnTo>
                  <a:pt x="1935980" y="0"/>
                </a:lnTo>
                <a:cubicBezTo>
                  <a:pt x="2002263" y="0"/>
                  <a:pt x="2055996" y="53733"/>
                  <a:pt x="2055996" y="120016"/>
                </a:cubicBezTo>
                <a:lnTo>
                  <a:pt x="2055996" y="420047"/>
                </a:lnTo>
                <a:lnTo>
                  <a:pt x="2055996" y="420047"/>
                </a:lnTo>
                <a:lnTo>
                  <a:pt x="2055996" y="600067"/>
                </a:lnTo>
                <a:lnTo>
                  <a:pt x="2055996" y="600064"/>
                </a:lnTo>
                <a:cubicBezTo>
                  <a:pt x="2055996" y="666347"/>
                  <a:pt x="2002263" y="720080"/>
                  <a:pt x="1935980" y="720080"/>
                </a:cubicBezTo>
                <a:lnTo>
                  <a:pt x="1112159" y="746974"/>
                </a:lnTo>
                <a:lnTo>
                  <a:pt x="1003083" y="1025243"/>
                </a:lnTo>
                <a:lnTo>
                  <a:pt x="880548" y="733527"/>
                </a:lnTo>
                <a:lnTo>
                  <a:pt x="120016" y="720080"/>
                </a:lnTo>
                <a:cubicBezTo>
                  <a:pt x="53733" y="720080"/>
                  <a:pt x="0" y="666347"/>
                  <a:pt x="0" y="600064"/>
                </a:cubicBezTo>
                <a:lnTo>
                  <a:pt x="0" y="600067"/>
                </a:lnTo>
                <a:lnTo>
                  <a:pt x="0" y="420047"/>
                </a:lnTo>
                <a:lnTo>
                  <a:pt x="0" y="420047"/>
                </a:lnTo>
                <a:lnTo>
                  <a:pt x="0" y="120016"/>
                </a:ln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圆角矩形 67"/>
          <p:cNvSpPr/>
          <p:nvPr/>
        </p:nvSpPr>
        <p:spPr>
          <a:xfrm>
            <a:off x="762266" y="1990433"/>
            <a:ext cx="1913664" cy="630973"/>
          </a:xfrm>
          <a:prstGeom prst="round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TextBox 68"/>
          <p:cNvSpPr txBox="1"/>
          <p:nvPr/>
        </p:nvSpPr>
        <p:spPr>
          <a:xfrm flipH="1">
            <a:off x="1030905" y="4195057"/>
            <a:ext cx="1315718" cy="42240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40%</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70" name="TextBox 69"/>
          <p:cNvSpPr txBox="1"/>
          <p:nvPr/>
        </p:nvSpPr>
        <p:spPr>
          <a:xfrm flipH="1">
            <a:off x="627688" y="2077638"/>
            <a:ext cx="993557" cy="56518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01</a:t>
            </a:r>
            <a:endParaRPr kumimoji="0" lang="zh-CN" altLang="en-US" sz="4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71" name="TextBox 70"/>
          <p:cNvSpPr txBox="1"/>
          <p:nvPr/>
        </p:nvSpPr>
        <p:spPr>
          <a:xfrm flipH="1">
            <a:off x="1225194" y="2193992"/>
            <a:ext cx="1564120" cy="3054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F79646">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Your</a:t>
            </a:r>
            <a:r>
              <a:rPr kumimoji="0" lang="en-US" altLang="zh-CN" sz="1400" b="1" i="0" u="none" strike="noStrike" kern="0" cap="none" spc="0" normalizeH="0" baseline="0" noProof="0" dirty="0">
                <a:ln w="18415" cmpd="sng">
                  <a:noFill/>
                  <a:prstDash val="solid"/>
                </a:ln>
                <a:solidFill>
                  <a:srgbClr val="F79646">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  </a:t>
            </a:r>
            <a:r>
              <a:rPr kumimoji="0" lang="en-US" altLang="zh-CN" sz="1800" b="1" i="0" u="none" strike="noStrike" kern="0" cap="none" spc="0" normalizeH="0" baseline="0" noProof="0" dirty="0">
                <a:ln w="18415" cmpd="sng">
                  <a:noFill/>
                  <a:prstDash val="solid"/>
                </a:ln>
                <a:solidFill>
                  <a:srgbClr val="F79646">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F79646">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endParaRPr>
          </a:p>
        </p:txBody>
      </p:sp>
      <p:sp>
        <p:nvSpPr>
          <p:cNvPr id="72" name="TextBox 71"/>
          <p:cNvSpPr txBox="1"/>
          <p:nvPr/>
        </p:nvSpPr>
        <p:spPr>
          <a:xfrm>
            <a:off x="1044019" y="3202197"/>
            <a:ext cx="1210357" cy="50569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a:t>
            </a:r>
          </a:p>
        </p:txBody>
      </p:sp>
      <p:sp>
        <p:nvSpPr>
          <p:cNvPr id="73" name="Oval 65"/>
          <p:cNvSpPr>
            <a:spLocks noChangeArrowheads="1"/>
          </p:cNvSpPr>
          <p:nvPr/>
        </p:nvSpPr>
        <p:spPr bwMode="auto">
          <a:xfrm rot="10800000">
            <a:off x="4451249" y="4461819"/>
            <a:ext cx="1929095" cy="396785"/>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74" name="椭圆 6"/>
          <p:cNvSpPr/>
          <p:nvPr/>
        </p:nvSpPr>
        <p:spPr>
          <a:xfrm flipV="1">
            <a:off x="4457246" y="3623220"/>
            <a:ext cx="2013983" cy="167866"/>
          </a:xfrm>
          <a:custGeom>
            <a:avLst/>
            <a:gdLst>
              <a:gd name="connsiteX0" fmla="*/ 0 w 2232248"/>
              <a:gd name="connsiteY0" fmla="*/ 22860 h 45719"/>
              <a:gd name="connsiteX1" fmla="*/ 1116124 w 2232248"/>
              <a:gd name="connsiteY1" fmla="*/ 0 h 45719"/>
              <a:gd name="connsiteX2" fmla="*/ 2232248 w 2232248"/>
              <a:gd name="connsiteY2" fmla="*/ 22860 h 45719"/>
              <a:gd name="connsiteX3" fmla="*/ 1116124 w 2232248"/>
              <a:gd name="connsiteY3" fmla="*/ 45720 h 45719"/>
              <a:gd name="connsiteX4" fmla="*/ 0 w 2232248"/>
              <a:gd name="connsiteY4" fmla="*/ 22860 h 45719"/>
              <a:gd name="connsiteX0" fmla="*/ 0 w 2276582"/>
              <a:gd name="connsiteY0" fmla="*/ 121973 h 123521"/>
              <a:gd name="connsiteX1" fmla="*/ 1160458 w 2276582"/>
              <a:gd name="connsiteY1" fmla="*/ 4902 h 123521"/>
              <a:gd name="connsiteX2" fmla="*/ 2276582 w 2276582"/>
              <a:gd name="connsiteY2" fmla="*/ 27762 h 123521"/>
              <a:gd name="connsiteX3" fmla="*/ 1160458 w 2276582"/>
              <a:gd name="connsiteY3" fmla="*/ 50622 h 123521"/>
              <a:gd name="connsiteX4" fmla="*/ 0 w 2276582"/>
              <a:gd name="connsiteY4" fmla="*/ 121973 h 123521"/>
              <a:gd name="connsiteX0" fmla="*/ 0 w 2470545"/>
              <a:gd name="connsiteY0" fmla="*/ 117422 h 162680"/>
              <a:gd name="connsiteX1" fmla="*/ 1160458 w 2470545"/>
              <a:gd name="connsiteY1" fmla="*/ 351 h 162680"/>
              <a:gd name="connsiteX2" fmla="*/ 2470545 w 2470545"/>
              <a:gd name="connsiteY2" fmla="*/ 161757 h 162680"/>
              <a:gd name="connsiteX3" fmla="*/ 1160458 w 2470545"/>
              <a:gd name="connsiteY3" fmla="*/ 46071 h 162680"/>
              <a:gd name="connsiteX4" fmla="*/ 0 w 2470545"/>
              <a:gd name="connsiteY4" fmla="*/ 117422 h 162680"/>
              <a:gd name="connsiteX0" fmla="*/ 0 w 2631258"/>
              <a:gd name="connsiteY0" fmla="*/ 161406 h 162280"/>
              <a:gd name="connsiteX1" fmla="*/ 1321171 w 2631258"/>
              <a:gd name="connsiteY1" fmla="*/ 0 h 162280"/>
              <a:gd name="connsiteX2" fmla="*/ 2631258 w 2631258"/>
              <a:gd name="connsiteY2" fmla="*/ 161406 h 162280"/>
              <a:gd name="connsiteX3" fmla="*/ 1321171 w 2631258"/>
              <a:gd name="connsiteY3" fmla="*/ 45720 h 162280"/>
              <a:gd name="connsiteX4" fmla="*/ 0 w 2631258"/>
              <a:gd name="connsiteY4" fmla="*/ 161406 h 162280"/>
              <a:gd name="connsiteX0" fmla="*/ 0 w 2703302"/>
              <a:gd name="connsiteY0" fmla="*/ 161872 h 223468"/>
              <a:gd name="connsiteX1" fmla="*/ 1321171 w 2703302"/>
              <a:gd name="connsiteY1" fmla="*/ 466 h 223468"/>
              <a:gd name="connsiteX2" fmla="*/ 2703302 w 2703302"/>
              <a:gd name="connsiteY2" fmla="*/ 222832 h 223468"/>
              <a:gd name="connsiteX3" fmla="*/ 1321171 w 2703302"/>
              <a:gd name="connsiteY3" fmla="*/ 46186 h 223468"/>
              <a:gd name="connsiteX4" fmla="*/ 0 w 2703302"/>
              <a:gd name="connsiteY4" fmla="*/ 161872 h 223468"/>
              <a:gd name="connsiteX0" fmla="*/ 0 w 2703302"/>
              <a:gd name="connsiteY0" fmla="*/ 163791 h 225387"/>
              <a:gd name="connsiteX1" fmla="*/ 1321171 w 2703302"/>
              <a:gd name="connsiteY1" fmla="*/ 2385 h 225387"/>
              <a:gd name="connsiteX2" fmla="*/ 2703302 w 2703302"/>
              <a:gd name="connsiteY2" fmla="*/ 224751 h 225387"/>
              <a:gd name="connsiteX3" fmla="*/ 1321171 w 2703302"/>
              <a:gd name="connsiteY3" fmla="*/ 48105 h 225387"/>
              <a:gd name="connsiteX4" fmla="*/ 0 w 2703302"/>
              <a:gd name="connsiteY4" fmla="*/ 163791 h 225387"/>
              <a:gd name="connsiteX0" fmla="*/ 0 w 2703302"/>
              <a:gd name="connsiteY0" fmla="*/ 163791 h 225321"/>
              <a:gd name="connsiteX1" fmla="*/ 1321171 w 2703302"/>
              <a:gd name="connsiteY1" fmla="*/ 2385 h 225321"/>
              <a:gd name="connsiteX2" fmla="*/ 2703302 w 2703302"/>
              <a:gd name="connsiteY2" fmla="*/ 224751 h 225321"/>
              <a:gd name="connsiteX3" fmla="*/ 1321171 w 2703302"/>
              <a:gd name="connsiteY3" fmla="*/ 48105 h 225321"/>
              <a:gd name="connsiteX4" fmla="*/ 0 w 2703302"/>
              <a:gd name="connsiteY4" fmla="*/ 163791 h 22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3302" h="225321">
                <a:moveTo>
                  <a:pt x="0" y="163791"/>
                </a:moveTo>
                <a:cubicBezTo>
                  <a:pt x="0" y="151166"/>
                  <a:pt x="599072" y="31018"/>
                  <a:pt x="1321171" y="2385"/>
                </a:cubicBezTo>
                <a:cubicBezTo>
                  <a:pt x="2043270" y="-26248"/>
                  <a:pt x="2703302" y="212126"/>
                  <a:pt x="2703302" y="224751"/>
                </a:cubicBezTo>
                <a:cubicBezTo>
                  <a:pt x="2703302" y="237376"/>
                  <a:pt x="1954601" y="36098"/>
                  <a:pt x="1321171" y="48105"/>
                </a:cubicBezTo>
                <a:cubicBezTo>
                  <a:pt x="687741" y="60112"/>
                  <a:pt x="0" y="176416"/>
                  <a:pt x="0" y="163791"/>
                </a:cubicBezTo>
                <a:close/>
              </a:path>
            </a:pathLst>
          </a:custGeom>
          <a:gradFill flip="none" rotWithShape="1">
            <a:gsLst>
              <a:gs pos="71000">
                <a:srgbClr val="FCFCFC">
                  <a:alpha val="60000"/>
                </a:srgbClr>
              </a:gs>
              <a:gs pos="21000">
                <a:srgbClr val="FBFBFB">
                  <a:alpha val="66000"/>
                </a:srgbClr>
              </a:gs>
              <a:gs pos="0">
                <a:sysClr val="window" lastClr="FFFFFF">
                  <a:alpha val="0"/>
                </a:sysClr>
              </a:gs>
              <a:gs pos="100000">
                <a:sysClr val="window" lastClr="FFFFFF">
                  <a:shade val="100000"/>
                  <a:satMod val="115000"/>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75" name="组合 74"/>
          <p:cNvGrpSpPr/>
          <p:nvPr/>
        </p:nvGrpSpPr>
        <p:grpSpPr>
          <a:xfrm>
            <a:off x="4234482" y="2283569"/>
            <a:ext cx="2360449" cy="2360449"/>
            <a:chOff x="5122881" y="2258160"/>
            <a:chExt cx="2425846" cy="2425846"/>
          </a:xfrm>
        </p:grpSpPr>
        <p:sp>
          <p:nvSpPr>
            <p:cNvPr id="76" name="泪滴形 75"/>
            <p:cNvSpPr/>
            <p:nvPr/>
          </p:nvSpPr>
          <p:spPr>
            <a:xfrm rot="19037104">
              <a:off x="5122881" y="2258160"/>
              <a:ext cx="2425846" cy="2425846"/>
            </a:xfrm>
            <a:prstGeom prst="teardrop">
              <a:avLst/>
            </a:prstGeom>
            <a:gradFill flip="none" rotWithShape="1">
              <a:gsLst>
                <a:gs pos="36000">
                  <a:srgbClr val="CFCFCF"/>
                </a:gs>
                <a:gs pos="62000">
                  <a:sysClr val="window" lastClr="FFFFFF">
                    <a:shade val="100000"/>
                    <a:satMod val="115000"/>
                  </a:sysClr>
                </a:gs>
              </a:gsLst>
              <a:path path="circle">
                <a:fillToRect l="50000" t="50000" r="50000" b="50000"/>
              </a:path>
              <a:tileRect/>
            </a:gradFill>
            <a:ln w="25400" cap="flat" cmpd="sng" algn="ctr">
              <a:noFill/>
              <a:prstDash val="solid"/>
            </a:ln>
            <a:effectLst>
              <a:outerShdw blurRad="190500" dist="25400" dir="5400000" algn="t"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7" name="椭圆 3"/>
            <p:cNvSpPr/>
            <p:nvPr/>
          </p:nvSpPr>
          <p:spPr>
            <a:xfrm>
              <a:off x="5250571" y="3621946"/>
              <a:ext cx="2170554" cy="951793"/>
            </a:xfrm>
            <a:custGeom>
              <a:avLst/>
              <a:gdLst/>
              <a:ahLst/>
              <a:cxnLst/>
              <a:rect l="l" t="t" r="r" b="b"/>
              <a:pathLst>
                <a:path w="2185251" h="958238">
                  <a:moveTo>
                    <a:pt x="0" y="0"/>
                  </a:moveTo>
                  <a:lnTo>
                    <a:pt x="2185251" y="0"/>
                  </a:lnTo>
                  <a:cubicBezTo>
                    <a:pt x="2115633" y="540849"/>
                    <a:pt x="1652671" y="958238"/>
                    <a:pt x="1092583" y="958238"/>
                  </a:cubicBezTo>
                  <a:cubicBezTo>
                    <a:pt x="532494" y="958238"/>
                    <a:pt x="69892" y="540850"/>
                    <a:pt x="0" y="0"/>
                  </a:cubicBezTo>
                  <a:close/>
                </a:path>
              </a:pathLst>
            </a:cu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8" name="椭圆 5"/>
            <p:cNvSpPr/>
            <p:nvPr/>
          </p:nvSpPr>
          <p:spPr>
            <a:xfrm>
              <a:off x="5262550" y="3459387"/>
              <a:ext cx="2152376" cy="330807"/>
            </a:xfrm>
            <a:custGeom>
              <a:avLst/>
              <a:gdLst>
                <a:gd name="connsiteX0" fmla="*/ 0 w 2844427"/>
                <a:gd name="connsiteY0" fmla="*/ 216024 h 432048"/>
                <a:gd name="connsiteX1" fmla="*/ 1422214 w 2844427"/>
                <a:gd name="connsiteY1" fmla="*/ 0 h 432048"/>
                <a:gd name="connsiteX2" fmla="*/ 2844428 w 2844427"/>
                <a:gd name="connsiteY2" fmla="*/ 216024 h 432048"/>
                <a:gd name="connsiteX3" fmla="*/ 1422214 w 2844427"/>
                <a:gd name="connsiteY3" fmla="*/ 432048 h 432048"/>
                <a:gd name="connsiteX4" fmla="*/ 0 w 2844427"/>
                <a:gd name="connsiteY4" fmla="*/ 216024 h 432048"/>
                <a:gd name="connsiteX0" fmla="*/ 0 w 2822261"/>
                <a:gd name="connsiteY0" fmla="*/ 216024 h 432048"/>
                <a:gd name="connsiteX1" fmla="*/ 1422214 w 2822261"/>
                <a:gd name="connsiteY1" fmla="*/ 0 h 432048"/>
                <a:gd name="connsiteX2" fmla="*/ 2822261 w 2822261"/>
                <a:gd name="connsiteY2" fmla="*/ 216024 h 432048"/>
                <a:gd name="connsiteX3" fmla="*/ 1422214 w 2822261"/>
                <a:gd name="connsiteY3" fmla="*/ 432048 h 432048"/>
                <a:gd name="connsiteX4" fmla="*/ 0 w 2822261"/>
                <a:gd name="connsiteY4" fmla="*/ 216024 h 432048"/>
                <a:gd name="connsiteX0" fmla="*/ 0 w 2794552"/>
                <a:gd name="connsiteY0" fmla="*/ 232706 h 432171"/>
                <a:gd name="connsiteX1" fmla="*/ 1394505 w 2794552"/>
                <a:gd name="connsiteY1" fmla="*/ 56 h 432171"/>
                <a:gd name="connsiteX2" fmla="*/ 2794552 w 2794552"/>
                <a:gd name="connsiteY2" fmla="*/ 216080 h 432171"/>
                <a:gd name="connsiteX3" fmla="*/ 1394505 w 2794552"/>
                <a:gd name="connsiteY3" fmla="*/ 432104 h 432171"/>
                <a:gd name="connsiteX4" fmla="*/ 0 w 2794552"/>
                <a:gd name="connsiteY4" fmla="*/ 232706 h 432171"/>
                <a:gd name="connsiteX0" fmla="*/ 0 w 2811177"/>
                <a:gd name="connsiteY0" fmla="*/ 221573 h 432061"/>
                <a:gd name="connsiteX1" fmla="*/ 1411130 w 2811177"/>
                <a:gd name="connsiteY1" fmla="*/ 7 h 432061"/>
                <a:gd name="connsiteX2" fmla="*/ 2811177 w 2811177"/>
                <a:gd name="connsiteY2" fmla="*/ 216031 h 432061"/>
                <a:gd name="connsiteX3" fmla="*/ 1411130 w 2811177"/>
                <a:gd name="connsiteY3" fmla="*/ 432055 h 432061"/>
                <a:gd name="connsiteX4" fmla="*/ 0 w 2811177"/>
                <a:gd name="connsiteY4" fmla="*/ 221573 h 432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177" h="432061">
                  <a:moveTo>
                    <a:pt x="0" y="221573"/>
                  </a:moveTo>
                  <a:cubicBezTo>
                    <a:pt x="0" y="102266"/>
                    <a:pt x="942601" y="931"/>
                    <a:pt x="1411130" y="7"/>
                  </a:cubicBezTo>
                  <a:cubicBezTo>
                    <a:pt x="1879659" y="-917"/>
                    <a:pt x="2811177" y="96724"/>
                    <a:pt x="2811177" y="216031"/>
                  </a:cubicBezTo>
                  <a:cubicBezTo>
                    <a:pt x="2811177" y="335338"/>
                    <a:pt x="1879659" y="431131"/>
                    <a:pt x="1411130" y="432055"/>
                  </a:cubicBezTo>
                  <a:cubicBezTo>
                    <a:pt x="942601" y="432979"/>
                    <a:pt x="0" y="340880"/>
                    <a:pt x="0" y="221573"/>
                  </a:cubicBezTo>
                  <a:close/>
                </a:path>
              </a:pathLst>
            </a:custGeom>
            <a:gradFill flip="none" rotWithShape="1">
              <a:gsLst>
                <a:gs pos="22000">
                  <a:srgbClr val="C0504D"/>
                </a:gs>
                <a:gs pos="55000">
                  <a:srgbClr val="C0504D">
                    <a:lumMod val="60000"/>
                    <a:lumOff val="40000"/>
                  </a:srgbClr>
                </a:gs>
                <a:gs pos="82000">
                  <a:srgbClr val="C0504D">
                    <a:lumMod val="60000"/>
                    <a:lumOff val="40000"/>
                  </a:srgbClr>
                </a:gs>
                <a:gs pos="100000">
                  <a:srgbClr val="C0504D"/>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9" name="椭圆 78"/>
            <p:cNvSpPr/>
            <p:nvPr/>
          </p:nvSpPr>
          <p:spPr>
            <a:xfrm>
              <a:off x="5489241" y="3314170"/>
              <a:ext cx="1677771" cy="1226258"/>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0" name="椭圆 8"/>
          <p:cNvSpPr/>
          <p:nvPr/>
        </p:nvSpPr>
        <p:spPr>
          <a:xfrm>
            <a:off x="4341775" y="2524979"/>
            <a:ext cx="1341164" cy="1613574"/>
          </a:xfrm>
          <a:custGeom>
            <a:avLst/>
            <a:gdLst>
              <a:gd name="connsiteX0" fmla="*/ 1151165 w 1259841"/>
              <a:gd name="connsiteY0" fmla="*/ 0 h 2165846"/>
              <a:gd name="connsiteX1" fmla="*/ 1259841 w 1259841"/>
              <a:gd name="connsiteY1" fmla="*/ 8073 h 2165846"/>
              <a:gd name="connsiteX2" fmla="*/ 959791 w 1259841"/>
              <a:gd name="connsiteY2" fmla="*/ 429914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843413 w 1259841"/>
              <a:gd name="connsiteY2" fmla="*/ 346786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841" h="2165846">
                <a:moveTo>
                  <a:pt x="1151165" y="0"/>
                </a:moveTo>
                <a:lnTo>
                  <a:pt x="1259841" y="8073"/>
                </a:lnTo>
                <a:cubicBezTo>
                  <a:pt x="1167385" y="156504"/>
                  <a:pt x="855052" y="94057"/>
                  <a:pt x="793536" y="280285"/>
                </a:cubicBezTo>
                <a:cubicBezTo>
                  <a:pt x="385251" y="465072"/>
                  <a:pt x="285123" y="1255495"/>
                  <a:pt x="304845" y="1574048"/>
                </a:cubicBezTo>
                <a:cubicBezTo>
                  <a:pt x="326703" y="1927101"/>
                  <a:pt x="377880" y="2001930"/>
                  <a:pt x="459166" y="2165846"/>
                </a:cubicBezTo>
                <a:cubicBezTo>
                  <a:pt x="179939" y="1947015"/>
                  <a:pt x="0" y="1597861"/>
                  <a:pt x="0" y="1204724"/>
                </a:cubicBezTo>
                <a:cubicBezTo>
                  <a:pt x="0" y="539373"/>
                  <a:pt x="515394" y="0"/>
                  <a:pt x="1151165" y="0"/>
                </a:cubicBezTo>
                <a:close/>
              </a:path>
            </a:pathLst>
          </a:custGeom>
          <a:solidFill>
            <a:srgbClr val="FFFFFF">
              <a:alpha val="47059"/>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圆角矩形标注 13"/>
          <p:cNvSpPr/>
          <p:nvPr/>
        </p:nvSpPr>
        <p:spPr>
          <a:xfrm>
            <a:off x="4490214" y="1772816"/>
            <a:ext cx="1987114" cy="990895"/>
          </a:xfrm>
          <a:custGeom>
            <a:avLst/>
            <a:gdLst>
              <a:gd name="connsiteX0" fmla="*/ 0 w 2055996"/>
              <a:gd name="connsiteY0" fmla="*/ 120016 h 720080"/>
              <a:gd name="connsiteX1" fmla="*/ 120016 w 2055996"/>
              <a:gd name="connsiteY1" fmla="*/ 0 h 720080"/>
              <a:gd name="connsiteX2" fmla="*/ 342666 w 2055996"/>
              <a:gd name="connsiteY2" fmla="*/ 0 h 720080"/>
              <a:gd name="connsiteX3" fmla="*/ 342666 w 2055996"/>
              <a:gd name="connsiteY3" fmla="*/ 0 h 720080"/>
              <a:gd name="connsiteX4" fmla="*/ 856665 w 2055996"/>
              <a:gd name="connsiteY4" fmla="*/ 0 h 720080"/>
              <a:gd name="connsiteX5" fmla="*/ 1935980 w 2055996"/>
              <a:gd name="connsiteY5" fmla="*/ 0 h 720080"/>
              <a:gd name="connsiteX6" fmla="*/ 2055996 w 2055996"/>
              <a:gd name="connsiteY6" fmla="*/ 120016 h 720080"/>
              <a:gd name="connsiteX7" fmla="*/ 2055996 w 2055996"/>
              <a:gd name="connsiteY7" fmla="*/ 420047 h 720080"/>
              <a:gd name="connsiteX8" fmla="*/ 2055996 w 2055996"/>
              <a:gd name="connsiteY8" fmla="*/ 420047 h 720080"/>
              <a:gd name="connsiteX9" fmla="*/ 2055996 w 2055996"/>
              <a:gd name="connsiteY9" fmla="*/ 600067 h 720080"/>
              <a:gd name="connsiteX10" fmla="*/ 2055996 w 2055996"/>
              <a:gd name="connsiteY10" fmla="*/ 600064 h 720080"/>
              <a:gd name="connsiteX11" fmla="*/ 1935980 w 2055996"/>
              <a:gd name="connsiteY11" fmla="*/ 720080 h 720080"/>
              <a:gd name="connsiteX12" fmla="*/ 856665 w 2055996"/>
              <a:gd name="connsiteY12" fmla="*/ 720080 h 720080"/>
              <a:gd name="connsiteX13" fmla="*/ 935848 w 2055996"/>
              <a:gd name="connsiteY13" fmla="*/ 1025243 h 720080"/>
              <a:gd name="connsiteX14" fmla="*/ 342666 w 2055996"/>
              <a:gd name="connsiteY14" fmla="*/ 720080 h 720080"/>
              <a:gd name="connsiteX15" fmla="*/ 120016 w 2055996"/>
              <a:gd name="connsiteY15" fmla="*/ 720080 h 720080"/>
              <a:gd name="connsiteX16" fmla="*/ 0 w 2055996"/>
              <a:gd name="connsiteY16" fmla="*/ 600064 h 720080"/>
              <a:gd name="connsiteX17" fmla="*/ 0 w 2055996"/>
              <a:gd name="connsiteY17" fmla="*/ 600067 h 720080"/>
              <a:gd name="connsiteX18" fmla="*/ 0 w 2055996"/>
              <a:gd name="connsiteY18" fmla="*/ 420047 h 720080"/>
              <a:gd name="connsiteX19" fmla="*/ 0 w 2055996"/>
              <a:gd name="connsiteY19" fmla="*/ 420047 h 720080"/>
              <a:gd name="connsiteX20" fmla="*/ 0 w 2055996"/>
              <a:gd name="connsiteY20" fmla="*/ 120016 h 720080"/>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856665 w 2055996"/>
              <a:gd name="connsiteY12" fmla="*/ 720080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1003083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5996" h="1025243">
                <a:moveTo>
                  <a:pt x="0" y="120016"/>
                </a:moveTo>
                <a:cubicBezTo>
                  <a:pt x="0" y="53733"/>
                  <a:pt x="53733" y="0"/>
                  <a:pt x="120016" y="0"/>
                </a:cubicBezTo>
                <a:lnTo>
                  <a:pt x="342666" y="0"/>
                </a:lnTo>
                <a:lnTo>
                  <a:pt x="342666" y="0"/>
                </a:lnTo>
                <a:lnTo>
                  <a:pt x="856665" y="0"/>
                </a:lnTo>
                <a:lnTo>
                  <a:pt x="1935980" y="0"/>
                </a:lnTo>
                <a:cubicBezTo>
                  <a:pt x="2002263" y="0"/>
                  <a:pt x="2055996" y="53733"/>
                  <a:pt x="2055996" y="120016"/>
                </a:cubicBezTo>
                <a:lnTo>
                  <a:pt x="2055996" y="420047"/>
                </a:lnTo>
                <a:lnTo>
                  <a:pt x="2055996" y="420047"/>
                </a:lnTo>
                <a:lnTo>
                  <a:pt x="2055996" y="600067"/>
                </a:lnTo>
                <a:lnTo>
                  <a:pt x="2055996" y="600064"/>
                </a:lnTo>
                <a:cubicBezTo>
                  <a:pt x="2055996" y="666347"/>
                  <a:pt x="2002263" y="720080"/>
                  <a:pt x="1935980" y="720080"/>
                </a:cubicBezTo>
                <a:lnTo>
                  <a:pt x="1112159" y="746974"/>
                </a:lnTo>
                <a:lnTo>
                  <a:pt x="1003083" y="1025243"/>
                </a:lnTo>
                <a:lnTo>
                  <a:pt x="880548" y="733527"/>
                </a:lnTo>
                <a:lnTo>
                  <a:pt x="120016" y="720080"/>
                </a:lnTo>
                <a:cubicBezTo>
                  <a:pt x="53733" y="720080"/>
                  <a:pt x="0" y="666347"/>
                  <a:pt x="0" y="600064"/>
                </a:cubicBezTo>
                <a:lnTo>
                  <a:pt x="0" y="600067"/>
                </a:lnTo>
                <a:lnTo>
                  <a:pt x="0" y="420047"/>
                </a:lnTo>
                <a:lnTo>
                  <a:pt x="0" y="420047"/>
                </a:lnTo>
                <a:lnTo>
                  <a:pt x="0" y="120016"/>
                </a:lnTo>
                <a:close/>
              </a:path>
            </a:pathLst>
          </a:cu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2" name="圆角矩形 81"/>
          <p:cNvSpPr/>
          <p:nvPr/>
        </p:nvSpPr>
        <p:spPr>
          <a:xfrm>
            <a:off x="4529204" y="1811806"/>
            <a:ext cx="1913664" cy="630973"/>
          </a:xfrm>
          <a:prstGeom prst="round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3" name="TextBox 82"/>
          <p:cNvSpPr txBox="1"/>
          <p:nvPr/>
        </p:nvSpPr>
        <p:spPr>
          <a:xfrm flipH="1">
            <a:off x="4791246" y="3930277"/>
            <a:ext cx="1315718" cy="46999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50%</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84" name="TextBox 83"/>
          <p:cNvSpPr txBox="1"/>
          <p:nvPr/>
        </p:nvSpPr>
        <p:spPr>
          <a:xfrm flipH="1">
            <a:off x="4394625" y="1899011"/>
            <a:ext cx="993557" cy="56518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rPr>
              <a:t>03</a:t>
            </a:r>
            <a:endParaRPr kumimoji="0" lang="zh-CN" altLang="en-US" sz="4000" b="1" i="0" u="none" strike="noStrike" kern="0" cap="none" spc="0" normalizeH="0" baseline="0" noProof="0" dirty="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endParaRPr>
          </a:p>
        </p:txBody>
      </p:sp>
      <p:sp>
        <p:nvSpPr>
          <p:cNvPr id="85" name="TextBox 84"/>
          <p:cNvSpPr txBox="1"/>
          <p:nvPr/>
        </p:nvSpPr>
        <p:spPr>
          <a:xfrm flipH="1">
            <a:off x="5002434" y="2015365"/>
            <a:ext cx="1568756" cy="3054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C0504D">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Your</a:t>
            </a:r>
            <a:r>
              <a:rPr kumimoji="0" lang="en-US" altLang="zh-CN" sz="1400" b="1" i="0" u="none" strike="noStrike" kern="0" cap="none" spc="0" normalizeH="0" baseline="0" noProof="0" dirty="0">
                <a:ln w="18415" cmpd="sng">
                  <a:noFill/>
                  <a:prstDash val="solid"/>
                </a:ln>
                <a:solidFill>
                  <a:srgbClr val="C0504D">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  </a:t>
            </a:r>
            <a:r>
              <a:rPr kumimoji="0" lang="en-US" altLang="zh-CN" sz="1800" b="1" i="0" u="none" strike="noStrike" kern="0" cap="none" spc="0" normalizeH="0" baseline="0" noProof="0" dirty="0">
                <a:ln w="18415" cmpd="sng">
                  <a:noFill/>
                  <a:prstDash val="solid"/>
                </a:ln>
                <a:solidFill>
                  <a:srgbClr val="C0504D">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C0504D">
                  <a:lumMod val="75000"/>
                </a:srgbClr>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endParaRPr>
          </a:p>
        </p:txBody>
      </p:sp>
      <p:sp>
        <p:nvSpPr>
          <p:cNvPr id="86" name="TextBox 85"/>
          <p:cNvSpPr txBox="1"/>
          <p:nvPr/>
        </p:nvSpPr>
        <p:spPr>
          <a:xfrm>
            <a:off x="4870365" y="2862311"/>
            <a:ext cx="1210357" cy="50569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a:t>
            </a:r>
          </a:p>
        </p:txBody>
      </p:sp>
      <p:grpSp>
        <p:nvGrpSpPr>
          <p:cNvPr id="87" name="组合 86"/>
          <p:cNvGrpSpPr/>
          <p:nvPr/>
        </p:nvGrpSpPr>
        <p:grpSpPr>
          <a:xfrm>
            <a:off x="2430797" y="3860682"/>
            <a:ext cx="2360449" cy="2575034"/>
            <a:chOff x="2627784" y="1916832"/>
            <a:chExt cx="3168352" cy="3456383"/>
          </a:xfrm>
        </p:grpSpPr>
        <p:sp>
          <p:nvSpPr>
            <p:cNvPr id="88" name="Oval 65"/>
            <p:cNvSpPr>
              <a:spLocks noChangeArrowheads="1"/>
            </p:cNvSpPr>
            <p:nvPr/>
          </p:nvSpPr>
          <p:spPr bwMode="auto">
            <a:xfrm rot="10800000">
              <a:off x="2918743" y="4840624"/>
              <a:ext cx="2589361" cy="532591"/>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89" name="泪滴形 88"/>
            <p:cNvSpPr/>
            <p:nvPr/>
          </p:nvSpPr>
          <p:spPr>
            <a:xfrm rot="19037104">
              <a:off x="2627784" y="1916832"/>
              <a:ext cx="3168352" cy="3168352"/>
            </a:xfrm>
            <a:prstGeom prst="teardrop">
              <a:avLst/>
            </a:prstGeom>
            <a:gradFill flip="none" rotWithShape="1">
              <a:gsLst>
                <a:gs pos="36000">
                  <a:srgbClr val="CFCFCF"/>
                </a:gs>
                <a:gs pos="62000">
                  <a:sysClr val="window" lastClr="FFFFFF">
                    <a:shade val="100000"/>
                    <a:satMod val="115000"/>
                  </a:sysClr>
                </a:gs>
              </a:gsLst>
              <a:path path="circle">
                <a:fillToRect l="50000" t="50000" r="50000" b="50000"/>
              </a:path>
              <a:tileRect/>
            </a:gradFill>
            <a:ln w="25400" cap="flat" cmpd="sng" algn="ctr">
              <a:noFill/>
              <a:prstDash val="solid"/>
            </a:ln>
            <a:effectLst>
              <a:outerShdw blurRad="190500" dist="25400" dir="5400000" algn="t"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椭圆 3"/>
            <p:cNvSpPr/>
            <p:nvPr/>
          </p:nvSpPr>
          <p:spPr>
            <a:xfrm>
              <a:off x="2780801" y="3284984"/>
              <a:ext cx="2862745" cy="1656184"/>
            </a:xfrm>
            <a:custGeom>
              <a:avLst/>
              <a:gdLst>
                <a:gd name="connsiteX0" fmla="*/ 52651 w 2862318"/>
                <a:gd name="connsiteY0" fmla="*/ 0 h 1656184"/>
                <a:gd name="connsiteX1" fmla="*/ 2842919 w 2862318"/>
                <a:gd name="connsiteY1" fmla="*/ 0 h 1656184"/>
                <a:gd name="connsiteX2" fmla="*/ 2862318 w 2862318"/>
                <a:gd name="connsiteY2" fmla="*/ 225025 h 1656184"/>
                <a:gd name="connsiteX3" fmla="*/ 1431159 w 2862318"/>
                <a:gd name="connsiteY3" fmla="*/ 1656184 h 1656184"/>
                <a:gd name="connsiteX4" fmla="*/ 0 w 2862318"/>
                <a:gd name="connsiteY4" fmla="*/ 225025 h 1656184"/>
                <a:gd name="connsiteX5" fmla="*/ 52651 w 2862318"/>
                <a:gd name="connsiteY5" fmla="*/ 0 h 1656184"/>
                <a:gd name="connsiteX0" fmla="*/ 52651 w 2862318"/>
                <a:gd name="connsiteY0" fmla="*/ 0 h 1656184"/>
                <a:gd name="connsiteX1" fmla="*/ 2842919 w 2862318"/>
                <a:gd name="connsiteY1" fmla="*/ 0 h 1656184"/>
                <a:gd name="connsiteX2" fmla="*/ 2862318 w 2862318"/>
                <a:gd name="connsiteY2" fmla="*/ 225025 h 1656184"/>
                <a:gd name="connsiteX3" fmla="*/ 1431159 w 2862318"/>
                <a:gd name="connsiteY3" fmla="*/ 1656184 h 1656184"/>
                <a:gd name="connsiteX4" fmla="*/ 0 w 2862318"/>
                <a:gd name="connsiteY4" fmla="*/ 225025 h 1656184"/>
                <a:gd name="connsiteX5" fmla="*/ 52651 w 2862318"/>
                <a:gd name="connsiteY5" fmla="*/ 0 h 1656184"/>
                <a:gd name="connsiteX0" fmla="*/ 52651 w 2872475"/>
                <a:gd name="connsiteY0" fmla="*/ 0 h 1656184"/>
                <a:gd name="connsiteX1" fmla="*/ 2842919 w 2872475"/>
                <a:gd name="connsiteY1" fmla="*/ 0 h 1656184"/>
                <a:gd name="connsiteX2" fmla="*/ 2862318 w 2872475"/>
                <a:gd name="connsiteY2" fmla="*/ 225025 h 1656184"/>
                <a:gd name="connsiteX3" fmla="*/ 1431159 w 2872475"/>
                <a:gd name="connsiteY3" fmla="*/ 1656184 h 1656184"/>
                <a:gd name="connsiteX4" fmla="*/ 0 w 2872475"/>
                <a:gd name="connsiteY4" fmla="*/ 225025 h 1656184"/>
                <a:gd name="connsiteX5" fmla="*/ 52651 w 2872475"/>
                <a:gd name="connsiteY5" fmla="*/ 0 h 1656184"/>
                <a:gd name="connsiteX0" fmla="*/ 52651 w 3054914"/>
                <a:gd name="connsiteY0" fmla="*/ 0 h 1656184"/>
                <a:gd name="connsiteX1" fmla="*/ 2842919 w 3054914"/>
                <a:gd name="connsiteY1" fmla="*/ 0 h 1656184"/>
                <a:gd name="connsiteX2" fmla="*/ 2860770 w 3054914"/>
                <a:gd name="connsiteY2" fmla="*/ 134318 h 1656184"/>
                <a:gd name="connsiteX3" fmla="*/ 2862318 w 3054914"/>
                <a:gd name="connsiteY3" fmla="*/ 225025 h 1656184"/>
                <a:gd name="connsiteX4" fmla="*/ 1431159 w 3054914"/>
                <a:gd name="connsiteY4" fmla="*/ 1656184 h 1656184"/>
                <a:gd name="connsiteX5" fmla="*/ 0 w 3054914"/>
                <a:gd name="connsiteY5" fmla="*/ 225025 h 1656184"/>
                <a:gd name="connsiteX6" fmla="*/ 52651 w 3054914"/>
                <a:gd name="connsiteY6" fmla="*/ 0 h 1656184"/>
                <a:gd name="connsiteX0" fmla="*/ 52651 w 2968532"/>
                <a:gd name="connsiteY0" fmla="*/ 0 h 1656184"/>
                <a:gd name="connsiteX1" fmla="*/ 2842919 w 2968532"/>
                <a:gd name="connsiteY1" fmla="*/ 0 h 1656184"/>
                <a:gd name="connsiteX2" fmla="*/ 2860770 w 2968532"/>
                <a:gd name="connsiteY2" fmla="*/ 134318 h 1656184"/>
                <a:gd name="connsiteX3" fmla="*/ 2862318 w 2968532"/>
                <a:gd name="connsiteY3" fmla="*/ 225025 h 1656184"/>
                <a:gd name="connsiteX4" fmla="*/ 1431159 w 2968532"/>
                <a:gd name="connsiteY4" fmla="*/ 1656184 h 1656184"/>
                <a:gd name="connsiteX5" fmla="*/ 0 w 2968532"/>
                <a:gd name="connsiteY5" fmla="*/ 225025 h 1656184"/>
                <a:gd name="connsiteX6" fmla="*/ 52651 w 2968532"/>
                <a:gd name="connsiteY6" fmla="*/ 0 h 1656184"/>
                <a:gd name="connsiteX0" fmla="*/ 52651 w 2862745"/>
                <a:gd name="connsiteY0" fmla="*/ 0 h 1656184"/>
                <a:gd name="connsiteX1" fmla="*/ 2842919 w 2862745"/>
                <a:gd name="connsiteY1" fmla="*/ 0 h 1656184"/>
                <a:gd name="connsiteX2" fmla="*/ 2860770 w 2862745"/>
                <a:gd name="connsiteY2" fmla="*/ 134318 h 1656184"/>
                <a:gd name="connsiteX3" fmla="*/ 2862318 w 2862745"/>
                <a:gd name="connsiteY3" fmla="*/ 225025 h 1656184"/>
                <a:gd name="connsiteX4" fmla="*/ 1431159 w 2862745"/>
                <a:gd name="connsiteY4" fmla="*/ 1656184 h 1656184"/>
                <a:gd name="connsiteX5" fmla="*/ 0 w 2862745"/>
                <a:gd name="connsiteY5" fmla="*/ 225025 h 1656184"/>
                <a:gd name="connsiteX6" fmla="*/ 52651 w 2862745"/>
                <a:gd name="connsiteY6" fmla="*/ 0 h 165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745" h="1656184">
                  <a:moveTo>
                    <a:pt x="52651" y="0"/>
                  </a:moveTo>
                  <a:lnTo>
                    <a:pt x="2842919" y="0"/>
                  </a:lnTo>
                  <a:cubicBezTo>
                    <a:pt x="2850968" y="22386"/>
                    <a:pt x="2857537" y="96814"/>
                    <a:pt x="2860770" y="134318"/>
                  </a:cubicBezTo>
                  <a:cubicBezTo>
                    <a:pt x="2864003" y="171822"/>
                    <a:pt x="2862288" y="181970"/>
                    <a:pt x="2862318" y="225025"/>
                  </a:cubicBezTo>
                  <a:cubicBezTo>
                    <a:pt x="2862869" y="1015432"/>
                    <a:pt x="2221566" y="1656184"/>
                    <a:pt x="1431159" y="1656184"/>
                  </a:cubicBezTo>
                  <a:cubicBezTo>
                    <a:pt x="640752" y="1656184"/>
                    <a:pt x="0" y="1015432"/>
                    <a:pt x="0" y="225025"/>
                  </a:cubicBezTo>
                  <a:cubicBezTo>
                    <a:pt x="0" y="148367"/>
                    <a:pt x="6027" y="56490"/>
                    <a:pt x="52651" y="0"/>
                  </a:cubicBezTo>
                  <a:close/>
                </a:path>
              </a:pathLst>
            </a:custGeom>
            <a:solidFill>
              <a:srgbClr val="F1A00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1" name="椭圆 5"/>
            <p:cNvSpPr/>
            <p:nvPr/>
          </p:nvSpPr>
          <p:spPr>
            <a:xfrm>
              <a:off x="2810203" y="3094522"/>
              <a:ext cx="2811177" cy="432061"/>
            </a:xfrm>
            <a:custGeom>
              <a:avLst/>
              <a:gdLst>
                <a:gd name="connsiteX0" fmla="*/ 0 w 2844427"/>
                <a:gd name="connsiteY0" fmla="*/ 216024 h 432048"/>
                <a:gd name="connsiteX1" fmla="*/ 1422214 w 2844427"/>
                <a:gd name="connsiteY1" fmla="*/ 0 h 432048"/>
                <a:gd name="connsiteX2" fmla="*/ 2844428 w 2844427"/>
                <a:gd name="connsiteY2" fmla="*/ 216024 h 432048"/>
                <a:gd name="connsiteX3" fmla="*/ 1422214 w 2844427"/>
                <a:gd name="connsiteY3" fmla="*/ 432048 h 432048"/>
                <a:gd name="connsiteX4" fmla="*/ 0 w 2844427"/>
                <a:gd name="connsiteY4" fmla="*/ 216024 h 432048"/>
                <a:gd name="connsiteX0" fmla="*/ 0 w 2822261"/>
                <a:gd name="connsiteY0" fmla="*/ 216024 h 432048"/>
                <a:gd name="connsiteX1" fmla="*/ 1422214 w 2822261"/>
                <a:gd name="connsiteY1" fmla="*/ 0 h 432048"/>
                <a:gd name="connsiteX2" fmla="*/ 2822261 w 2822261"/>
                <a:gd name="connsiteY2" fmla="*/ 216024 h 432048"/>
                <a:gd name="connsiteX3" fmla="*/ 1422214 w 2822261"/>
                <a:gd name="connsiteY3" fmla="*/ 432048 h 432048"/>
                <a:gd name="connsiteX4" fmla="*/ 0 w 2822261"/>
                <a:gd name="connsiteY4" fmla="*/ 216024 h 432048"/>
                <a:gd name="connsiteX0" fmla="*/ 0 w 2794552"/>
                <a:gd name="connsiteY0" fmla="*/ 232706 h 432171"/>
                <a:gd name="connsiteX1" fmla="*/ 1394505 w 2794552"/>
                <a:gd name="connsiteY1" fmla="*/ 56 h 432171"/>
                <a:gd name="connsiteX2" fmla="*/ 2794552 w 2794552"/>
                <a:gd name="connsiteY2" fmla="*/ 216080 h 432171"/>
                <a:gd name="connsiteX3" fmla="*/ 1394505 w 2794552"/>
                <a:gd name="connsiteY3" fmla="*/ 432104 h 432171"/>
                <a:gd name="connsiteX4" fmla="*/ 0 w 2794552"/>
                <a:gd name="connsiteY4" fmla="*/ 232706 h 432171"/>
                <a:gd name="connsiteX0" fmla="*/ 0 w 2811177"/>
                <a:gd name="connsiteY0" fmla="*/ 221573 h 432061"/>
                <a:gd name="connsiteX1" fmla="*/ 1411130 w 2811177"/>
                <a:gd name="connsiteY1" fmla="*/ 7 h 432061"/>
                <a:gd name="connsiteX2" fmla="*/ 2811177 w 2811177"/>
                <a:gd name="connsiteY2" fmla="*/ 216031 h 432061"/>
                <a:gd name="connsiteX3" fmla="*/ 1411130 w 2811177"/>
                <a:gd name="connsiteY3" fmla="*/ 432055 h 432061"/>
                <a:gd name="connsiteX4" fmla="*/ 0 w 2811177"/>
                <a:gd name="connsiteY4" fmla="*/ 221573 h 432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177" h="432061">
                  <a:moveTo>
                    <a:pt x="0" y="221573"/>
                  </a:moveTo>
                  <a:cubicBezTo>
                    <a:pt x="0" y="102266"/>
                    <a:pt x="942601" y="931"/>
                    <a:pt x="1411130" y="7"/>
                  </a:cubicBezTo>
                  <a:cubicBezTo>
                    <a:pt x="1879659" y="-917"/>
                    <a:pt x="2811177" y="96724"/>
                    <a:pt x="2811177" y="216031"/>
                  </a:cubicBezTo>
                  <a:cubicBezTo>
                    <a:pt x="2811177" y="335338"/>
                    <a:pt x="1879659" y="431131"/>
                    <a:pt x="1411130" y="432055"/>
                  </a:cubicBezTo>
                  <a:cubicBezTo>
                    <a:pt x="942601" y="432979"/>
                    <a:pt x="0" y="340880"/>
                    <a:pt x="0" y="221573"/>
                  </a:cubicBezTo>
                  <a:close/>
                </a:path>
              </a:pathLst>
            </a:custGeom>
            <a:gradFill flip="none" rotWithShape="1">
              <a:gsLst>
                <a:gs pos="100000">
                  <a:srgbClr val="E0A221"/>
                </a:gs>
                <a:gs pos="85000">
                  <a:srgbClr val="F1C572"/>
                </a:gs>
                <a:gs pos="52000">
                  <a:srgbClr val="F5CE87"/>
                </a:gs>
                <a:gs pos="13000">
                  <a:srgbClr val="F1A00F"/>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2" name="椭圆 6"/>
            <p:cNvSpPr/>
            <p:nvPr/>
          </p:nvSpPr>
          <p:spPr>
            <a:xfrm flipV="1">
              <a:off x="2926793" y="3323791"/>
              <a:ext cx="2703302" cy="225321"/>
            </a:xfrm>
            <a:custGeom>
              <a:avLst/>
              <a:gdLst>
                <a:gd name="connsiteX0" fmla="*/ 0 w 2232248"/>
                <a:gd name="connsiteY0" fmla="*/ 22860 h 45719"/>
                <a:gd name="connsiteX1" fmla="*/ 1116124 w 2232248"/>
                <a:gd name="connsiteY1" fmla="*/ 0 h 45719"/>
                <a:gd name="connsiteX2" fmla="*/ 2232248 w 2232248"/>
                <a:gd name="connsiteY2" fmla="*/ 22860 h 45719"/>
                <a:gd name="connsiteX3" fmla="*/ 1116124 w 2232248"/>
                <a:gd name="connsiteY3" fmla="*/ 45720 h 45719"/>
                <a:gd name="connsiteX4" fmla="*/ 0 w 2232248"/>
                <a:gd name="connsiteY4" fmla="*/ 22860 h 45719"/>
                <a:gd name="connsiteX0" fmla="*/ 0 w 2276582"/>
                <a:gd name="connsiteY0" fmla="*/ 121973 h 123521"/>
                <a:gd name="connsiteX1" fmla="*/ 1160458 w 2276582"/>
                <a:gd name="connsiteY1" fmla="*/ 4902 h 123521"/>
                <a:gd name="connsiteX2" fmla="*/ 2276582 w 2276582"/>
                <a:gd name="connsiteY2" fmla="*/ 27762 h 123521"/>
                <a:gd name="connsiteX3" fmla="*/ 1160458 w 2276582"/>
                <a:gd name="connsiteY3" fmla="*/ 50622 h 123521"/>
                <a:gd name="connsiteX4" fmla="*/ 0 w 2276582"/>
                <a:gd name="connsiteY4" fmla="*/ 121973 h 123521"/>
                <a:gd name="connsiteX0" fmla="*/ 0 w 2470545"/>
                <a:gd name="connsiteY0" fmla="*/ 117422 h 162680"/>
                <a:gd name="connsiteX1" fmla="*/ 1160458 w 2470545"/>
                <a:gd name="connsiteY1" fmla="*/ 351 h 162680"/>
                <a:gd name="connsiteX2" fmla="*/ 2470545 w 2470545"/>
                <a:gd name="connsiteY2" fmla="*/ 161757 h 162680"/>
                <a:gd name="connsiteX3" fmla="*/ 1160458 w 2470545"/>
                <a:gd name="connsiteY3" fmla="*/ 46071 h 162680"/>
                <a:gd name="connsiteX4" fmla="*/ 0 w 2470545"/>
                <a:gd name="connsiteY4" fmla="*/ 117422 h 162680"/>
                <a:gd name="connsiteX0" fmla="*/ 0 w 2631258"/>
                <a:gd name="connsiteY0" fmla="*/ 161406 h 162280"/>
                <a:gd name="connsiteX1" fmla="*/ 1321171 w 2631258"/>
                <a:gd name="connsiteY1" fmla="*/ 0 h 162280"/>
                <a:gd name="connsiteX2" fmla="*/ 2631258 w 2631258"/>
                <a:gd name="connsiteY2" fmla="*/ 161406 h 162280"/>
                <a:gd name="connsiteX3" fmla="*/ 1321171 w 2631258"/>
                <a:gd name="connsiteY3" fmla="*/ 45720 h 162280"/>
                <a:gd name="connsiteX4" fmla="*/ 0 w 2631258"/>
                <a:gd name="connsiteY4" fmla="*/ 161406 h 162280"/>
                <a:gd name="connsiteX0" fmla="*/ 0 w 2703302"/>
                <a:gd name="connsiteY0" fmla="*/ 161872 h 223468"/>
                <a:gd name="connsiteX1" fmla="*/ 1321171 w 2703302"/>
                <a:gd name="connsiteY1" fmla="*/ 466 h 223468"/>
                <a:gd name="connsiteX2" fmla="*/ 2703302 w 2703302"/>
                <a:gd name="connsiteY2" fmla="*/ 222832 h 223468"/>
                <a:gd name="connsiteX3" fmla="*/ 1321171 w 2703302"/>
                <a:gd name="connsiteY3" fmla="*/ 46186 h 223468"/>
                <a:gd name="connsiteX4" fmla="*/ 0 w 2703302"/>
                <a:gd name="connsiteY4" fmla="*/ 161872 h 223468"/>
                <a:gd name="connsiteX0" fmla="*/ 0 w 2703302"/>
                <a:gd name="connsiteY0" fmla="*/ 163791 h 225387"/>
                <a:gd name="connsiteX1" fmla="*/ 1321171 w 2703302"/>
                <a:gd name="connsiteY1" fmla="*/ 2385 h 225387"/>
                <a:gd name="connsiteX2" fmla="*/ 2703302 w 2703302"/>
                <a:gd name="connsiteY2" fmla="*/ 224751 h 225387"/>
                <a:gd name="connsiteX3" fmla="*/ 1321171 w 2703302"/>
                <a:gd name="connsiteY3" fmla="*/ 48105 h 225387"/>
                <a:gd name="connsiteX4" fmla="*/ 0 w 2703302"/>
                <a:gd name="connsiteY4" fmla="*/ 163791 h 225387"/>
                <a:gd name="connsiteX0" fmla="*/ 0 w 2703302"/>
                <a:gd name="connsiteY0" fmla="*/ 163791 h 225321"/>
                <a:gd name="connsiteX1" fmla="*/ 1321171 w 2703302"/>
                <a:gd name="connsiteY1" fmla="*/ 2385 h 225321"/>
                <a:gd name="connsiteX2" fmla="*/ 2703302 w 2703302"/>
                <a:gd name="connsiteY2" fmla="*/ 224751 h 225321"/>
                <a:gd name="connsiteX3" fmla="*/ 1321171 w 2703302"/>
                <a:gd name="connsiteY3" fmla="*/ 48105 h 225321"/>
                <a:gd name="connsiteX4" fmla="*/ 0 w 2703302"/>
                <a:gd name="connsiteY4" fmla="*/ 163791 h 22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3302" h="225321">
                  <a:moveTo>
                    <a:pt x="0" y="163791"/>
                  </a:moveTo>
                  <a:cubicBezTo>
                    <a:pt x="0" y="151166"/>
                    <a:pt x="599072" y="31018"/>
                    <a:pt x="1321171" y="2385"/>
                  </a:cubicBezTo>
                  <a:cubicBezTo>
                    <a:pt x="2043270" y="-26248"/>
                    <a:pt x="2703302" y="212126"/>
                    <a:pt x="2703302" y="224751"/>
                  </a:cubicBezTo>
                  <a:cubicBezTo>
                    <a:pt x="2703302" y="237376"/>
                    <a:pt x="1954601" y="36098"/>
                    <a:pt x="1321171" y="48105"/>
                  </a:cubicBezTo>
                  <a:cubicBezTo>
                    <a:pt x="687741" y="60112"/>
                    <a:pt x="0" y="176416"/>
                    <a:pt x="0" y="163791"/>
                  </a:cubicBezTo>
                  <a:close/>
                </a:path>
              </a:pathLst>
            </a:custGeom>
            <a:gradFill flip="none" rotWithShape="1">
              <a:gsLst>
                <a:gs pos="71000">
                  <a:srgbClr val="FCFCFC">
                    <a:alpha val="60000"/>
                  </a:srgbClr>
                </a:gs>
                <a:gs pos="21000">
                  <a:srgbClr val="FBFBFB">
                    <a:alpha val="66000"/>
                  </a:srgbClr>
                </a:gs>
                <a:gs pos="0">
                  <a:sysClr val="window" lastClr="FFFFFF">
                    <a:alpha val="0"/>
                  </a:sysClr>
                </a:gs>
                <a:gs pos="100000">
                  <a:sysClr val="window" lastClr="FFFFFF">
                    <a:shade val="100000"/>
                    <a:satMod val="115000"/>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3" name="椭圆 92"/>
            <p:cNvSpPr/>
            <p:nvPr/>
          </p:nvSpPr>
          <p:spPr>
            <a:xfrm>
              <a:off x="3106280" y="3296068"/>
              <a:ext cx="2191304" cy="1601592"/>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4" name="椭圆 8"/>
            <p:cNvSpPr/>
            <p:nvPr/>
          </p:nvSpPr>
          <p:spPr>
            <a:xfrm>
              <a:off x="2771800" y="2240868"/>
              <a:ext cx="1800200" cy="2165846"/>
            </a:xfrm>
            <a:custGeom>
              <a:avLst/>
              <a:gdLst>
                <a:gd name="connsiteX0" fmla="*/ 1151165 w 1259841"/>
                <a:gd name="connsiteY0" fmla="*/ 0 h 2165846"/>
                <a:gd name="connsiteX1" fmla="*/ 1259841 w 1259841"/>
                <a:gd name="connsiteY1" fmla="*/ 8073 h 2165846"/>
                <a:gd name="connsiteX2" fmla="*/ 959791 w 1259841"/>
                <a:gd name="connsiteY2" fmla="*/ 429914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843413 w 1259841"/>
                <a:gd name="connsiteY2" fmla="*/ 346786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841" h="2165846">
                  <a:moveTo>
                    <a:pt x="1151165" y="0"/>
                  </a:moveTo>
                  <a:lnTo>
                    <a:pt x="1259841" y="8073"/>
                  </a:lnTo>
                  <a:cubicBezTo>
                    <a:pt x="1167385" y="156504"/>
                    <a:pt x="855052" y="94057"/>
                    <a:pt x="793536" y="280285"/>
                  </a:cubicBezTo>
                  <a:cubicBezTo>
                    <a:pt x="385251" y="465072"/>
                    <a:pt x="285123" y="1255495"/>
                    <a:pt x="304845" y="1574048"/>
                  </a:cubicBezTo>
                  <a:cubicBezTo>
                    <a:pt x="326703" y="1927101"/>
                    <a:pt x="377880" y="2001930"/>
                    <a:pt x="459166" y="2165846"/>
                  </a:cubicBezTo>
                  <a:cubicBezTo>
                    <a:pt x="179939" y="1947015"/>
                    <a:pt x="0" y="1597861"/>
                    <a:pt x="0" y="1204724"/>
                  </a:cubicBezTo>
                  <a:cubicBezTo>
                    <a:pt x="0" y="539373"/>
                    <a:pt x="515394" y="0"/>
                    <a:pt x="1151165" y="0"/>
                  </a:cubicBezTo>
                  <a:close/>
                </a:path>
              </a:pathLst>
            </a:custGeom>
            <a:solidFill>
              <a:srgbClr val="FFFFFF">
                <a:alpha val="47059"/>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95" name="圆角矩形标注 13"/>
          <p:cNvSpPr/>
          <p:nvPr/>
        </p:nvSpPr>
        <p:spPr>
          <a:xfrm>
            <a:off x="2686529" y="3040829"/>
            <a:ext cx="1987114" cy="990895"/>
          </a:xfrm>
          <a:custGeom>
            <a:avLst/>
            <a:gdLst>
              <a:gd name="connsiteX0" fmla="*/ 0 w 2055996"/>
              <a:gd name="connsiteY0" fmla="*/ 120016 h 720080"/>
              <a:gd name="connsiteX1" fmla="*/ 120016 w 2055996"/>
              <a:gd name="connsiteY1" fmla="*/ 0 h 720080"/>
              <a:gd name="connsiteX2" fmla="*/ 342666 w 2055996"/>
              <a:gd name="connsiteY2" fmla="*/ 0 h 720080"/>
              <a:gd name="connsiteX3" fmla="*/ 342666 w 2055996"/>
              <a:gd name="connsiteY3" fmla="*/ 0 h 720080"/>
              <a:gd name="connsiteX4" fmla="*/ 856665 w 2055996"/>
              <a:gd name="connsiteY4" fmla="*/ 0 h 720080"/>
              <a:gd name="connsiteX5" fmla="*/ 1935980 w 2055996"/>
              <a:gd name="connsiteY5" fmla="*/ 0 h 720080"/>
              <a:gd name="connsiteX6" fmla="*/ 2055996 w 2055996"/>
              <a:gd name="connsiteY6" fmla="*/ 120016 h 720080"/>
              <a:gd name="connsiteX7" fmla="*/ 2055996 w 2055996"/>
              <a:gd name="connsiteY7" fmla="*/ 420047 h 720080"/>
              <a:gd name="connsiteX8" fmla="*/ 2055996 w 2055996"/>
              <a:gd name="connsiteY8" fmla="*/ 420047 h 720080"/>
              <a:gd name="connsiteX9" fmla="*/ 2055996 w 2055996"/>
              <a:gd name="connsiteY9" fmla="*/ 600067 h 720080"/>
              <a:gd name="connsiteX10" fmla="*/ 2055996 w 2055996"/>
              <a:gd name="connsiteY10" fmla="*/ 600064 h 720080"/>
              <a:gd name="connsiteX11" fmla="*/ 1935980 w 2055996"/>
              <a:gd name="connsiteY11" fmla="*/ 720080 h 720080"/>
              <a:gd name="connsiteX12" fmla="*/ 856665 w 2055996"/>
              <a:gd name="connsiteY12" fmla="*/ 720080 h 720080"/>
              <a:gd name="connsiteX13" fmla="*/ 935848 w 2055996"/>
              <a:gd name="connsiteY13" fmla="*/ 1025243 h 720080"/>
              <a:gd name="connsiteX14" fmla="*/ 342666 w 2055996"/>
              <a:gd name="connsiteY14" fmla="*/ 720080 h 720080"/>
              <a:gd name="connsiteX15" fmla="*/ 120016 w 2055996"/>
              <a:gd name="connsiteY15" fmla="*/ 720080 h 720080"/>
              <a:gd name="connsiteX16" fmla="*/ 0 w 2055996"/>
              <a:gd name="connsiteY16" fmla="*/ 600064 h 720080"/>
              <a:gd name="connsiteX17" fmla="*/ 0 w 2055996"/>
              <a:gd name="connsiteY17" fmla="*/ 600067 h 720080"/>
              <a:gd name="connsiteX18" fmla="*/ 0 w 2055996"/>
              <a:gd name="connsiteY18" fmla="*/ 420047 h 720080"/>
              <a:gd name="connsiteX19" fmla="*/ 0 w 2055996"/>
              <a:gd name="connsiteY19" fmla="*/ 420047 h 720080"/>
              <a:gd name="connsiteX20" fmla="*/ 0 w 2055996"/>
              <a:gd name="connsiteY20" fmla="*/ 120016 h 720080"/>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856665 w 2055996"/>
              <a:gd name="connsiteY12" fmla="*/ 720080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1003083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5996" h="1025243">
                <a:moveTo>
                  <a:pt x="0" y="120016"/>
                </a:moveTo>
                <a:cubicBezTo>
                  <a:pt x="0" y="53733"/>
                  <a:pt x="53733" y="0"/>
                  <a:pt x="120016" y="0"/>
                </a:cubicBezTo>
                <a:lnTo>
                  <a:pt x="342666" y="0"/>
                </a:lnTo>
                <a:lnTo>
                  <a:pt x="342666" y="0"/>
                </a:lnTo>
                <a:lnTo>
                  <a:pt x="856665" y="0"/>
                </a:lnTo>
                <a:lnTo>
                  <a:pt x="1935980" y="0"/>
                </a:lnTo>
                <a:cubicBezTo>
                  <a:pt x="2002263" y="0"/>
                  <a:pt x="2055996" y="53733"/>
                  <a:pt x="2055996" y="120016"/>
                </a:cubicBezTo>
                <a:lnTo>
                  <a:pt x="2055996" y="420047"/>
                </a:lnTo>
                <a:lnTo>
                  <a:pt x="2055996" y="420047"/>
                </a:lnTo>
                <a:lnTo>
                  <a:pt x="2055996" y="600067"/>
                </a:lnTo>
                <a:lnTo>
                  <a:pt x="2055996" y="600064"/>
                </a:lnTo>
                <a:cubicBezTo>
                  <a:pt x="2055996" y="666347"/>
                  <a:pt x="2002263" y="720080"/>
                  <a:pt x="1935980" y="720080"/>
                </a:cubicBezTo>
                <a:lnTo>
                  <a:pt x="1112159" y="746974"/>
                </a:lnTo>
                <a:lnTo>
                  <a:pt x="1003083" y="1025243"/>
                </a:lnTo>
                <a:lnTo>
                  <a:pt x="880548" y="733527"/>
                </a:lnTo>
                <a:lnTo>
                  <a:pt x="120016" y="720080"/>
                </a:lnTo>
                <a:cubicBezTo>
                  <a:pt x="53733" y="720080"/>
                  <a:pt x="0" y="666347"/>
                  <a:pt x="0" y="600064"/>
                </a:cubicBezTo>
                <a:lnTo>
                  <a:pt x="0" y="600067"/>
                </a:lnTo>
                <a:lnTo>
                  <a:pt x="0" y="420047"/>
                </a:lnTo>
                <a:lnTo>
                  <a:pt x="0" y="420047"/>
                </a:lnTo>
                <a:lnTo>
                  <a:pt x="0" y="120016"/>
                </a:lnTo>
                <a:close/>
              </a:path>
            </a:pathLst>
          </a:custGeom>
          <a:solidFill>
            <a:srgbClr val="F1A00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6" name="圆角矩形 95"/>
          <p:cNvSpPr/>
          <p:nvPr/>
        </p:nvSpPr>
        <p:spPr>
          <a:xfrm>
            <a:off x="2725519" y="3079819"/>
            <a:ext cx="1913664" cy="630973"/>
          </a:xfrm>
          <a:prstGeom prst="round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7" name="TextBox 96"/>
          <p:cNvSpPr txBox="1"/>
          <p:nvPr/>
        </p:nvSpPr>
        <p:spPr>
          <a:xfrm flipH="1">
            <a:off x="2964911" y="5376657"/>
            <a:ext cx="1315718" cy="51758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70%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8" name="TextBox 97"/>
          <p:cNvSpPr txBox="1"/>
          <p:nvPr/>
        </p:nvSpPr>
        <p:spPr>
          <a:xfrm flipH="1">
            <a:off x="2590941" y="3167024"/>
            <a:ext cx="993557" cy="56518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F1A00F"/>
                </a:solidFill>
                <a:uLnTx/>
                <a:uFillTx/>
                <a:latin typeface="Arial Rounded MT Bold" pitchFamily="34" charset="0"/>
                <a:ea typeface="微软雅黑" pitchFamily="34" charset="-122"/>
                <a:cs typeface="Times New Roman" pitchFamily="18" charset="0"/>
              </a:rPr>
              <a:t>02</a:t>
            </a:r>
            <a:endParaRPr kumimoji="0" lang="zh-CN" altLang="en-US" sz="4000" b="1" i="0" u="none" strike="noStrike" kern="0" cap="none" spc="0" normalizeH="0" baseline="0" noProof="0" dirty="0">
              <a:ln w="18415" cmpd="sng">
                <a:noFill/>
                <a:prstDash val="solid"/>
              </a:ln>
              <a:solidFill>
                <a:srgbClr val="F1A00F"/>
              </a:solidFill>
              <a:uLnTx/>
              <a:uFillTx/>
              <a:latin typeface="Arial Rounded MT Bold" pitchFamily="34" charset="0"/>
              <a:ea typeface="微软雅黑" pitchFamily="34" charset="-122"/>
              <a:cs typeface="Times New Roman" pitchFamily="18" charset="0"/>
            </a:endParaRPr>
          </a:p>
        </p:txBody>
      </p:sp>
      <p:sp>
        <p:nvSpPr>
          <p:cNvPr id="99" name="TextBox 98"/>
          <p:cNvSpPr txBox="1"/>
          <p:nvPr/>
        </p:nvSpPr>
        <p:spPr>
          <a:xfrm flipH="1">
            <a:off x="3278052" y="3283378"/>
            <a:ext cx="1452364" cy="3054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F1A00F"/>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Your</a:t>
            </a:r>
            <a:r>
              <a:rPr kumimoji="0" lang="en-US" altLang="zh-CN" sz="1400" b="1" i="0" u="none" strike="noStrike" kern="0" cap="none" spc="0" normalizeH="0" baseline="0" noProof="0" dirty="0">
                <a:ln w="18415" cmpd="sng">
                  <a:noFill/>
                  <a:prstDash val="solid"/>
                </a:ln>
                <a:solidFill>
                  <a:srgbClr val="F1A00F"/>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  </a:t>
            </a:r>
            <a:r>
              <a:rPr kumimoji="0" lang="en-US" altLang="zh-CN" sz="1800" b="1" i="0" u="none" strike="noStrike" kern="0" cap="none" spc="0" normalizeH="0" baseline="0" noProof="0" dirty="0">
                <a:ln w="18415" cmpd="sng">
                  <a:noFill/>
                  <a:prstDash val="solid"/>
                </a:ln>
                <a:solidFill>
                  <a:srgbClr val="F1A00F"/>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F1A00F"/>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endParaRPr>
          </a:p>
        </p:txBody>
      </p:sp>
      <p:sp>
        <p:nvSpPr>
          <p:cNvPr id="100" name="TextBox 99"/>
          <p:cNvSpPr txBox="1"/>
          <p:nvPr/>
        </p:nvSpPr>
        <p:spPr>
          <a:xfrm>
            <a:off x="3007273" y="4154357"/>
            <a:ext cx="1210357" cy="50569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a:t>
            </a:r>
          </a:p>
        </p:txBody>
      </p:sp>
      <p:sp>
        <p:nvSpPr>
          <p:cNvPr id="101" name="Oval 65"/>
          <p:cNvSpPr>
            <a:spLocks noChangeArrowheads="1"/>
          </p:cNvSpPr>
          <p:nvPr/>
        </p:nvSpPr>
        <p:spPr bwMode="auto">
          <a:xfrm rot="10800000">
            <a:off x="6283692" y="6038931"/>
            <a:ext cx="1929096" cy="396785"/>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102" name="泪滴形 101"/>
          <p:cNvSpPr/>
          <p:nvPr/>
        </p:nvSpPr>
        <p:spPr>
          <a:xfrm rot="19037104">
            <a:off x="6066925" y="3860682"/>
            <a:ext cx="2360449" cy="2360449"/>
          </a:xfrm>
          <a:prstGeom prst="teardrop">
            <a:avLst/>
          </a:prstGeom>
          <a:gradFill flip="none" rotWithShape="1">
            <a:gsLst>
              <a:gs pos="36000">
                <a:srgbClr val="CFCFCF"/>
              </a:gs>
              <a:gs pos="62000">
                <a:sysClr val="window" lastClr="FFFFFF">
                  <a:shade val="100000"/>
                  <a:satMod val="115000"/>
                </a:sysClr>
              </a:gs>
            </a:gsLst>
            <a:path path="circle">
              <a:fillToRect l="50000" t="50000" r="50000" b="50000"/>
            </a:path>
            <a:tileRect/>
          </a:gradFill>
          <a:ln w="25400" cap="flat" cmpd="sng" algn="ctr">
            <a:noFill/>
            <a:prstDash val="solid"/>
          </a:ln>
          <a:effectLst>
            <a:outerShdw blurRad="190500" dist="25400" dir="5400000" algn="t"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3" name="椭圆 3"/>
          <p:cNvSpPr/>
          <p:nvPr/>
        </p:nvSpPr>
        <p:spPr>
          <a:xfrm>
            <a:off x="6281221" y="5496902"/>
            <a:ext cx="1932034" cy="616936"/>
          </a:xfrm>
          <a:custGeom>
            <a:avLst/>
            <a:gdLst/>
            <a:ahLst/>
            <a:cxnLst/>
            <a:rect l="l" t="t" r="r" b="b"/>
            <a:pathLst>
              <a:path w="1932034" h="616936">
                <a:moveTo>
                  <a:pt x="0" y="0"/>
                </a:moveTo>
                <a:lnTo>
                  <a:pt x="1932034" y="0"/>
                </a:lnTo>
                <a:cubicBezTo>
                  <a:pt x="1763500" y="364580"/>
                  <a:pt x="1394076" y="616936"/>
                  <a:pt x="965929" y="616936"/>
                </a:cubicBezTo>
                <a:cubicBezTo>
                  <a:pt x="537781" y="616936"/>
                  <a:pt x="168574" y="364580"/>
                  <a:pt x="0" y="0"/>
                </a:cubicBezTo>
                <a:close/>
              </a:path>
            </a:pathLst>
          </a:custGeom>
          <a:solidFill>
            <a:srgbClr val="E4452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椭圆 5"/>
          <p:cNvSpPr/>
          <p:nvPr/>
        </p:nvSpPr>
        <p:spPr>
          <a:xfrm>
            <a:off x="6274309" y="5331465"/>
            <a:ext cx="1956032" cy="284813"/>
          </a:xfrm>
          <a:custGeom>
            <a:avLst/>
            <a:gdLst>
              <a:gd name="connsiteX0" fmla="*/ 0 w 2844427"/>
              <a:gd name="connsiteY0" fmla="*/ 216024 h 432048"/>
              <a:gd name="connsiteX1" fmla="*/ 1422214 w 2844427"/>
              <a:gd name="connsiteY1" fmla="*/ 0 h 432048"/>
              <a:gd name="connsiteX2" fmla="*/ 2844428 w 2844427"/>
              <a:gd name="connsiteY2" fmla="*/ 216024 h 432048"/>
              <a:gd name="connsiteX3" fmla="*/ 1422214 w 2844427"/>
              <a:gd name="connsiteY3" fmla="*/ 432048 h 432048"/>
              <a:gd name="connsiteX4" fmla="*/ 0 w 2844427"/>
              <a:gd name="connsiteY4" fmla="*/ 216024 h 432048"/>
              <a:gd name="connsiteX0" fmla="*/ 0 w 2822261"/>
              <a:gd name="connsiteY0" fmla="*/ 216024 h 432048"/>
              <a:gd name="connsiteX1" fmla="*/ 1422214 w 2822261"/>
              <a:gd name="connsiteY1" fmla="*/ 0 h 432048"/>
              <a:gd name="connsiteX2" fmla="*/ 2822261 w 2822261"/>
              <a:gd name="connsiteY2" fmla="*/ 216024 h 432048"/>
              <a:gd name="connsiteX3" fmla="*/ 1422214 w 2822261"/>
              <a:gd name="connsiteY3" fmla="*/ 432048 h 432048"/>
              <a:gd name="connsiteX4" fmla="*/ 0 w 2822261"/>
              <a:gd name="connsiteY4" fmla="*/ 216024 h 432048"/>
              <a:gd name="connsiteX0" fmla="*/ 0 w 2794552"/>
              <a:gd name="connsiteY0" fmla="*/ 232706 h 432171"/>
              <a:gd name="connsiteX1" fmla="*/ 1394505 w 2794552"/>
              <a:gd name="connsiteY1" fmla="*/ 56 h 432171"/>
              <a:gd name="connsiteX2" fmla="*/ 2794552 w 2794552"/>
              <a:gd name="connsiteY2" fmla="*/ 216080 h 432171"/>
              <a:gd name="connsiteX3" fmla="*/ 1394505 w 2794552"/>
              <a:gd name="connsiteY3" fmla="*/ 432104 h 432171"/>
              <a:gd name="connsiteX4" fmla="*/ 0 w 2794552"/>
              <a:gd name="connsiteY4" fmla="*/ 232706 h 432171"/>
              <a:gd name="connsiteX0" fmla="*/ 0 w 2811177"/>
              <a:gd name="connsiteY0" fmla="*/ 221573 h 432061"/>
              <a:gd name="connsiteX1" fmla="*/ 1411130 w 2811177"/>
              <a:gd name="connsiteY1" fmla="*/ 7 h 432061"/>
              <a:gd name="connsiteX2" fmla="*/ 2811177 w 2811177"/>
              <a:gd name="connsiteY2" fmla="*/ 216031 h 432061"/>
              <a:gd name="connsiteX3" fmla="*/ 1411130 w 2811177"/>
              <a:gd name="connsiteY3" fmla="*/ 432055 h 432061"/>
              <a:gd name="connsiteX4" fmla="*/ 0 w 2811177"/>
              <a:gd name="connsiteY4" fmla="*/ 221573 h 432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177" h="432061">
                <a:moveTo>
                  <a:pt x="0" y="221573"/>
                </a:moveTo>
                <a:cubicBezTo>
                  <a:pt x="0" y="102266"/>
                  <a:pt x="942601" y="931"/>
                  <a:pt x="1411130" y="7"/>
                </a:cubicBezTo>
                <a:cubicBezTo>
                  <a:pt x="1879659" y="-917"/>
                  <a:pt x="2811177" y="96724"/>
                  <a:pt x="2811177" y="216031"/>
                </a:cubicBezTo>
                <a:cubicBezTo>
                  <a:pt x="2811177" y="335338"/>
                  <a:pt x="1879659" y="431131"/>
                  <a:pt x="1411130" y="432055"/>
                </a:cubicBezTo>
                <a:cubicBezTo>
                  <a:pt x="942601" y="432979"/>
                  <a:pt x="0" y="340880"/>
                  <a:pt x="0" y="221573"/>
                </a:cubicBezTo>
                <a:close/>
              </a:path>
            </a:pathLst>
          </a:custGeom>
          <a:gradFill flip="none" rotWithShape="1">
            <a:gsLst>
              <a:gs pos="83000">
                <a:srgbClr val="F4BDA6"/>
              </a:gs>
              <a:gs pos="52000">
                <a:srgbClr val="F5BBB1"/>
              </a:gs>
              <a:gs pos="100000">
                <a:srgbClr val="EE8970"/>
              </a:gs>
              <a:gs pos="13000">
                <a:srgbClr val="ED7F6D"/>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5" name="椭圆 6"/>
          <p:cNvSpPr/>
          <p:nvPr/>
        </p:nvSpPr>
        <p:spPr>
          <a:xfrm flipV="1">
            <a:off x="6289689" y="5493382"/>
            <a:ext cx="2013983" cy="167866"/>
          </a:xfrm>
          <a:custGeom>
            <a:avLst/>
            <a:gdLst>
              <a:gd name="connsiteX0" fmla="*/ 0 w 2232248"/>
              <a:gd name="connsiteY0" fmla="*/ 22860 h 45719"/>
              <a:gd name="connsiteX1" fmla="*/ 1116124 w 2232248"/>
              <a:gd name="connsiteY1" fmla="*/ 0 h 45719"/>
              <a:gd name="connsiteX2" fmla="*/ 2232248 w 2232248"/>
              <a:gd name="connsiteY2" fmla="*/ 22860 h 45719"/>
              <a:gd name="connsiteX3" fmla="*/ 1116124 w 2232248"/>
              <a:gd name="connsiteY3" fmla="*/ 45720 h 45719"/>
              <a:gd name="connsiteX4" fmla="*/ 0 w 2232248"/>
              <a:gd name="connsiteY4" fmla="*/ 22860 h 45719"/>
              <a:gd name="connsiteX0" fmla="*/ 0 w 2276582"/>
              <a:gd name="connsiteY0" fmla="*/ 121973 h 123521"/>
              <a:gd name="connsiteX1" fmla="*/ 1160458 w 2276582"/>
              <a:gd name="connsiteY1" fmla="*/ 4902 h 123521"/>
              <a:gd name="connsiteX2" fmla="*/ 2276582 w 2276582"/>
              <a:gd name="connsiteY2" fmla="*/ 27762 h 123521"/>
              <a:gd name="connsiteX3" fmla="*/ 1160458 w 2276582"/>
              <a:gd name="connsiteY3" fmla="*/ 50622 h 123521"/>
              <a:gd name="connsiteX4" fmla="*/ 0 w 2276582"/>
              <a:gd name="connsiteY4" fmla="*/ 121973 h 123521"/>
              <a:gd name="connsiteX0" fmla="*/ 0 w 2470545"/>
              <a:gd name="connsiteY0" fmla="*/ 117422 h 162680"/>
              <a:gd name="connsiteX1" fmla="*/ 1160458 w 2470545"/>
              <a:gd name="connsiteY1" fmla="*/ 351 h 162680"/>
              <a:gd name="connsiteX2" fmla="*/ 2470545 w 2470545"/>
              <a:gd name="connsiteY2" fmla="*/ 161757 h 162680"/>
              <a:gd name="connsiteX3" fmla="*/ 1160458 w 2470545"/>
              <a:gd name="connsiteY3" fmla="*/ 46071 h 162680"/>
              <a:gd name="connsiteX4" fmla="*/ 0 w 2470545"/>
              <a:gd name="connsiteY4" fmla="*/ 117422 h 162680"/>
              <a:gd name="connsiteX0" fmla="*/ 0 w 2631258"/>
              <a:gd name="connsiteY0" fmla="*/ 161406 h 162280"/>
              <a:gd name="connsiteX1" fmla="*/ 1321171 w 2631258"/>
              <a:gd name="connsiteY1" fmla="*/ 0 h 162280"/>
              <a:gd name="connsiteX2" fmla="*/ 2631258 w 2631258"/>
              <a:gd name="connsiteY2" fmla="*/ 161406 h 162280"/>
              <a:gd name="connsiteX3" fmla="*/ 1321171 w 2631258"/>
              <a:gd name="connsiteY3" fmla="*/ 45720 h 162280"/>
              <a:gd name="connsiteX4" fmla="*/ 0 w 2631258"/>
              <a:gd name="connsiteY4" fmla="*/ 161406 h 162280"/>
              <a:gd name="connsiteX0" fmla="*/ 0 w 2703302"/>
              <a:gd name="connsiteY0" fmla="*/ 161872 h 223468"/>
              <a:gd name="connsiteX1" fmla="*/ 1321171 w 2703302"/>
              <a:gd name="connsiteY1" fmla="*/ 466 h 223468"/>
              <a:gd name="connsiteX2" fmla="*/ 2703302 w 2703302"/>
              <a:gd name="connsiteY2" fmla="*/ 222832 h 223468"/>
              <a:gd name="connsiteX3" fmla="*/ 1321171 w 2703302"/>
              <a:gd name="connsiteY3" fmla="*/ 46186 h 223468"/>
              <a:gd name="connsiteX4" fmla="*/ 0 w 2703302"/>
              <a:gd name="connsiteY4" fmla="*/ 161872 h 223468"/>
              <a:gd name="connsiteX0" fmla="*/ 0 w 2703302"/>
              <a:gd name="connsiteY0" fmla="*/ 163791 h 225387"/>
              <a:gd name="connsiteX1" fmla="*/ 1321171 w 2703302"/>
              <a:gd name="connsiteY1" fmla="*/ 2385 h 225387"/>
              <a:gd name="connsiteX2" fmla="*/ 2703302 w 2703302"/>
              <a:gd name="connsiteY2" fmla="*/ 224751 h 225387"/>
              <a:gd name="connsiteX3" fmla="*/ 1321171 w 2703302"/>
              <a:gd name="connsiteY3" fmla="*/ 48105 h 225387"/>
              <a:gd name="connsiteX4" fmla="*/ 0 w 2703302"/>
              <a:gd name="connsiteY4" fmla="*/ 163791 h 225387"/>
              <a:gd name="connsiteX0" fmla="*/ 0 w 2703302"/>
              <a:gd name="connsiteY0" fmla="*/ 163791 h 225321"/>
              <a:gd name="connsiteX1" fmla="*/ 1321171 w 2703302"/>
              <a:gd name="connsiteY1" fmla="*/ 2385 h 225321"/>
              <a:gd name="connsiteX2" fmla="*/ 2703302 w 2703302"/>
              <a:gd name="connsiteY2" fmla="*/ 224751 h 225321"/>
              <a:gd name="connsiteX3" fmla="*/ 1321171 w 2703302"/>
              <a:gd name="connsiteY3" fmla="*/ 48105 h 225321"/>
              <a:gd name="connsiteX4" fmla="*/ 0 w 2703302"/>
              <a:gd name="connsiteY4" fmla="*/ 163791 h 22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3302" h="225321">
                <a:moveTo>
                  <a:pt x="0" y="163791"/>
                </a:moveTo>
                <a:cubicBezTo>
                  <a:pt x="0" y="151166"/>
                  <a:pt x="599072" y="31018"/>
                  <a:pt x="1321171" y="2385"/>
                </a:cubicBezTo>
                <a:cubicBezTo>
                  <a:pt x="2043270" y="-26248"/>
                  <a:pt x="2703302" y="212126"/>
                  <a:pt x="2703302" y="224751"/>
                </a:cubicBezTo>
                <a:cubicBezTo>
                  <a:pt x="2703302" y="237376"/>
                  <a:pt x="1954601" y="36098"/>
                  <a:pt x="1321171" y="48105"/>
                </a:cubicBezTo>
                <a:cubicBezTo>
                  <a:pt x="687741" y="60112"/>
                  <a:pt x="0" y="176416"/>
                  <a:pt x="0" y="163791"/>
                </a:cubicBezTo>
                <a:close/>
              </a:path>
            </a:pathLst>
          </a:custGeom>
          <a:gradFill flip="none" rotWithShape="1">
            <a:gsLst>
              <a:gs pos="71000">
                <a:srgbClr val="FCFCFC">
                  <a:alpha val="60000"/>
                </a:srgbClr>
              </a:gs>
              <a:gs pos="21000">
                <a:srgbClr val="FBFBFB">
                  <a:alpha val="66000"/>
                </a:srgbClr>
              </a:gs>
              <a:gs pos="0">
                <a:sysClr val="window" lastClr="FFFFFF">
                  <a:alpha val="0"/>
                </a:sysClr>
              </a:gs>
              <a:gs pos="100000">
                <a:sysClr val="window" lastClr="FFFFFF">
                  <a:shade val="100000"/>
                  <a:satMod val="115000"/>
                  <a:alpha val="0"/>
                </a:sys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6" name="椭圆 105"/>
          <p:cNvSpPr/>
          <p:nvPr/>
        </p:nvSpPr>
        <p:spPr>
          <a:xfrm>
            <a:off x="6395843" y="5641646"/>
            <a:ext cx="1632540" cy="523658"/>
          </a:xfrm>
          <a:prstGeom prst="ellipse">
            <a:avLst/>
          </a:prstGeom>
          <a:gradFill flip="none" rotWithShape="1">
            <a:gsLst>
              <a:gs pos="0">
                <a:sysClr val="window" lastClr="FFFFFF">
                  <a:alpha val="75000"/>
                </a:sysClr>
              </a:gs>
              <a:gs pos="42000">
                <a:srgbClr val="FFFFFF">
                  <a:alpha val="20000"/>
                </a:srgbClr>
              </a:gs>
              <a:gs pos="70000">
                <a:sysClr val="window" lastClr="FFFFFF">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椭圆 8"/>
          <p:cNvSpPr/>
          <p:nvPr/>
        </p:nvSpPr>
        <p:spPr>
          <a:xfrm>
            <a:off x="6174218" y="4102092"/>
            <a:ext cx="1341164" cy="1613573"/>
          </a:xfrm>
          <a:custGeom>
            <a:avLst/>
            <a:gdLst>
              <a:gd name="connsiteX0" fmla="*/ 1151165 w 1259841"/>
              <a:gd name="connsiteY0" fmla="*/ 0 h 2165846"/>
              <a:gd name="connsiteX1" fmla="*/ 1259841 w 1259841"/>
              <a:gd name="connsiteY1" fmla="*/ 8073 h 2165846"/>
              <a:gd name="connsiteX2" fmla="*/ 959791 w 1259841"/>
              <a:gd name="connsiteY2" fmla="*/ 429914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843413 w 1259841"/>
              <a:gd name="connsiteY2" fmla="*/ 346786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32554 w 1259841"/>
              <a:gd name="connsiteY3" fmla="*/ 1618383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 name="connsiteX0" fmla="*/ 1151165 w 1259841"/>
              <a:gd name="connsiteY0" fmla="*/ 0 h 2165846"/>
              <a:gd name="connsiteX1" fmla="*/ 1259841 w 1259841"/>
              <a:gd name="connsiteY1" fmla="*/ 8073 h 2165846"/>
              <a:gd name="connsiteX2" fmla="*/ 793536 w 1259841"/>
              <a:gd name="connsiteY2" fmla="*/ 280285 h 2165846"/>
              <a:gd name="connsiteX3" fmla="*/ 304845 w 1259841"/>
              <a:gd name="connsiteY3" fmla="*/ 1574048 h 2165846"/>
              <a:gd name="connsiteX4" fmla="*/ 459166 w 1259841"/>
              <a:gd name="connsiteY4" fmla="*/ 2165846 h 2165846"/>
              <a:gd name="connsiteX5" fmla="*/ 0 w 1259841"/>
              <a:gd name="connsiteY5" fmla="*/ 1204724 h 2165846"/>
              <a:gd name="connsiteX6" fmla="*/ 1151165 w 1259841"/>
              <a:gd name="connsiteY6" fmla="*/ 0 h 216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841" h="2165846">
                <a:moveTo>
                  <a:pt x="1151165" y="0"/>
                </a:moveTo>
                <a:lnTo>
                  <a:pt x="1259841" y="8073"/>
                </a:lnTo>
                <a:cubicBezTo>
                  <a:pt x="1167385" y="156504"/>
                  <a:pt x="855052" y="94057"/>
                  <a:pt x="793536" y="280285"/>
                </a:cubicBezTo>
                <a:cubicBezTo>
                  <a:pt x="385251" y="465072"/>
                  <a:pt x="285123" y="1255495"/>
                  <a:pt x="304845" y="1574048"/>
                </a:cubicBezTo>
                <a:cubicBezTo>
                  <a:pt x="326703" y="1927101"/>
                  <a:pt x="377880" y="2001930"/>
                  <a:pt x="459166" y="2165846"/>
                </a:cubicBezTo>
                <a:cubicBezTo>
                  <a:pt x="179939" y="1947015"/>
                  <a:pt x="0" y="1597861"/>
                  <a:pt x="0" y="1204724"/>
                </a:cubicBezTo>
                <a:cubicBezTo>
                  <a:pt x="0" y="539373"/>
                  <a:pt x="515394" y="0"/>
                  <a:pt x="1151165" y="0"/>
                </a:cubicBezTo>
                <a:close/>
              </a:path>
            </a:pathLst>
          </a:custGeom>
          <a:solidFill>
            <a:srgbClr val="FFFFFF">
              <a:alpha val="47059"/>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8" name="圆角矩形标注 13"/>
          <p:cNvSpPr/>
          <p:nvPr/>
        </p:nvSpPr>
        <p:spPr>
          <a:xfrm>
            <a:off x="6416544" y="3374209"/>
            <a:ext cx="1987114" cy="990895"/>
          </a:xfrm>
          <a:custGeom>
            <a:avLst/>
            <a:gdLst>
              <a:gd name="connsiteX0" fmla="*/ 0 w 2055996"/>
              <a:gd name="connsiteY0" fmla="*/ 120016 h 720080"/>
              <a:gd name="connsiteX1" fmla="*/ 120016 w 2055996"/>
              <a:gd name="connsiteY1" fmla="*/ 0 h 720080"/>
              <a:gd name="connsiteX2" fmla="*/ 342666 w 2055996"/>
              <a:gd name="connsiteY2" fmla="*/ 0 h 720080"/>
              <a:gd name="connsiteX3" fmla="*/ 342666 w 2055996"/>
              <a:gd name="connsiteY3" fmla="*/ 0 h 720080"/>
              <a:gd name="connsiteX4" fmla="*/ 856665 w 2055996"/>
              <a:gd name="connsiteY4" fmla="*/ 0 h 720080"/>
              <a:gd name="connsiteX5" fmla="*/ 1935980 w 2055996"/>
              <a:gd name="connsiteY5" fmla="*/ 0 h 720080"/>
              <a:gd name="connsiteX6" fmla="*/ 2055996 w 2055996"/>
              <a:gd name="connsiteY6" fmla="*/ 120016 h 720080"/>
              <a:gd name="connsiteX7" fmla="*/ 2055996 w 2055996"/>
              <a:gd name="connsiteY7" fmla="*/ 420047 h 720080"/>
              <a:gd name="connsiteX8" fmla="*/ 2055996 w 2055996"/>
              <a:gd name="connsiteY8" fmla="*/ 420047 h 720080"/>
              <a:gd name="connsiteX9" fmla="*/ 2055996 w 2055996"/>
              <a:gd name="connsiteY9" fmla="*/ 600067 h 720080"/>
              <a:gd name="connsiteX10" fmla="*/ 2055996 w 2055996"/>
              <a:gd name="connsiteY10" fmla="*/ 600064 h 720080"/>
              <a:gd name="connsiteX11" fmla="*/ 1935980 w 2055996"/>
              <a:gd name="connsiteY11" fmla="*/ 720080 h 720080"/>
              <a:gd name="connsiteX12" fmla="*/ 856665 w 2055996"/>
              <a:gd name="connsiteY12" fmla="*/ 720080 h 720080"/>
              <a:gd name="connsiteX13" fmla="*/ 935848 w 2055996"/>
              <a:gd name="connsiteY13" fmla="*/ 1025243 h 720080"/>
              <a:gd name="connsiteX14" fmla="*/ 342666 w 2055996"/>
              <a:gd name="connsiteY14" fmla="*/ 720080 h 720080"/>
              <a:gd name="connsiteX15" fmla="*/ 120016 w 2055996"/>
              <a:gd name="connsiteY15" fmla="*/ 720080 h 720080"/>
              <a:gd name="connsiteX16" fmla="*/ 0 w 2055996"/>
              <a:gd name="connsiteY16" fmla="*/ 600064 h 720080"/>
              <a:gd name="connsiteX17" fmla="*/ 0 w 2055996"/>
              <a:gd name="connsiteY17" fmla="*/ 600067 h 720080"/>
              <a:gd name="connsiteX18" fmla="*/ 0 w 2055996"/>
              <a:gd name="connsiteY18" fmla="*/ 420047 h 720080"/>
              <a:gd name="connsiteX19" fmla="*/ 0 w 2055996"/>
              <a:gd name="connsiteY19" fmla="*/ 420047 h 720080"/>
              <a:gd name="connsiteX20" fmla="*/ 0 w 2055996"/>
              <a:gd name="connsiteY20" fmla="*/ 120016 h 720080"/>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856665 w 2055996"/>
              <a:gd name="connsiteY12" fmla="*/ 720080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571266 w 2055996"/>
              <a:gd name="connsiteY14" fmla="*/ 720080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206289 w 2055996"/>
              <a:gd name="connsiteY12" fmla="*/ 733527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935848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 name="connsiteX0" fmla="*/ 0 w 2055996"/>
              <a:gd name="connsiteY0" fmla="*/ 120016 h 1025243"/>
              <a:gd name="connsiteX1" fmla="*/ 120016 w 2055996"/>
              <a:gd name="connsiteY1" fmla="*/ 0 h 1025243"/>
              <a:gd name="connsiteX2" fmla="*/ 342666 w 2055996"/>
              <a:gd name="connsiteY2" fmla="*/ 0 h 1025243"/>
              <a:gd name="connsiteX3" fmla="*/ 342666 w 2055996"/>
              <a:gd name="connsiteY3" fmla="*/ 0 h 1025243"/>
              <a:gd name="connsiteX4" fmla="*/ 856665 w 2055996"/>
              <a:gd name="connsiteY4" fmla="*/ 0 h 1025243"/>
              <a:gd name="connsiteX5" fmla="*/ 1935980 w 2055996"/>
              <a:gd name="connsiteY5" fmla="*/ 0 h 1025243"/>
              <a:gd name="connsiteX6" fmla="*/ 2055996 w 2055996"/>
              <a:gd name="connsiteY6" fmla="*/ 120016 h 1025243"/>
              <a:gd name="connsiteX7" fmla="*/ 2055996 w 2055996"/>
              <a:gd name="connsiteY7" fmla="*/ 420047 h 1025243"/>
              <a:gd name="connsiteX8" fmla="*/ 2055996 w 2055996"/>
              <a:gd name="connsiteY8" fmla="*/ 420047 h 1025243"/>
              <a:gd name="connsiteX9" fmla="*/ 2055996 w 2055996"/>
              <a:gd name="connsiteY9" fmla="*/ 600067 h 1025243"/>
              <a:gd name="connsiteX10" fmla="*/ 2055996 w 2055996"/>
              <a:gd name="connsiteY10" fmla="*/ 600064 h 1025243"/>
              <a:gd name="connsiteX11" fmla="*/ 1935980 w 2055996"/>
              <a:gd name="connsiteY11" fmla="*/ 720080 h 1025243"/>
              <a:gd name="connsiteX12" fmla="*/ 1112159 w 2055996"/>
              <a:gd name="connsiteY12" fmla="*/ 746974 h 1025243"/>
              <a:gd name="connsiteX13" fmla="*/ 1003083 w 2055996"/>
              <a:gd name="connsiteY13" fmla="*/ 1025243 h 1025243"/>
              <a:gd name="connsiteX14" fmla="*/ 880548 w 2055996"/>
              <a:gd name="connsiteY14" fmla="*/ 733527 h 1025243"/>
              <a:gd name="connsiteX15" fmla="*/ 120016 w 2055996"/>
              <a:gd name="connsiteY15" fmla="*/ 720080 h 1025243"/>
              <a:gd name="connsiteX16" fmla="*/ 0 w 2055996"/>
              <a:gd name="connsiteY16" fmla="*/ 600064 h 1025243"/>
              <a:gd name="connsiteX17" fmla="*/ 0 w 2055996"/>
              <a:gd name="connsiteY17" fmla="*/ 600067 h 1025243"/>
              <a:gd name="connsiteX18" fmla="*/ 0 w 2055996"/>
              <a:gd name="connsiteY18" fmla="*/ 420047 h 1025243"/>
              <a:gd name="connsiteX19" fmla="*/ 0 w 2055996"/>
              <a:gd name="connsiteY19" fmla="*/ 420047 h 1025243"/>
              <a:gd name="connsiteX20" fmla="*/ 0 w 2055996"/>
              <a:gd name="connsiteY20" fmla="*/ 120016 h 10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5996" h="1025243">
                <a:moveTo>
                  <a:pt x="0" y="120016"/>
                </a:moveTo>
                <a:cubicBezTo>
                  <a:pt x="0" y="53733"/>
                  <a:pt x="53733" y="0"/>
                  <a:pt x="120016" y="0"/>
                </a:cubicBezTo>
                <a:lnTo>
                  <a:pt x="342666" y="0"/>
                </a:lnTo>
                <a:lnTo>
                  <a:pt x="342666" y="0"/>
                </a:lnTo>
                <a:lnTo>
                  <a:pt x="856665" y="0"/>
                </a:lnTo>
                <a:lnTo>
                  <a:pt x="1935980" y="0"/>
                </a:lnTo>
                <a:cubicBezTo>
                  <a:pt x="2002263" y="0"/>
                  <a:pt x="2055996" y="53733"/>
                  <a:pt x="2055996" y="120016"/>
                </a:cubicBezTo>
                <a:lnTo>
                  <a:pt x="2055996" y="420047"/>
                </a:lnTo>
                <a:lnTo>
                  <a:pt x="2055996" y="420047"/>
                </a:lnTo>
                <a:lnTo>
                  <a:pt x="2055996" y="600067"/>
                </a:lnTo>
                <a:lnTo>
                  <a:pt x="2055996" y="600064"/>
                </a:lnTo>
                <a:cubicBezTo>
                  <a:pt x="2055996" y="666347"/>
                  <a:pt x="2002263" y="720080"/>
                  <a:pt x="1935980" y="720080"/>
                </a:cubicBezTo>
                <a:lnTo>
                  <a:pt x="1112159" y="746974"/>
                </a:lnTo>
                <a:lnTo>
                  <a:pt x="1003083" y="1025243"/>
                </a:lnTo>
                <a:lnTo>
                  <a:pt x="880548" y="733527"/>
                </a:lnTo>
                <a:lnTo>
                  <a:pt x="120016" y="720080"/>
                </a:lnTo>
                <a:cubicBezTo>
                  <a:pt x="53733" y="720080"/>
                  <a:pt x="0" y="666347"/>
                  <a:pt x="0" y="600064"/>
                </a:cubicBezTo>
                <a:lnTo>
                  <a:pt x="0" y="600067"/>
                </a:lnTo>
                <a:lnTo>
                  <a:pt x="0" y="420047"/>
                </a:lnTo>
                <a:lnTo>
                  <a:pt x="0" y="420047"/>
                </a:lnTo>
                <a:lnTo>
                  <a:pt x="0" y="120016"/>
                </a:lnTo>
                <a:close/>
              </a:path>
            </a:pathLst>
          </a:custGeom>
          <a:solidFill>
            <a:srgbClr val="E4452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9" name="圆角矩形 108"/>
          <p:cNvSpPr/>
          <p:nvPr/>
        </p:nvSpPr>
        <p:spPr>
          <a:xfrm>
            <a:off x="6455534" y="3413199"/>
            <a:ext cx="1913664" cy="630973"/>
          </a:xfrm>
          <a:prstGeom prst="round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0" name="TextBox 109"/>
          <p:cNvSpPr txBox="1"/>
          <p:nvPr/>
        </p:nvSpPr>
        <p:spPr>
          <a:xfrm flipH="1">
            <a:off x="6640657" y="5557765"/>
            <a:ext cx="1315718"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30%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11" name="TextBox 110"/>
          <p:cNvSpPr txBox="1"/>
          <p:nvPr/>
        </p:nvSpPr>
        <p:spPr>
          <a:xfrm flipH="1">
            <a:off x="6320957" y="3500404"/>
            <a:ext cx="99355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E4452A"/>
                </a:solidFill>
                <a:uLnTx/>
                <a:uFillTx/>
                <a:latin typeface="Arial Rounded MT Bold" pitchFamily="34" charset="0"/>
                <a:ea typeface="微软雅黑" pitchFamily="34" charset="-122"/>
                <a:cs typeface="Times New Roman" pitchFamily="18" charset="0"/>
              </a:rPr>
              <a:t>04</a:t>
            </a:r>
            <a:endParaRPr kumimoji="0" lang="zh-CN" altLang="en-US" sz="4000" b="1" i="0" u="none" strike="noStrike" kern="0" cap="none" spc="0" normalizeH="0" baseline="0" noProof="0" dirty="0">
              <a:ln w="18415" cmpd="sng">
                <a:noFill/>
                <a:prstDash val="solid"/>
              </a:ln>
              <a:solidFill>
                <a:srgbClr val="E4452A"/>
              </a:solidFill>
              <a:uLnTx/>
              <a:uFillTx/>
              <a:latin typeface="Arial Rounded MT Bold" pitchFamily="34" charset="0"/>
              <a:ea typeface="微软雅黑" pitchFamily="34" charset="-122"/>
              <a:cs typeface="Times New Roman" pitchFamily="18" charset="0"/>
            </a:endParaRPr>
          </a:p>
        </p:txBody>
      </p:sp>
      <p:sp>
        <p:nvSpPr>
          <p:cNvPr id="112" name="TextBox 111"/>
          <p:cNvSpPr txBox="1"/>
          <p:nvPr/>
        </p:nvSpPr>
        <p:spPr>
          <a:xfrm flipH="1">
            <a:off x="7008067" y="3616758"/>
            <a:ext cx="1452364"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E4452A"/>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Your</a:t>
            </a:r>
            <a:r>
              <a:rPr kumimoji="0" lang="en-US" altLang="zh-CN" sz="1400" b="1" i="0" u="none" strike="noStrike" kern="0" cap="none" spc="0" normalizeH="0" baseline="0" noProof="0" dirty="0">
                <a:ln w="18415" cmpd="sng">
                  <a:noFill/>
                  <a:prstDash val="solid"/>
                </a:ln>
                <a:solidFill>
                  <a:srgbClr val="E4452A"/>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  </a:t>
            </a:r>
            <a:r>
              <a:rPr kumimoji="0" lang="en-US" altLang="zh-CN" sz="1800" b="1" i="0" u="none" strike="noStrike" kern="0" cap="none" spc="0" normalizeH="0" baseline="0" noProof="0" dirty="0">
                <a:ln w="18415" cmpd="sng">
                  <a:noFill/>
                  <a:prstDash val="solid"/>
                </a:ln>
                <a:solidFill>
                  <a:srgbClr val="E4452A"/>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E4452A"/>
              </a:solidFill>
              <a:effectLst>
                <a:outerShdw blurRad="50800" dist="38100" dir="5400000" algn="t" rotWithShape="0">
                  <a:sysClr val="window" lastClr="FFFFFF">
                    <a:alpha val="51000"/>
                  </a:sysClr>
                </a:outerShdw>
              </a:effectLst>
              <a:uLnTx/>
              <a:uFillTx/>
              <a:latin typeface="Arial Rounded MT Bold" pitchFamily="34" charset="0"/>
              <a:ea typeface="微软雅黑" pitchFamily="34" charset="-122"/>
              <a:cs typeface="Times New Roman" pitchFamily="18" charset="0"/>
            </a:endParaRPr>
          </a:p>
        </p:txBody>
      </p:sp>
      <p:sp>
        <p:nvSpPr>
          <p:cNvPr id="113" name="TextBox 112"/>
          <p:cNvSpPr txBox="1"/>
          <p:nvPr/>
        </p:nvSpPr>
        <p:spPr>
          <a:xfrm>
            <a:off x="6674010" y="4653136"/>
            <a:ext cx="1210357" cy="50569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a:t>
            </a:r>
          </a:p>
        </p:txBody>
      </p:sp>
    </p:spTree>
    <p:extLst>
      <p:ext uri="{BB962C8B-B14F-4D97-AF65-F5344CB8AC3E}">
        <p14:creationId xmlns:p14="http://schemas.microsoft.com/office/powerpoint/2010/main" val="3680497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239472" y="2490415"/>
            <a:ext cx="2064069" cy="2882801"/>
            <a:chOff x="3275856" y="2132856"/>
            <a:chExt cx="2520280" cy="3519971"/>
          </a:xfrm>
        </p:grpSpPr>
        <p:grpSp>
          <p:nvGrpSpPr>
            <p:cNvPr id="44" name="组合 43"/>
            <p:cNvGrpSpPr/>
            <p:nvPr/>
          </p:nvGrpSpPr>
          <p:grpSpPr>
            <a:xfrm>
              <a:off x="3275856" y="2132856"/>
              <a:ext cx="2520280" cy="2730303"/>
              <a:chOff x="1403648" y="692696"/>
              <a:chExt cx="3456384" cy="3744416"/>
            </a:xfrm>
          </p:grpSpPr>
          <p:sp>
            <p:nvSpPr>
              <p:cNvPr id="50" name="椭圆 1"/>
              <p:cNvSpPr/>
              <p:nvPr/>
            </p:nvSpPr>
            <p:spPr>
              <a:xfrm>
                <a:off x="1403648" y="692696"/>
                <a:ext cx="3456384" cy="3744416"/>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椭圆 50"/>
              <p:cNvSpPr/>
              <p:nvPr/>
            </p:nvSpPr>
            <p:spPr>
              <a:xfrm>
                <a:off x="1707722" y="996770"/>
                <a:ext cx="2880320" cy="2880320"/>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9"/>
              <p:cNvSpPr/>
              <p:nvPr/>
            </p:nvSpPr>
            <p:spPr>
              <a:xfrm>
                <a:off x="1821717" y="1132766"/>
                <a:ext cx="2608330" cy="2608330"/>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5" name="TextBox 44"/>
            <p:cNvSpPr txBox="1"/>
            <p:nvPr/>
          </p:nvSpPr>
          <p:spPr>
            <a:xfrm flipH="1">
              <a:off x="3607432" y="2669571"/>
              <a:ext cx="1007088" cy="56733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46" name="直接连接符 45"/>
            <p:cNvCxnSpPr/>
            <p:nvPr/>
          </p:nvCxnSpPr>
          <p:spPr>
            <a:xfrm>
              <a:off x="4601457" y="3231227"/>
              <a:ext cx="749568" cy="0"/>
            </a:xfrm>
            <a:prstGeom prst="line">
              <a:avLst/>
            </a:prstGeom>
            <a:noFill/>
            <a:ln w="9525" cap="flat" cmpd="sng" algn="ctr">
              <a:solidFill>
                <a:srgbClr val="C0504D"/>
              </a:solidFill>
              <a:prstDash val="solid"/>
            </a:ln>
            <a:effectLst/>
          </p:spPr>
        </p:cxnSp>
        <p:sp>
          <p:nvSpPr>
            <p:cNvPr id="47" name="TextBox 46"/>
            <p:cNvSpPr txBox="1"/>
            <p:nvPr/>
          </p:nvSpPr>
          <p:spPr>
            <a:xfrm flipH="1">
              <a:off x="4519748" y="2892125"/>
              <a:ext cx="864096"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a:off x="3645853" y="3336923"/>
              <a:ext cx="1759812" cy="10146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9" name="TextBox 48"/>
            <p:cNvSpPr txBox="1"/>
            <p:nvPr/>
          </p:nvSpPr>
          <p:spPr>
            <a:xfrm flipH="1">
              <a:off x="3359865" y="5257847"/>
              <a:ext cx="2165113"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grpSp>
      <p:grpSp>
        <p:nvGrpSpPr>
          <p:cNvPr id="53" name="组合 52"/>
          <p:cNvGrpSpPr/>
          <p:nvPr/>
        </p:nvGrpSpPr>
        <p:grpSpPr>
          <a:xfrm>
            <a:off x="2441146" y="2490415"/>
            <a:ext cx="2064069" cy="2882801"/>
            <a:chOff x="3275856" y="2132856"/>
            <a:chExt cx="2520280" cy="3519971"/>
          </a:xfrm>
        </p:grpSpPr>
        <p:grpSp>
          <p:nvGrpSpPr>
            <p:cNvPr id="54" name="组合 53"/>
            <p:cNvGrpSpPr/>
            <p:nvPr/>
          </p:nvGrpSpPr>
          <p:grpSpPr>
            <a:xfrm>
              <a:off x="3275856" y="2132856"/>
              <a:ext cx="2520280" cy="2730303"/>
              <a:chOff x="1403648" y="692696"/>
              <a:chExt cx="3456384" cy="3744416"/>
            </a:xfrm>
          </p:grpSpPr>
          <p:sp>
            <p:nvSpPr>
              <p:cNvPr id="60" name="椭圆 1"/>
              <p:cNvSpPr/>
              <p:nvPr/>
            </p:nvSpPr>
            <p:spPr>
              <a:xfrm>
                <a:off x="1403648" y="692696"/>
                <a:ext cx="3456384" cy="3744416"/>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椭圆 60"/>
              <p:cNvSpPr/>
              <p:nvPr/>
            </p:nvSpPr>
            <p:spPr>
              <a:xfrm>
                <a:off x="1707722" y="996770"/>
                <a:ext cx="2880320" cy="2880320"/>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9"/>
              <p:cNvSpPr/>
              <p:nvPr/>
            </p:nvSpPr>
            <p:spPr>
              <a:xfrm>
                <a:off x="1821717" y="1132766"/>
                <a:ext cx="2608330" cy="2608330"/>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5" name="TextBox 54"/>
            <p:cNvSpPr txBox="1"/>
            <p:nvPr/>
          </p:nvSpPr>
          <p:spPr>
            <a:xfrm flipH="1">
              <a:off x="3607431" y="2669571"/>
              <a:ext cx="1007088" cy="59376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56" name="直接连接符 55"/>
            <p:cNvCxnSpPr/>
            <p:nvPr/>
          </p:nvCxnSpPr>
          <p:spPr>
            <a:xfrm>
              <a:off x="4601457" y="3231227"/>
              <a:ext cx="749568" cy="0"/>
            </a:xfrm>
            <a:prstGeom prst="line">
              <a:avLst/>
            </a:prstGeom>
            <a:noFill/>
            <a:ln w="9525" cap="flat" cmpd="sng" algn="ctr">
              <a:solidFill>
                <a:srgbClr val="C0504D"/>
              </a:solidFill>
              <a:prstDash val="solid"/>
            </a:ln>
            <a:effectLst/>
          </p:spPr>
        </p:cxnSp>
        <p:sp>
          <p:nvSpPr>
            <p:cNvPr id="57" name="TextBox 56"/>
            <p:cNvSpPr txBox="1"/>
            <p:nvPr/>
          </p:nvSpPr>
          <p:spPr>
            <a:xfrm flipH="1">
              <a:off x="4519748" y="2892125"/>
              <a:ext cx="864096"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58" name="TextBox 57"/>
            <p:cNvSpPr txBox="1"/>
            <p:nvPr/>
          </p:nvSpPr>
          <p:spPr>
            <a:xfrm>
              <a:off x="3612975" y="3336923"/>
              <a:ext cx="1802184" cy="10146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9" name="TextBox 58"/>
            <p:cNvSpPr txBox="1"/>
            <p:nvPr/>
          </p:nvSpPr>
          <p:spPr>
            <a:xfrm flipH="1">
              <a:off x="3359865" y="5257847"/>
              <a:ext cx="2165113"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grpSp>
      <p:grpSp>
        <p:nvGrpSpPr>
          <p:cNvPr id="63" name="组合 62"/>
          <p:cNvGrpSpPr/>
          <p:nvPr/>
        </p:nvGrpSpPr>
        <p:grpSpPr>
          <a:xfrm>
            <a:off x="4642820" y="2490415"/>
            <a:ext cx="2064069" cy="2882801"/>
            <a:chOff x="3275856" y="2132856"/>
            <a:chExt cx="2520280" cy="3519971"/>
          </a:xfrm>
        </p:grpSpPr>
        <p:grpSp>
          <p:nvGrpSpPr>
            <p:cNvPr id="64" name="组合 63"/>
            <p:cNvGrpSpPr/>
            <p:nvPr/>
          </p:nvGrpSpPr>
          <p:grpSpPr>
            <a:xfrm>
              <a:off x="3275856" y="2132856"/>
              <a:ext cx="2520280" cy="2730303"/>
              <a:chOff x="1403648" y="692696"/>
              <a:chExt cx="3456384" cy="3744416"/>
            </a:xfrm>
          </p:grpSpPr>
          <p:sp>
            <p:nvSpPr>
              <p:cNvPr id="70" name="椭圆 1"/>
              <p:cNvSpPr/>
              <p:nvPr/>
            </p:nvSpPr>
            <p:spPr>
              <a:xfrm>
                <a:off x="1403648" y="692696"/>
                <a:ext cx="3456384" cy="3744416"/>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1" name="椭圆 70"/>
              <p:cNvSpPr/>
              <p:nvPr/>
            </p:nvSpPr>
            <p:spPr>
              <a:xfrm>
                <a:off x="1707722" y="996770"/>
                <a:ext cx="2880320" cy="2880320"/>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椭圆 9"/>
              <p:cNvSpPr/>
              <p:nvPr/>
            </p:nvSpPr>
            <p:spPr>
              <a:xfrm>
                <a:off x="1821717" y="1132766"/>
                <a:ext cx="2608330" cy="2608330"/>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5" name="TextBox 64"/>
            <p:cNvSpPr txBox="1"/>
            <p:nvPr/>
          </p:nvSpPr>
          <p:spPr>
            <a:xfrm flipH="1">
              <a:off x="3607431" y="2669571"/>
              <a:ext cx="1007088" cy="59376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66" name="直接连接符 65"/>
            <p:cNvCxnSpPr/>
            <p:nvPr/>
          </p:nvCxnSpPr>
          <p:spPr>
            <a:xfrm>
              <a:off x="4601457" y="3231227"/>
              <a:ext cx="749568" cy="0"/>
            </a:xfrm>
            <a:prstGeom prst="line">
              <a:avLst/>
            </a:prstGeom>
            <a:noFill/>
            <a:ln w="9525" cap="flat" cmpd="sng" algn="ctr">
              <a:solidFill>
                <a:srgbClr val="C0504D"/>
              </a:solidFill>
              <a:prstDash val="solid"/>
            </a:ln>
            <a:effectLst/>
          </p:spPr>
        </p:cxnSp>
        <p:sp>
          <p:nvSpPr>
            <p:cNvPr id="67" name="TextBox 66"/>
            <p:cNvSpPr txBox="1"/>
            <p:nvPr/>
          </p:nvSpPr>
          <p:spPr>
            <a:xfrm flipH="1">
              <a:off x="4519748" y="2892125"/>
              <a:ext cx="864096"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68" name="TextBox 67"/>
            <p:cNvSpPr txBox="1"/>
            <p:nvPr/>
          </p:nvSpPr>
          <p:spPr>
            <a:xfrm>
              <a:off x="3612975" y="3336923"/>
              <a:ext cx="1802184" cy="10146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9" name="TextBox 68"/>
            <p:cNvSpPr txBox="1"/>
            <p:nvPr/>
          </p:nvSpPr>
          <p:spPr>
            <a:xfrm flipH="1">
              <a:off x="3359865" y="5257847"/>
              <a:ext cx="2165113"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grpSp>
      <p:grpSp>
        <p:nvGrpSpPr>
          <p:cNvPr id="73" name="组合 72"/>
          <p:cNvGrpSpPr/>
          <p:nvPr/>
        </p:nvGrpSpPr>
        <p:grpSpPr>
          <a:xfrm>
            <a:off x="6844494" y="2490415"/>
            <a:ext cx="2064069" cy="2882801"/>
            <a:chOff x="3275856" y="2132856"/>
            <a:chExt cx="2520280" cy="3519971"/>
          </a:xfrm>
        </p:grpSpPr>
        <p:grpSp>
          <p:nvGrpSpPr>
            <p:cNvPr id="74" name="组合 73"/>
            <p:cNvGrpSpPr/>
            <p:nvPr/>
          </p:nvGrpSpPr>
          <p:grpSpPr>
            <a:xfrm>
              <a:off x="3275856" y="2132856"/>
              <a:ext cx="2520280" cy="2730303"/>
              <a:chOff x="1403648" y="692696"/>
              <a:chExt cx="3456384" cy="3744416"/>
            </a:xfrm>
          </p:grpSpPr>
          <p:sp>
            <p:nvSpPr>
              <p:cNvPr id="80" name="椭圆 1"/>
              <p:cNvSpPr/>
              <p:nvPr/>
            </p:nvSpPr>
            <p:spPr>
              <a:xfrm>
                <a:off x="1403648" y="692696"/>
                <a:ext cx="3456384" cy="3744416"/>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椭圆 80"/>
              <p:cNvSpPr/>
              <p:nvPr/>
            </p:nvSpPr>
            <p:spPr>
              <a:xfrm>
                <a:off x="1707722" y="996770"/>
                <a:ext cx="2880320" cy="2880320"/>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2" name="椭圆 9"/>
              <p:cNvSpPr/>
              <p:nvPr/>
            </p:nvSpPr>
            <p:spPr>
              <a:xfrm>
                <a:off x="1821717" y="1132766"/>
                <a:ext cx="2608330" cy="2608330"/>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5" name="TextBox 74"/>
            <p:cNvSpPr txBox="1"/>
            <p:nvPr/>
          </p:nvSpPr>
          <p:spPr>
            <a:xfrm flipH="1">
              <a:off x="3607431" y="2669571"/>
              <a:ext cx="1007088" cy="59376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cxnSp>
          <p:nvCxnSpPr>
            <p:cNvPr id="76" name="直接连接符 75"/>
            <p:cNvCxnSpPr/>
            <p:nvPr/>
          </p:nvCxnSpPr>
          <p:spPr>
            <a:xfrm>
              <a:off x="4601457" y="3231227"/>
              <a:ext cx="749568" cy="0"/>
            </a:xfrm>
            <a:prstGeom prst="line">
              <a:avLst/>
            </a:prstGeom>
            <a:noFill/>
            <a:ln w="9525" cap="flat" cmpd="sng" algn="ctr">
              <a:solidFill>
                <a:srgbClr val="C0504D"/>
              </a:solidFill>
              <a:prstDash val="solid"/>
            </a:ln>
            <a:effectLst/>
          </p:spPr>
        </p:cxnSp>
        <p:sp>
          <p:nvSpPr>
            <p:cNvPr id="77" name="TextBox 76"/>
            <p:cNvSpPr txBox="1"/>
            <p:nvPr/>
          </p:nvSpPr>
          <p:spPr>
            <a:xfrm flipH="1">
              <a:off x="4519748" y="2892125"/>
              <a:ext cx="864096"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Text</a:t>
              </a:r>
              <a:endParaRPr kumimoji="0" lang="zh-CN" altLang="en-US" sz="18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78" name="TextBox 77"/>
            <p:cNvSpPr txBox="1"/>
            <p:nvPr/>
          </p:nvSpPr>
          <p:spPr>
            <a:xfrm>
              <a:off x="3612975" y="3318620"/>
              <a:ext cx="1802184" cy="10146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9" name="TextBox 78"/>
            <p:cNvSpPr txBox="1"/>
            <p:nvPr/>
          </p:nvSpPr>
          <p:spPr>
            <a:xfrm flipH="1">
              <a:off x="3359865" y="5257847"/>
              <a:ext cx="2165113" cy="3949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Text" lastClr="000000">
                    <a:lumMod val="65000"/>
                    <a:lumOff val="35000"/>
                  </a:sysClr>
                </a:solidFill>
                <a:effectLst>
                  <a:outerShdw blurRad="50800" dist="38100" dir="5400000" algn="t"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grpSp>
      <p:sp>
        <p:nvSpPr>
          <p:cNvPr id="83" name="TextBox 82"/>
          <p:cNvSpPr txBox="1"/>
          <p:nvPr/>
        </p:nvSpPr>
        <p:spPr>
          <a:xfrm>
            <a:off x="1115616" y="982469"/>
            <a:ext cx="6768752"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821323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云形 1"/>
          <p:cNvSpPr/>
          <p:nvPr/>
        </p:nvSpPr>
        <p:spPr>
          <a:xfrm flipV="1">
            <a:off x="1527687" y="2343071"/>
            <a:ext cx="6231174" cy="2564270"/>
          </a:xfrm>
          <a:custGeom>
            <a:avLst/>
            <a:gdLst/>
            <a:ahLst/>
            <a:cxnLst/>
            <a:rect l="l" t="t" r="r" b="b"/>
            <a:pathLst>
              <a:path w="4757564" h="1957846">
                <a:moveTo>
                  <a:pt x="2379896" y="1955799"/>
                </a:moveTo>
                <a:cubicBezTo>
                  <a:pt x="2454689" y="1961521"/>
                  <a:pt x="2531092" y="1955331"/>
                  <a:pt x="2606670" y="1936225"/>
                </a:cubicBezTo>
                <a:cubicBezTo>
                  <a:pt x="2863219" y="1871363"/>
                  <a:pt x="3067952" y="1667765"/>
                  <a:pt x="3144410" y="1401431"/>
                </a:cubicBezTo>
                <a:cubicBezTo>
                  <a:pt x="3380826" y="1556488"/>
                  <a:pt x="3685780" y="1531920"/>
                  <a:pt x="3896894" y="1340734"/>
                </a:cubicBezTo>
                <a:cubicBezTo>
                  <a:pt x="4035839" y="1214920"/>
                  <a:pt x="4116478" y="1032150"/>
                  <a:pt x="4117908" y="839433"/>
                </a:cubicBezTo>
                <a:cubicBezTo>
                  <a:pt x="4417582" y="794378"/>
                  <a:pt x="4661589" y="563153"/>
                  <a:pt x="4735297" y="254398"/>
                </a:cubicBezTo>
                <a:cubicBezTo>
                  <a:pt x="4755374" y="170305"/>
                  <a:pt x="4761820" y="84383"/>
                  <a:pt x="4754857" y="0"/>
                </a:cubicBezTo>
                <a:lnTo>
                  <a:pt x="110" y="0"/>
                </a:lnTo>
                <a:cubicBezTo>
                  <a:pt x="-3579" y="180827"/>
                  <a:pt x="85714" y="351171"/>
                  <a:pt x="235467" y="443884"/>
                </a:cubicBezTo>
                <a:cubicBezTo>
                  <a:pt x="119624" y="573609"/>
                  <a:pt x="77709" y="757739"/>
                  <a:pt x="125125" y="928353"/>
                </a:cubicBezTo>
                <a:cubicBezTo>
                  <a:pt x="190582" y="1164169"/>
                  <a:pt x="408956" y="1315911"/>
                  <a:pt x="641522" y="1287263"/>
                </a:cubicBezTo>
                <a:cubicBezTo>
                  <a:pt x="878268" y="1723107"/>
                  <a:pt x="1408087" y="1868558"/>
                  <a:pt x="1816013" y="1609789"/>
                </a:cubicBezTo>
                <a:cubicBezTo>
                  <a:pt x="1945634" y="1814258"/>
                  <a:pt x="2155517" y="1938632"/>
                  <a:pt x="2379896" y="1955799"/>
                </a:cubicBezTo>
                <a:close/>
              </a:path>
            </a:pathLst>
          </a:custGeom>
          <a:solidFill>
            <a:sysClr val="window" lastClr="FFFFFF"/>
          </a:solidFill>
          <a:ln w="25400" cap="flat" cmpd="sng" algn="ctr">
            <a:noFill/>
            <a:prstDash val="solid"/>
          </a:ln>
          <a:effectLst>
            <a:outerShdw blurRad="927100" sx="102000" sy="102000" algn="ctr" rotWithShape="0">
              <a:prstClr val="black">
                <a:alpha val="2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云形 1"/>
          <p:cNvSpPr/>
          <p:nvPr/>
        </p:nvSpPr>
        <p:spPr>
          <a:xfrm flipV="1">
            <a:off x="1759445" y="2547808"/>
            <a:ext cx="5764582" cy="2256105"/>
          </a:xfrm>
          <a:custGeom>
            <a:avLst/>
            <a:gdLst/>
            <a:ahLst/>
            <a:cxnLst/>
            <a:rect l="l" t="t" r="r" b="b"/>
            <a:pathLst>
              <a:path w="4757564" h="1957846">
                <a:moveTo>
                  <a:pt x="2379896" y="1955799"/>
                </a:moveTo>
                <a:cubicBezTo>
                  <a:pt x="2454689" y="1961521"/>
                  <a:pt x="2531092" y="1955331"/>
                  <a:pt x="2606670" y="1936225"/>
                </a:cubicBezTo>
                <a:cubicBezTo>
                  <a:pt x="2863219" y="1871363"/>
                  <a:pt x="3067952" y="1667765"/>
                  <a:pt x="3144410" y="1401431"/>
                </a:cubicBezTo>
                <a:cubicBezTo>
                  <a:pt x="3380826" y="1556488"/>
                  <a:pt x="3685780" y="1531920"/>
                  <a:pt x="3896894" y="1340734"/>
                </a:cubicBezTo>
                <a:cubicBezTo>
                  <a:pt x="4035839" y="1214920"/>
                  <a:pt x="4116478" y="1032150"/>
                  <a:pt x="4117908" y="839433"/>
                </a:cubicBezTo>
                <a:cubicBezTo>
                  <a:pt x="4417582" y="794378"/>
                  <a:pt x="4661589" y="563153"/>
                  <a:pt x="4735297" y="254398"/>
                </a:cubicBezTo>
                <a:cubicBezTo>
                  <a:pt x="4755374" y="170305"/>
                  <a:pt x="4761820" y="84383"/>
                  <a:pt x="4754857" y="0"/>
                </a:cubicBezTo>
                <a:lnTo>
                  <a:pt x="110" y="0"/>
                </a:lnTo>
                <a:cubicBezTo>
                  <a:pt x="-3579" y="180827"/>
                  <a:pt x="85714" y="351171"/>
                  <a:pt x="235467" y="443884"/>
                </a:cubicBezTo>
                <a:cubicBezTo>
                  <a:pt x="119624" y="573609"/>
                  <a:pt x="77709" y="757739"/>
                  <a:pt x="125125" y="928353"/>
                </a:cubicBezTo>
                <a:cubicBezTo>
                  <a:pt x="190582" y="1164169"/>
                  <a:pt x="408956" y="1315911"/>
                  <a:pt x="641522" y="1287263"/>
                </a:cubicBezTo>
                <a:cubicBezTo>
                  <a:pt x="878268" y="1723107"/>
                  <a:pt x="1408087" y="1868558"/>
                  <a:pt x="1816013" y="1609789"/>
                </a:cubicBezTo>
                <a:cubicBezTo>
                  <a:pt x="1945634" y="1814258"/>
                  <a:pt x="2155517" y="1938632"/>
                  <a:pt x="2379896" y="1955799"/>
                </a:cubicBezTo>
                <a:close/>
              </a:path>
            </a:pathLst>
          </a:custGeom>
          <a:solidFill>
            <a:srgbClr val="EEECE1">
              <a:lumMod val="75000"/>
            </a:srgbClr>
          </a:solidFill>
          <a:ln w="25400" cap="flat" cmpd="sng" algn="ctr">
            <a:noFill/>
            <a:prstDash val="solid"/>
          </a:ln>
          <a:effectLst>
            <a:innerShdw blurRad="215900" dist="152400" dir="5400000">
              <a:prstClr val="black">
                <a:alpha val="38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9" name="组合 38"/>
          <p:cNvGrpSpPr/>
          <p:nvPr/>
        </p:nvGrpSpPr>
        <p:grpSpPr>
          <a:xfrm>
            <a:off x="2819078" y="2188406"/>
            <a:ext cx="1226926" cy="1226926"/>
            <a:chOff x="2915816" y="1622227"/>
            <a:chExt cx="1302717" cy="1302717"/>
          </a:xfrm>
        </p:grpSpPr>
        <p:sp>
          <p:nvSpPr>
            <p:cNvPr id="40" name="椭圆 39"/>
            <p:cNvSpPr/>
            <p:nvPr/>
          </p:nvSpPr>
          <p:spPr>
            <a:xfrm>
              <a:off x="2915816" y="1622227"/>
              <a:ext cx="1302717" cy="1302717"/>
            </a:xfrm>
            <a:prstGeom prst="ellipse">
              <a:avLst/>
            </a:prstGeom>
            <a:solidFill>
              <a:sysClr val="window" lastClr="FFFFFF"/>
            </a:solidFill>
            <a:ln w="25400" cap="flat" cmpd="sng" algn="ctr">
              <a:no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a:off x="3066060" y="1772471"/>
              <a:ext cx="1011399" cy="1011399"/>
            </a:xfrm>
            <a:prstGeom prst="ellipse">
              <a:avLst/>
            </a:prstGeom>
            <a:solidFill>
              <a:srgbClr val="EEECE1">
                <a:lumMod val="90000"/>
              </a:srgbClr>
            </a:solidFill>
            <a:ln w="25400" cap="flat" cmpd="sng" algn="ctr">
              <a:noFill/>
              <a:prstDash val="solid"/>
            </a:ln>
            <a:effectLst>
              <a:innerShdw blurRad="114300" dist="50800" dir="13500000">
                <a:prstClr val="black">
                  <a:alpha val="4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2" name="组合 41"/>
          <p:cNvGrpSpPr/>
          <p:nvPr/>
        </p:nvGrpSpPr>
        <p:grpSpPr>
          <a:xfrm>
            <a:off x="5602737" y="2533691"/>
            <a:ext cx="1495104" cy="1495104"/>
            <a:chOff x="2915816" y="1622227"/>
            <a:chExt cx="1302717" cy="1302717"/>
          </a:xfrm>
        </p:grpSpPr>
        <p:sp>
          <p:nvSpPr>
            <p:cNvPr id="43" name="椭圆 42"/>
            <p:cNvSpPr/>
            <p:nvPr/>
          </p:nvSpPr>
          <p:spPr>
            <a:xfrm>
              <a:off x="2915816" y="1622227"/>
              <a:ext cx="1302717" cy="1302717"/>
            </a:xfrm>
            <a:prstGeom prst="ellipse">
              <a:avLst/>
            </a:prstGeom>
            <a:solidFill>
              <a:sysClr val="window" lastClr="FFFFFF"/>
            </a:solidFill>
            <a:ln w="25400" cap="flat" cmpd="sng" algn="ctr">
              <a:no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3066060" y="1772471"/>
              <a:ext cx="1011399" cy="1011399"/>
            </a:xfrm>
            <a:prstGeom prst="ellipse">
              <a:avLst/>
            </a:prstGeom>
            <a:solidFill>
              <a:srgbClr val="EEECE1">
                <a:lumMod val="90000"/>
              </a:srgbClr>
            </a:solidFill>
            <a:ln w="25400" cap="flat" cmpd="sng" algn="ctr">
              <a:noFill/>
              <a:prstDash val="solid"/>
            </a:ln>
            <a:effectLst>
              <a:innerShdw blurRad="114300" dist="50800" dir="13500000">
                <a:prstClr val="black">
                  <a:alpha val="4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5" name="组合 44"/>
          <p:cNvGrpSpPr/>
          <p:nvPr/>
        </p:nvGrpSpPr>
        <p:grpSpPr>
          <a:xfrm>
            <a:off x="1253059" y="4025699"/>
            <a:ext cx="1226926" cy="1226926"/>
            <a:chOff x="2915816" y="1622227"/>
            <a:chExt cx="1302717" cy="1302717"/>
          </a:xfrm>
        </p:grpSpPr>
        <p:sp>
          <p:nvSpPr>
            <p:cNvPr id="46" name="椭圆 45"/>
            <p:cNvSpPr/>
            <p:nvPr/>
          </p:nvSpPr>
          <p:spPr>
            <a:xfrm>
              <a:off x="2915816" y="1622227"/>
              <a:ext cx="1302717" cy="1302717"/>
            </a:xfrm>
            <a:prstGeom prst="ellipse">
              <a:avLst/>
            </a:prstGeom>
            <a:solidFill>
              <a:sysClr val="window" lastClr="FFFFFF"/>
            </a:solidFill>
            <a:ln w="25400" cap="flat" cmpd="sng" algn="ctr">
              <a:no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3066060" y="1772471"/>
              <a:ext cx="1011399" cy="1011399"/>
            </a:xfrm>
            <a:prstGeom prst="ellipse">
              <a:avLst/>
            </a:prstGeom>
            <a:solidFill>
              <a:srgbClr val="EEECE1">
                <a:lumMod val="90000"/>
              </a:srgbClr>
            </a:solidFill>
            <a:ln w="25400" cap="flat" cmpd="sng" algn="ctr">
              <a:noFill/>
              <a:prstDash val="solid"/>
            </a:ln>
            <a:effectLst>
              <a:innerShdw blurRad="114300" dist="50800" dir="13500000">
                <a:prstClr val="black">
                  <a:alpha val="4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8" name="组合 47"/>
          <p:cNvGrpSpPr/>
          <p:nvPr/>
        </p:nvGrpSpPr>
        <p:grpSpPr>
          <a:xfrm>
            <a:off x="4039813" y="3854592"/>
            <a:ext cx="1934391" cy="1934391"/>
            <a:chOff x="2915816" y="1622227"/>
            <a:chExt cx="1302717" cy="1302717"/>
          </a:xfrm>
        </p:grpSpPr>
        <p:sp>
          <p:nvSpPr>
            <p:cNvPr id="49" name="椭圆 48"/>
            <p:cNvSpPr/>
            <p:nvPr/>
          </p:nvSpPr>
          <p:spPr>
            <a:xfrm>
              <a:off x="2915816" y="1622227"/>
              <a:ext cx="1302717" cy="1302717"/>
            </a:xfrm>
            <a:prstGeom prst="ellipse">
              <a:avLst/>
            </a:prstGeom>
            <a:solidFill>
              <a:sysClr val="window" lastClr="FFFFFF"/>
            </a:solidFill>
            <a:ln w="25400" cap="flat" cmpd="sng" algn="ctr">
              <a:no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a:off x="3066060" y="1772471"/>
              <a:ext cx="1011399" cy="1011399"/>
            </a:xfrm>
            <a:prstGeom prst="ellipse">
              <a:avLst/>
            </a:prstGeom>
            <a:solidFill>
              <a:srgbClr val="EEECE1">
                <a:lumMod val="90000"/>
              </a:srgbClr>
            </a:solidFill>
            <a:ln w="25400" cap="flat" cmpd="sng" algn="ctr">
              <a:noFill/>
              <a:prstDash val="solid"/>
            </a:ln>
            <a:effectLst>
              <a:innerShdw blurRad="114300" dist="50800" dir="13500000">
                <a:prstClr val="black">
                  <a:alpha val="4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1" name="TextBox 50"/>
          <p:cNvSpPr txBox="1"/>
          <p:nvPr/>
        </p:nvSpPr>
        <p:spPr>
          <a:xfrm flipH="1">
            <a:off x="3062739" y="2597064"/>
            <a:ext cx="758076" cy="50437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1515820" y="4423475"/>
            <a:ext cx="758076" cy="50437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flipH="1">
            <a:off x="5999487" y="3076671"/>
            <a:ext cx="758076" cy="50437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flipH="1">
            <a:off x="4478190" y="4568248"/>
            <a:ext cx="1121450" cy="64351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rPr>
              <a:t>03</a:t>
            </a:r>
            <a:endParaRPr kumimoji="0" lang="zh-CN" altLang="en-US" sz="4800" b="1" i="0" u="none" strike="noStrike" kern="0" cap="none" spc="0" normalizeH="0" baseline="0" noProof="0" dirty="0">
              <a:ln w="18415" cmpd="sng">
                <a:noFill/>
                <a:prstDash val="solid"/>
              </a:ln>
              <a:solidFill>
                <a:sysClr val="window" lastClr="FFFFFF">
                  <a:lumMod val="50000"/>
                </a:sysClr>
              </a:solidFill>
              <a:effectLst/>
              <a:uLnTx/>
              <a:uFillTx/>
              <a:latin typeface="Arial Rounded MT Bold" pitchFamily="34" charset="0"/>
              <a:ea typeface="微软雅黑" pitchFamily="34" charset="-122"/>
              <a:cs typeface="Times New Roman" pitchFamily="18" charset="0"/>
            </a:endParaRPr>
          </a:p>
        </p:txBody>
      </p:sp>
      <p:sp>
        <p:nvSpPr>
          <p:cNvPr id="55" name="任意多边形 54"/>
          <p:cNvSpPr/>
          <p:nvPr/>
        </p:nvSpPr>
        <p:spPr>
          <a:xfrm>
            <a:off x="2479985" y="1835095"/>
            <a:ext cx="892802" cy="350022"/>
          </a:xfrm>
          <a:custGeom>
            <a:avLst/>
            <a:gdLst>
              <a:gd name="connsiteX0" fmla="*/ 1064302 w 1064302"/>
              <a:gd name="connsiteY0" fmla="*/ 569627 h 569627"/>
              <a:gd name="connsiteX1" fmla="*/ 1064302 w 1064302"/>
              <a:gd name="connsiteY1" fmla="*/ 0 h 569627"/>
              <a:gd name="connsiteX2" fmla="*/ 0 w 1064302"/>
              <a:gd name="connsiteY2" fmla="*/ 0 h 569627"/>
            </a:gdLst>
            <a:ahLst/>
            <a:cxnLst>
              <a:cxn ang="0">
                <a:pos x="connsiteX0" y="connsiteY0"/>
              </a:cxn>
              <a:cxn ang="0">
                <a:pos x="connsiteX1" y="connsiteY1"/>
              </a:cxn>
              <a:cxn ang="0">
                <a:pos x="connsiteX2" y="connsiteY2"/>
              </a:cxn>
            </a:cxnLst>
            <a:rect l="l" t="t" r="r" b="b"/>
            <a:pathLst>
              <a:path w="1064302" h="569627">
                <a:moveTo>
                  <a:pt x="1064302" y="569627"/>
                </a:moveTo>
                <a:lnTo>
                  <a:pt x="1064302" y="0"/>
                </a:lnTo>
                <a:lnTo>
                  <a:pt x="0" y="0"/>
                </a:lnTo>
              </a:path>
            </a:pathLst>
          </a:custGeom>
          <a:noFill/>
          <a:ln w="28575" cap="flat" cmpd="sng" algn="ctr">
            <a:solidFill>
              <a:sysClr val="window" lastClr="FFFFFF">
                <a:lumMod val="65000"/>
              </a:sysClr>
            </a:solidFill>
            <a:prstDash val="solid"/>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2260279" y="1755717"/>
            <a:ext cx="146137" cy="146137"/>
          </a:xfrm>
          <a:prstGeom prst="ellipse">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TextBox 56"/>
          <p:cNvSpPr txBox="1"/>
          <p:nvPr/>
        </p:nvSpPr>
        <p:spPr>
          <a:xfrm>
            <a:off x="416410" y="1970256"/>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8" name="TextBox 57"/>
          <p:cNvSpPr txBox="1"/>
          <p:nvPr/>
        </p:nvSpPr>
        <p:spPr>
          <a:xfrm flipH="1">
            <a:off x="728004" y="1695936"/>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endParaRPr>
          </a:p>
        </p:txBody>
      </p:sp>
      <p:sp>
        <p:nvSpPr>
          <p:cNvPr id="59" name="任意多边形 58"/>
          <p:cNvSpPr/>
          <p:nvPr/>
        </p:nvSpPr>
        <p:spPr>
          <a:xfrm flipH="1">
            <a:off x="6343494" y="1963965"/>
            <a:ext cx="592439" cy="569627"/>
          </a:xfrm>
          <a:custGeom>
            <a:avLst/>
            <a:gdLst>
              <a:gd name="connsiteX0" fmla="*/ 1064302 w 1064302"/>
              <a:gd name="connsiteY0" fmla="*/ 569627 h 569627"/>
              <a:gd name="connsiteX1" fmla="*/ 1064302 w 1064302"/>
              <a:gd name="connsiteY1" fmla="*/ 0 h 569627"/>
              <a:gd name="connsiteX2" fmla="*/ 0 w 1064302"/>
              <a:gd name="connsiteY2" fmla="*/ 0 h 569627"/>
            </a:gdLst>
            <a:ahLst/>
            <a:cxnLst>
              <a:cxn ang="0">
                <a:pos x="connsiteX0" y="connsiteY0"/>
              </a:cxn>
              <a:cxn ang="0">
                <a:pos x="connsiteX1" y="connsiteY1"/>
              </a:cxn>
              <a:cxn ang="0">
                <a:pos x="connsiteX2" y="connsiteY2"/>
              </a:cxn>
            </a:cxnLst>
            <a:rect l="l" t="t" r="r" b="b"/>
            <a:pathLst>
              <a:path w="1064302" h="569627">
                <a:moveTo>
                  <a:pt x="1064302" y="569627"/>
                </a:moveTo>
                <a:lnTo>
                  <a:pt x="1064302" y="0"/>
                </a:lnTo>
                <a:lnTo>
                  <a:pt x="0" y="0"/>
                </a:lnTo>
              </a:path>
            </a:pathLst>
          </a:custGeom>
          <a:noFill/>
          <a:ln w="28575" cap="flat" cmpd="sng" algn="ctr">
            <a:solidFill>
              <a:sysClr val="window" lastClr="FFFFFF">
                <a:lumMod val="65000"/>
              </a:sysClr>
            </a:solidFill>
            <a:prstDash val="solid"/>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椭圆 59"/>
          <p:cNvSpPr/>
          <p:nvPr/>
        </p:nvSpPr>
        <p:spPr>
          <a:xfrm>
            <a:off x="7020272" y="1889836"/>
            <a:ext cx="146137" cy="146137"/>
          </a:xfrm>
          <a:prstGeom prst="ellipse">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TextBox 60"/>
          <p:cNvSpPr txBox="1"/>
          <p:nvPr/>
        </p:nvSpPr>
        <p:spPr>
          <a:xfrm>
            <a:off x="6854815" y="2049455"/>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2" name="TextBox 61"/>
          <p:cNvSpPr txBox="1"/>
          <p:nvPr/>
        </p:nvSpPr>
        <p:spPr>
          <a:xfrm flipH="1">
            <a:off x="7166409" y="1835095"/>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endParaRPr>
          </a:p>
        </p:txBody>
      </p:sp>
      <p:cxnSp>
        <p:nvCxnSpPr>
          <p:cNvPr id="63" name="直接连接符 62"/>
          <p:cNvCxnSpPr/>
          <p:nvPr/>
        </p:nvCxnSpPr>
        <p:spPr>
          <a:xfrm>
            <a:off x="5868144" y="5252625"/>
            <a:ext cx="510381" cy="0"/>
          </a:xfrm>
          <a:prstGeom prst="line">
            <a:avLst/>
          </a:prstGeom>
          <a:noFill/>
          <a:ln w="28575" cap="flat" cmpd="sng" algn="ctr">
            <a:solidFill>
              <a:sysClr val="window" lastClr="FFFFFF">
                <a:lumMod val="65000"/>
              </a:sysClr>
            </a:solidFill>
            <a:prstDash val="solid"/>
            <a:headEnd type="none" w="med" len="med"/>
            <a:tailEnd type="arrow" w="med" len="med"/>
          </a:ln>
          <a:effectLst/>
        </p:spPr>
      </p:cxnSp>
      <p:sp>
        <p:nvSpPr>
          <p:cNvPr id="64" name="椭圆 63"/>
          <p:cNvSpPr/>
          <p:nvPr/>
        </p:nvSpPr>
        <p:spPr>
          <a:xfrm>
            <a:off x="6465649" y="5184242"/>
            <a:ext cx="146137" cy="146137"/>
          </a:xfrm>
          <a:prstGeom prst="ellipse">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TextBox 64"/>
          <p:cNvSpPr txBox="1"/>
          <p:nvPr/>
        </p:nvSpPr>
        <p:spPr>
          <a:xfrm>
            <a:off x="6300192" y="5343861"/>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6" name="TextBox 65"/>
          <p:cNvSpPr txBox="1"/>
          <p:nvPr/>
        </p:nvSpPr>
        <p:spPr>
          <a:xfrm flipH="1">
            <a:off x="6611786" y="5129501"/>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endParaRPr>
          </a:p>
        </p:txBody>
      </p:sp>
      <p:cxnSp>
        <p:nvCxnSpPr>
          <p:cNvPr id="67" name="直接连接符 66"/>
          <p:cNvCxnSpPr/>
          <p:nvPr/>
        </p:nvCxnSpPr>
        <p:spPr>
          <a:xfrm rot="5400000">
            <a:off x="1580505" y="5540188"/>
            <a:ext cx="510381" cy="0"/>
          </a:xfrm>
          <a:prstGeom prst="line">
            <a:avLst/>
          </a:prstGeom>
          <a:noFill/>
          <a:ln w="28575" cap="flat" cmpd="sng" algn="ctr">
            <a:solidFill>
              <a:sysClr val="window" lastClr="FFFFFF">
                <a:lumMod val="65000"/>
              </a:sysClr>
            </a:solidFill>
            <a:prstDash val="solid"/>
            <a:headEnd type="none" w="med" len="med"/>
            <a:tailEnd type="arrow" w="med" len="med"/>
          </a:ln>
          <a:effectLst/>
        </p:spPr>
      </p:cxnSp>
      <p:sp>
        <p:nvSpPr>
          <p:cNvPr id="68" name="椭圆 67"/>
          <p:cNvSpPr/>
          <p:nvPr/>
        </p:nvSpPr>
        <p:spPr>
          <a:xfrm>
            <a:off x="1938857" y="5699069"/>
            <a:ext cx="146137" cy="146137"/>
          </a:xfrm>
          <a:prstGeom prst="ellipse">
            <a:avLst/>
          </a:prstGeom>
          <a:solidFill>
            <a:sysClr val="windowText" lastClr="000000">
              <a:lumMod val="75000"/>
              <a:lumOff val="2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TextBox 68"/>
          <p:cNvSpPr txBox="1"/>
          <p:nvPr/>
        </p:nvSpPr>
        <p:spPr>
          <a:xfrm>
            <a:off x="1773400" y="5858688"/>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70" name="TextBox 69"/>
          <p:cNvSpPr txBox="1"/>
          <p:nvPr/>
        </p:nvSpPr>
        <p:spPr>
          <a:xfrm flipH="1">
            <a:off x="2084994" y="5644328"/>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rial Rounded MT Bold" pitchFamily="34" charset="0"/>
              <a:ea typeface="微软雅黑" pitchFamily="34" charset="-122"/>
              <a:cs typeface="Times New Roman" pitchFamily="18" charset="0"/>
            </a:endParaRPr>
          </a:p>
        </p:txBody>
      </p:sp>
      <p:sp>
        <p:nvSpPr>
          <p:cNvPr id="71" name="TextBox 70"/>
          <p:cNvSpPr txBox="1"/>
          <p:nvPr/>
        </p:nvSpPr>
        <p:spPr>
          <a:xfrm>
            <a:off x="1547664" y="406405"/>
            <a:ext cx="6192688"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001263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12"/>
          <p:cNvSpPr/>
          <p:nvPr/>
        </p:nvSpPr>
        <p:spPr>
          <a:xfrm flipH="1">
            <a:off x="4935757" y="1843951"/>
            <a:ext cx="1545224" cy="3068998"/>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 fmla="*/ 586805 w 1074223"/>
              <a:gd name="connsiteY0" fmla="*/ 2133534 h 2133534"/>
              <a:gd name="connsiteX1" fmla="*/ 0 w 1074223"/>
              <a:gd name="connsiteY1" fmla="*/ 1097284 h 2133534"/>
              <a:gd name="connsiteX2" fmla="*/ 1074223 w 1074223"/>
              <a:gd name="connsiteY2" fmla="*/ 0 h 2133534"/>
            </a:gdLst>
            <a:ahLst/>
            <a:cxnLst>
              <a:cxn ang="0">
                <a:pos x="connsiteX0" y="connsiteY0"/>
              </a:cxn>
              <a:cxn ang="0">
                <a:pos x="connsiteX1" y="connsiteY1"/>
              </a:cxn>
              <a:cxn ang="0">
                <a:pos x="connsiteX2" y="connsiteY2"/>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rgbClr val="C0504D"/>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椭圆 12"/>
          <p:cNvSpPr/>
          <p:nvPr/>
        </p:nvSpPr>
        <p:spPr>
          <a:xfrm>
            <a:off x="2898641" y="4006061"/>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 fmla="*/ 586805 w 1074223"/>
              <a:gd name="connsiteY0" fmla="*/ 2133534 h 2133534"/>
              <a:gd name="connsiteX1" fmla="*/ 0 w 1074223"/>
              <a:gd name="connsiteY1" fmla="*/ 1097284 h 2133534"/>
              <a:gd name="connsiteX2" fmla="*/ 1074223 w 1074223"/>
              <a:gd name="connsiteY2" fmla="*/ 0 h 2133534"/>
            </a:gdLst>
            <a:ahLst/>
            <a:cxnLst>
              <a:cxn ang="0">
                <a:pos x="connsiteX0" y="connsiteY0"/>
              </a:cxn>
              <a:cxn ang="0">
                <a:pos x="connsiteX1" y="connsiteY1"/>
              </a:cxn>
              <a:cxn ang="0">
                <a:pos x="connsiteX2" y="connsiteY2"/>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rgbClr val="A9C571"/>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椭圆 28"/>
          <p:cNvSpPr/>
          <p:nvPr/>
        </p:nvSpPr>
        <p:spPr>
          <a:xfrm>
            <a:off x="3102137" y="4161703"/>
            <a:ext cx="1977892" cy="1977892"/>
          </a:xfrm>
          <a:prstGeom prst="ellipse">
            <a:avLst/>
          </a:prstGeom>
          <a:pattFill prst="dkDnDiag">
            <a:fgClr>
              <a:srgbClr val="9BBB59"/>
            </a:fgClr>
            <a:bgClr>
              <a:srgbClr val="B5CD85"/>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3316083" y="4375649"/>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30"/>
          <p:cNvSpPr/>
          <p:nvPr/>
        </p:nvSpPr>
        <p:spPr>
          <a:xfrm>
            <a:off x="3566003" y="2089219"/>
            <a:ext cx="2663720" cy="2663720"/>
          </a:xfrm>
          <a:prstGeom prst="ellipse">
            <a:avLst/>
          </a:prstGeom>
          <a:pattFill prst="dkDnDiag">
            <a:fgClr>
              <a:srgbClr val="C0504D"/>
            </a:fgClr>
            <a:bgClr>
              <a:srgbClr val="C86664"/>
            </a:bgClr>
          </a:patt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3789372" y="2312588"/>
            <a:ext cx="2216981" cy="221698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任意多边形 32"/>
          <p:cNvSpPr/>
          <p:nvPr/>
        </p:nvSpPr>
        <p:spPr>
          <a:xfrm>
            <a:off x="2605022" y="2581527"/>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rgbClr val="76A7D0"/>
            </a:solidFill>
            <a:prstDash val="solid"/>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33"/>
          <p:cNvSpPr/>
          <p:nvPr/>
        </p:nvSpPr>
        <p:spPr>
          <a:xfrm>
            <a:off x="2917931" y="1340768"/>
            <a:ext cx="1877542" cy="1877542"/>
          </a:xfrm>
          <a:prstGeom prst="ellipse">
            <a:avLst/>
          </a:prstGeom>
          <a:pattFill prst="dkDnDiag">
            <a:fgClr>
              <a:srgbClr val="76A7D0"/>
            </a:fgClr>
            <a:bgClr>
              <a:srgbClr val="8FB8D9"/>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5" name="直接连接符 34"/>
          <p:cNvCxnSpPr/>
          <p:nvPr/>
        </p:nvCxnSpPr>
        <p:spPr>
          <a:xfrm>
            <a:off x="2616840" y="2581527"/>
            <a:ext cx="0" cy="1063497"/>
          </a:xfrm>
          <a:prstGeom prst="line">
            <a:avLst/>
          </a:prstGeom>
          <a:noFill/>
          <a:ln w="28575" cap="flat" cmpd="sng" algn="ctr">
            <a:solidFill>
              <a:srgbClr val="76A7D0"/>
            </a:solidFill>
            <a:prstDash val="solid"/>
          </a:ln>
          <a:effectLst/>
        </p:spPr>
      </p:cxnSp>
      <p:sp>
        <p:nvSpPr>
          <p:cNvPr id="36" name="TextBox 35"/>
          <p:cNvSpPr txBox="1"/>
          <p:nvPr/>
        </p:nvSpPr>
        <p:spPr>
          <a:xfrm>
            <a:off x="528608" y="2924944"/>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37" name="TextBox 36"/>
          <p:cNvSpPr txBox="1"/>
          <p:nvPr/>
        </p:nvSpPr>
        <p:spPr>
          <a:xfrm flipH="1">
            <a:off x="1059702" y="2681882"/>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76A7D0"/>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76A7D0"/>
              </a:solidFill>
              <a:effectLst/>
              <a:uLnTx/>
              <a:uFillTx/>
              <a:latin typeface="Arial Rounded MT Bold" pitchFamily="34" charset="0"/>
              <a:ea typeface="微软雅黑" pitchFamily="34" charset="-122"/>
              <a:cs typeface="Times New Roman" pitchFamily="18" charset="0"/>
            </a:endParaRPr>
          </a:p>
        </p:txBody>
      </p:sp>
      <p:sp>
        <p:nvSpPr>
          <p:cNvPr id="38" name="椭圆 37"/>
          <p:cNvSpPr/>
          <p:nvPr/>
        </p:nvSpPr>
        <p:spPr>
          <a:xfrm>
            <a:off x="3081702" y="1504539"/>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TextBox 38"/>
          <p:cNvSpPr txBox="1"/>
          <p:nvPr/>
        </p:nvSpPr>
        <p:spPr>
          <a:xfrm flipH="1">
            <a:off x="3271794" y="2132856"/>
            <a:ext cx="1156190" cy="41059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0" name="TextBox 39"/>
          <p:cNvSpPr txBox="1"/>
          <p:nvPr/>
        </p:nvSpPr>
        <p:spPr>
          <a:xfrm flipH="1">
            <a:off x="4067944" y="3378450"/>
            <a:ext cx="1718367" cy="584775"/>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TEXT</a:t>
            </a:r>
            <a:endParaRPr kumimoji="0" lang="zh-CN" altLang="en-US"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1" name="TextBox 40"/>
          <p:cNvSpPr txBox="1"/>
          <p:nvPr/>
        </p:nvSpPr>
        <p:spPr>
          <a:xfrm flipH="1">
            <a:off x="3490501" y="5035294"/>
            <a:ext cx="1156190" cy="41059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42" name="任意多边形 41"/>
          <p:cNvSpPr/>
          <p:nvPr/>
        </p:nvSpPr>
        <p:spPr>
          <a:xfrm>
            <a:off x="2730002" y="5345529"/>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rgbClr val="A9C571"/>
            </a:solidFill>
            <a:prstDash val="solid"/>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3" name="直接连接符 42"/>
          <p:cNvCxnSpPr/>
          <p:nvPr/>
        </p:nvCxnSpPr>
        <p:spPr>
          <a:xfrm>
            <a:off x="2741820" y="5345529"/>
            <a:ext cx="0" cy="1063497"/>
          </a:xfrm>
          <a:prstGeom prst="line">
            <a:avLst/>
          </a:prstGeom>
          <a:noFill/>
          <a:ln w="28575" cap="flat" cmpd="sng" algn="ctr">
            <a:solidFill>
              <a:srgbClr val="A9C571"/>
            </a:solidFill>
            <a:prstDash val="solid"/>
          </a:ln>
          <a:effectLst/>
        </p:spPr>
      </p:cxnSp>
      <p:sp>
        <p:nvSpPr>
          <p:cNvPr id="44" name="TextBox 43"/>
          <p:cNvSpPr txBox="1"/>
          <p:nvPr/>
        </p:nvSpPr>
        <p:spPr>
          <a:xfrm>
            <a:off x="653588" y="5688946"/>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5" name="TextBox 44"/>
          <p:cNvSpPr txBox="1"/>
          <p:nvPr/>
        </p:nvSpPr>
        <p:spPr>
          <a:xfrm flipH="1">
            <a:off x="1184682" y="5445884"/>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9BBB59"/>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9BBB59"/>
              </a:solidFill>
              <a:effectLst/>
              <a:uLnTx/>
              <a:uFillTx/>
              <a:latin typeface="Arial Rounded MT Bold" pitchFamily="34" charset="0"/>
              <a:ea typeface="微软雅黑" pitchFamily="34" charset="-122"/>
              <a:cs typeface="Times New Roman" pitchFamily="18" charset="0"/>
            </a:endParaRPr>
          </a:p>
        </p:txBody>
      </p:sp>
      <p:sp>
        <p:nvSpPr>
          <p:cNvPr id="46" name="任意多边形 45"/>
          <p:cNvSpPr/>
          <p:nvPr/>
        </p:nvSpPr>
        <p:spPr>
          <a:xfrm flipH="1">
            <a:off x="6229723" y="3806023"/>
            <a:ext cx="502517"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rgbClr val="C0504D"/>
            </a:solidFill>
            <a:prstDash val="solid"/>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7" name="直接连接符 46"/>
          <p:cNvCxnSpPr/>
          <p:nvPr/>
        </p:nvCxnSpPr>
        <p:spPr>
          <a:xfrm>
            <a:off x="6732240" y="3806023"/>
            <a:ext cx="0" cy="1063497"/>
          </a:xfrm>
          <a:prstGeom prst="line">
            <a:avLst/>
          </a:prstGeom>
          <a:noFill/>
          <a:ln w="28575" cap="flat" cmpd="sng" algn="ctr">
            <a:solidFill>
              <a:srgbClr val="C0504D"/>
            </a:solidFill>
            <a:prstDash val="solid"/>
          </a:ln>
          <a:effectLst/>
        </p:spPr>
      </p:cxnSp>
      <p:sp>
        <p:nvSpPr>
          <p:cNvPr id="48" name="TextBox 47"/>
          <p:cNvSpPr txBox="1"/>
          <p:nvPr/>
        </p:nvSpPr>
        <p:spPr>
          <a:xfrm>
            <a:off x="6776223" y="4115455"/>
            <a:ext cx="2016224" cy="73866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49" name="TextBox 48"/>
          <p:cNvSpPr txBox="1"/>
          <p:nvPr/>
        </p:nvSpPr>
        <p:spPr>
          <a:xfrm flipH="1">
            <a:off x="6776223" y="3872393"/>
            <a:ext cx="1512168"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16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rPr>
              <a:t>YOUR TEXT</a:t>
            </a:r>
            <a:endParaRPr kumimoji="0" lang="zh-CN" altLang="en-US" sz="1600" b="1" i="0" u="none" strike="noStrike" kern="0" cap="none" spc="0" normalizeH="0" baseline="0" noProof="0" dirty="0">
              <a:ln w="18415" cmpd="sng">
                <a:noFill/>
                <a:prstDash val="solid"/>
              </a:ln>
              <a:solidFill>
                <a:srgbClr val="C0504D"/>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a:off x="4355976" y="356463"/>
            <a:ext cx="4536504"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51" name="椭圆 12"/>
          <p:cNvSpPr/>
          <p:nvPr/>
        </p:nvSpPr>
        <p:spPr>
          <a:xfrm>
            <a:off x="2756810" y="1142882"/>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 fmla="*/ 586805 w 1074223"/>
              <a:gd name="connsiteY0" fmla="*/ 2133534 h 2133534"/>
              <a:gd name="connsiteX1" fmla="*/ 0 w 1074223"/>
              <a:gd name="connsiteY1" fmla="*/ 1097284 h 2133534"/>
              <a:gd name="connsiteX2" fmla="*/ 1074223 w 1074223"/>
              <a:gd name="connsiteY2" fmla="*/ 0 h 2133534"/>
            </a:gdLst>
            <a:ahLst/>
            <a:cxnLst>
              <a:cxn ang="0">
                <a:pos x="connsiteX0" y="connsiteY0"/>
              </a:cxn>
              <a:cxn ang="0">
                <a:pos x="connsiteX1" y="connsiteY1"/>
              </a:cxn>
              <a:cxn ang="0">
                <a:pos x="connsiteX2" y="connsiteY2"/>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rgbClr val="76A7D0"/>
            </a:solidFill>
            <a:prstDash val="sys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2428257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973166" y="3454467"/>
            <a:ext cx="686460" cy="0"/>
          </a:xfrm>
          <a:prstGeom prst="lin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 name="矩形 11"/>
          <p:cNvSpPr/>
          <p:nvPr/>
        </p:nvSpPr>
        <p:spPr>
          <a:xfrm>
            <a:off x="1973166" y="1978506"/>
            <a:ext cx="870642" cy="3015082"/>
          </a:xfrm>
          <a:custGeom>
            <a:avLst/>
            <a:gdLst>
              <a:gd name="connsiteX0" fmla="*/ 913321 w 1004761"/>
              <a:gd name="connsiteY0" fmla="*/ 3731592 h 3823032"/>
              <a:gd name="connsiteX1" fmla="*/ 0 w 1004761"/>
              <a:gd name="connsiteY1" fmla="*/ 3731592 h 3823032"/>
              <a:gd name="connsiteX2" fmla="*/ 0 w 1004761"/>
              <a:gd name="connsiteY2" fmla="*/ 0 h 3823032"/>
              <a:gd name="connsiteX3" fmla="*/ 913321 w 1004761"/>
              <a:gd name="connsiteY3" fmla="*/ 0 h 3823032"/>
              <a:gd name="connsiteX4" fmla="*/ 1004761 w 1004761"/>
              <a:gd name="connsiteY4" fmla="*/ 3823032 h 3823032"/>
              <a:gd name="connsiteX0" fmla="*/ 913321 w 913321"/>
              <a:gd name="connsiteY0" fmla="*/ 3731592 h 3731592"/>
              <a:gd name="connsiteX1" fmla="*/ 0 w 913321"/>
              <a:gd name="connsiteY1" fmla="*/ 3731592 h 3731592"/>
              <a:gd name="connsiteX2" fmla="*/ 0 w 913321"/>
              <a:gd name="connsiteY2" fmla="*/ 0 h 3731592"/>
              <a:gd name="connsiteX3" fmla="*/ 913321 w 913321"/>
              <a:gd name="connsiteY3" fmla="*/ 0 h 3731592"/>
            </a:gdLst>
            <a:ahLst/>
            <a:cxnLst>
              <a:cxn ang="0">
                <a:pos x="connsiteX0" y="connsiteY0"/>
              </a:cxn>
              <a:cxn ang="0">
                <a:pos x="connsiteX1" y="connsiteY1"/>
              </a:cxn>
              <a:cxn ang="0">
                <a:pos x="connsiteX2" y="connsiteY2"/>
              </a:cxn>
              <a:cxn ang="0">
                <a:pos x="connsiteX3" y="connsiteY3"/>
              </a:cxn>
            </a:cxnLst>
            <a:rect l="l" t="t" r="r" b="b"/>
            <a:pathLst>
              <a:path w="913321" h="3731592">
                <a:moveTo>
                  <a:pt x="913321" y="3731592"/>
                </a:moveTo>
                <a:lnTo>
                  <a:pt x="0" y="3731592"/>
                </a:lnTo>
                <a:lnTo>
                  <a:pt x="0" y="0"/>
                </a:lnTo>
                <a:lnTo>
                  <a:pt x="913321" y="0"/>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圆角矩形 3"/>
          <p:cNvSpPr/>
          <p:nvPr/>
        </p:nvSpPr>
        <p:spPr>
          <a:xfrm>
            <a:off x="2451105" y="1443599"/>
            <a:ext cx="6111831" cy="1098290"/>
          </a:xfrm>
          <a:prstGeom prst="roundRect">
            <a:avLst>
              <a:gd name="adj" fmla="val 37484"/>
            </a:avLst>
          </a:prstGeom>
          <a:solidFill>
            <a:schemeClr val="tx1">
              <a:lumMod val="50000"/>
              <a:lumOff val="50000"/>
            </a:schemeClr>
          </a:solidFill>
          <a:ln>
            <a:noFill/>
          </a:ln>
          <a:effectLst>
            <a:outerShdw dist="76200" dir="540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659626" y="1483883"/>
            <a:ext cx="6520886" cy="19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2911441" y="1340768"/>
            <a:ext cx="1309829" cy="1309829"/>
          </a:xfrm>
          <a:prstGeom prst="ellipse">
            <a:avLst/>
          </a:prstGeom>
          <a:solidFill>
            <a:srgbClr val="E0E0E0"/>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椭圆 6"/>
          <p:cNvSpPr/>
          <p:nvPr/>
        </p:nvSpPr>
        <p:spPr>
          <a:xfrm>
            <a:off x="3017323" y="1429422"/>
            <a:ext cx="1098168" cy="1098168"/>
          </a:xfrm>
          <a:prstGeom prst="ellipse">
            <a:avLst/>
          </a:prstGeom>
          <a:solidFill>
            <a:srgbClr val="FEA40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p:nvSpPr>
        <p:spPr>
          <a:xfrm flipH="1">
            <a:off x="3174529" y="1589277"/>
            <a:ext cx="804905" cy="4635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endParaRPr>
          </a:p>
        </p:txBody>
      </p:sp>
      <p:cxnSp>
        <p:nvCxnSpPr>
          <p:cNvPr id="9" name="直接连接符 8"/>
          <p:cNvCxnSpPr/>
          <p:nvPr/>
        </p:nvCxnSpPr>
        <p:spPr>
          <a:xfrm>
            <a:off x="3160239" y="1992796"/>
            <a:ext cx="804905" cy="0"/>
          </a:xfrm>
          <a:prstGeom prst="line">
            <a:avLst/>
          </a:prstGeom>
          <a:ln>
            <a:solidFill>
              <a:schemeClr val="accent6">
                <a:lumMod val="75000"/>
              </a:schemeClr>
            </a:solidFill>
          </a:ln>
          <a:effectLst>
            <a:outerShdw dist="12700" dir="5400000" algn="t" rotWithShape="0">
              <a:schemeClr val="bg1">
                <a:alpha val="20000"/>
              </a:scheme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flipH="1">
            <a:off x="2984607" y="2054793"/>
            <a:ext cx="1159463" cy="22884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1" name="TextBox 10"/>
          <p:cNvSpPr txBox="1"/>
          <p:nvPr/>
        </p:nvSpPr>
        <p:spPr>
          <a:xfrm>
            <a:off x="5268066" y="1689593"/>
            <a:ext cx="2745726" cy="704147"/>
          </a:xfrm>
          <a:prstGeom prst="rect">
            <a:avLst/>
          </a:prstGeom>
          <a:noFill/>
        </p:spPr>
        <p:txBody>
          <a:bodyPr wrap="square" rtlCol="0">
            <a:spAutoFit/>
          </a:bodyPr>
          <a:lstStyle/>
          <a:p>
            <a:pPr algn="just"/>
            <a:r>
              <a:rPr kumimoji="0" lang="en-US" altLang="zh-CN" sz="1400" b="0"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sz="1400" dirty="0">
              <a:solidFill>
                <a:schemeClr val="bg1"/>
              </a:solidFill>
              <a:latin typeface="Arial Rounded MT Bold" pitchFamily="34" charset="0"/>
            </a:endParaRPr>
          </a:p>
        </p:txBody>
      </p:sp>
      <p:sp>
        <p:nvSpPr>
          <p:cNvPr id="12" name="圆角矩形 11"/>
          <p:cNvSpPr/>
          <p:nvPr/>
        </p:nvSpPr>
        <p:spPr>
          <a:xfrm>
            <a:off x="2451105" y="2919560"/>
            <a:ext cx="6111831" cy="1098290"/>
          </a:xfrm>
          <a:prstGeom prst="roundRect">
            <a:avLst>
              <a:gd name="adj" fmla="val 37484"/>
            </a:avLst>
          </a:prstGeom>
          <a:solidFill>
            <a:schemeClr val="tx1">
              <a:lumMod val="50000"/>
              <a:lumOff val="50000"/>
            </a:schemeClr>
          </a:solidFill>
          <a:ln>
            <a:noFill/>
          </a:ln>
          <a:effectLst>
            <a:outerShdw dist="76200" dir="540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659626" y="2959844"/>
            <a:ext cx="6520886" cy="19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椭圆 13"/>
          <p:cNvSpPr/>
          <p:nvPr/>
        </p:nvSpPr>
        <p:spPr>
          <a:xfrm>
            <a:off x="2911441" y="2816729"/>
            <a:ext cx="1309829" cy="1309829"/>
          </a:xfrm>
          <a:prstGeom prst="ellipse">
            <a:avLst/>
          </a:prstGeom>
          <a:solidFill>
            <a:srgbClr val="E0E0E0"/>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椭圆 14"/>
          <p:cNvSpPr/>
          <p:nvPr/>
        </p:nvSpPr>
        <p:spPr>
          <a:xfrm>
            <a:off x="3017323" y="2905383"/>
            <a:ext cx="1098168" cy="1098168"/>
          </a:xfrm>
          <a:prstGeom prst="ellipse">
            <a:avLst/>
          </a:prstGeom>
          <a:solidFill>
            <a:srgbClr val="FEA40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flipH="1">
            <a:off x="3174529" y="3065238"/>
            <a:ext cx="804905" cy="4635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rPr>
              <a:t>02</a:t>
            </a:r>
            <a:endParaRPr kumimoji="0" lang="zh-CN" altLang="en-US"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endParaRPr>
          </a:p>
        </p:txBody>
      </p:sp>
      <p:cxnSp>
        <p:nvCxnSpPr>
          <p:cNvPr id="17" name="直接连接符 16"/>
          <p:cNvCxnSpPr/>
          <p:nvPr/>
        </p:nvCxnSpPr>
        <p:spPr>
          <a:xfrm>
            <a:off x="3160239" y="3468757"/>
            <a:ext cx="804905" cy="0"/>
          </a:xfrm>
          <a:prstGeom prst="line">
            <a:avLst/>
          </a:prstGeom>
          <a:ln>
            <a:solidFill>
              <a:schemeClr val="accent6">
                <a:lumMod val="75000"/>
              </a:schemeClr>
            </a:solidFill>
          </a:ln>
          <a:effectLst>
            <a:outerShdw dist="12700" dir="5400000" algn="t" rotWithShape="0">
              <a:schemeClr val="bg1">
                <a:alpha val="20000"/>
              </a:schemeClr>
            </a:outerShdw>
          </a:effectLst>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2984607" y="3530754"/>
            <a:ext cx="1159463" cy="22884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9" name="TextBox 18"/>
          <p:cNvSpPr txBox="1"/>
          <p:nvPr/>
        </p:nvSpPr>
        <p:spPr>
          <a:xfrm>
            <a:off x="5268066" y="3165554"/>
            <a:ext cx="2745726" cy="704147"/>
          </a:xfrm>
          <a:prstGeom prst="rect">
            <a:avLst/>
          </a:prstGeom>
          <a:noFill/>
        </p:spPr>
        <p:txBody>
          <a:bodyPr wrap="square" rtlCol="0">
            <a:spAutoFit/>
          </a:bodyPr>
          <a:lstStyle/>
          <a:p>
            <a:pPr algn="just"/>
            <a:r>
              <a:rPr kumimoji="0" lang="en-US" altLang="zh-CN" sz="1400" b="0"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sz="1400" dirty="0">
              <a:solidFill>
                <a:schemeClr val="bg1"/>
              </a:solidFill>
              <a:latin typeface="Arial Rounded MT Bold" pitchFamily="34" charset="0"/>
            </a:endParaRPr>
          </a:p>
        </p:txBody>
      </p:sp>
      <p:sp>
        <p:nvSpPr>
          <p:cNvPr id="20" name="圆角矩形 19"/>
          <p:cNvSpPr/>
          <p:nvPr/>
        </p:nvSpPr>
        <p:spPr>
          <a:xfrm>
            <a:off x="2451105" y="4395521"/>
            <a:ext cx="6111831" cy="1098290"/>
          </a:xfrm>
          <a:prstGeom prst="roundRect">
            <a:avLst>
              <a:gd name="adj" fmla="val 37484"/>
            </a:avLst>
          </a:prstGeom>
          <a:solidFill>
            <a:schemeClr val="tx1">
              <a:lumMod val="50000"/>
              <a:lumOff val="50000"/>
            </a:schemeClr>
          </a:solidFill>
          <a:ln>
            <a:noFill/>
          </a:ln>
          <a:effectLst>
            <a:outerShdw dist="76200" dir="540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659626" y="4435805"/>
            <a:ext cx="6520886" cy="19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p:nvSpPr>
        <p:spPr>
          <a:xfrm>
            <a:off x="2911441" y="4292690"/>
            <a:ext cx="1309829" cy="1309829"/>
          </a:xfrm>
          <a:prstGeom prst="ellipse">
            <a:avLst/>
          </a:prstGeom>
          <a:solidFill>
            <a:srgbClr val="E0E0E0"/>
          </a:solidFill>
          <a:ln w="571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椭圆 22"/>
          <p:cNvSpPr/>
          <p:nvPr/>
        </p:nvSpPr>
        <p:spPr>
          <a:xfrm>
            <a:off x="3017323" y="4381344"/>
            <a:ext cx="1098168" cy="1098168"/>
          </a:xfrm>
          <a:prstGeom prst="ellipse">
            <a:avLst/>
          </a:prstGeom>
          <a:solidFill>
            <a:srgbClr val="FEA40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flipH="1">
            <a:off x="3174529" y="4541199"/>
            <a:ext cx="804905" cy="4635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chemeClr val="bg1"/>
              </a:solidFill>
              <a:uLnTx/>
              <a:uFillTx/>
              <a:latin typeface="Arial Rounded MT Bold" pitchFamily="34" charset="0"/>
              <a:ea typeface="微软雅黑" pitchFamily="34" charset="-122"/>
              <a:cs typeface="Times New Roman" pitchFamily="18" charset="0"/>
            </a:endParaRPr>
          </a:p>
        </p:txBody>
      </p:sp>
      <p:cxnSp>
        <p:nvCxnSpPr>
          <p:cNvPr id="25" name="直接连接符 24"/>
          <p:cNvCxnSpPr/>
          <p:nvPr/>
        </p:nvCxnSpPr>
        <p:spPr>
          <a:xfrm>
            <a:off x="3160239" y="4944718"/>
            <a:ext cx="804905" cy="0"/>
          </a:xfrm>
          <a:prstGeom prst="line">
            <a:avLst/>
          </a:prstGeom>
          <a:ln>
            <a:solidFill>
              <a:schemeClr val="accent6">
                <a:lumMod val="75000"/>
              </a:schemeClr>
            </a:solidFill>
          </a:ln>
          <a:effectLst>
            <a:outerShdw dist="12700" dir="5400000" algn="t" rotWithShape="0">
              <a:schemeClr val="bg1">
                <a:alpha val="2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2984607" y="5006715"/>
            <a:ext cx="1159463" cy="22884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7" name="TextBox 26"/>
          <p:cNvSpPr txBox="1"/>
          <p:nvPr/>
        </p:nvSpPr>
        <p:spPr>
          <a:xfrm>
            <a:off x="5268066" y="4641515"/>
            <a:ext cx="2745726" cy="704147"/>
          </a:xfrm>
          <a:prstGeom prst="rect">
            <a:avLst/>
          </a:prstGeom>
          <a:noFill/>
        </p:spPr>
        <p:txBody>
          <a:bodyPr wrap="square" rtlCol="0">
            <a:spAutoFit/>
          </a:bodyPr>
          <a:lstStyle/>
          <a:p>
            <a:pPr algn="just"/>
            <a:r>
              <a:rPr kumimoji="0" lang="en-US" altLang="zh-CN" sz="1400" b="0" i="0" u="none" strike="noStrike" kern="0" cap="none" spc="0" normalizeH="0" baseline="0" noProof="0" dirty="0">
                <a:ln>
                  <a:noFill/>
                </a:ln>
                <a:solidFill>
                  <a:schemeClr val="bg1"/>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sz="1400" dirty="0">
              <a:solidFill>
                <a:schemeClr val="bg1"/>
              </a:solidFill>
              <a:latin typeface="Arial Rounded MT Bold" pitchFamily="34" charset="0"/>
            </a:endParaRPr>
          </a:p>
        </p:txBody>
      </p:sp>
      <p:sp>
        <p:nvSpPr>
          <p:cNvPr id="28" name="TextBox 27"/>
          <p:cNvSpPr txBox="1"/>
          <p:nvPr/>
        </p:nvSpPr>
        <p:spPr>
          <a:xfrm rot="5400000">
            <a:off x="-2014631" y="3108806"/>
            <a:ext cx="647477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chemeClr val="tx1">
                    <a:lumMod val="65000"/>
                    <a:lumOff val="35000"/>
                  </a:schemeClr>
                </a:solidFill>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04540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a:off x="926159" y="3394550"/>
            <a:ext cx="4977162" cy="0"/>
          </a:xfrm>
          <a:prstGeom prst="line">
            <a:avLst/>
          </a:prstGeom>
          <a:noFill/>
          <a:ln w="9525" cap="flat" cmpd="sng" algn="ctr">
            <a:solidFill>
              <a:srgbClr val="F79646">
                <a:lumMod val="75000"/>
              </a:srgbClr>
            </a:solidFill>
            <a:prstDash val="solid"/>
            <a:headEnd type="oval" w="med" len="med"/>
            <a:tailEnd type="none" w="med" len="med"/>
          </a:ln>
          <a:effectLst/>
        </p:spPr>
      </p:cxnSp>
      <p:cxnSp>
        <p:nvCxnSpPr>
          <p:cNvPr id="30" name="直接连接符 29"/>
          <p:cNvCxnSpPr/>
          <p:nvPr/>
        </p:nvCxnSpPr>
        <p:spPr>
          <a:xfrm>
            <a:off x="926159" y="4051386"/>
            <a:ext cx="4977162" cy="0"/>
          </a:xfrm>
          <a:prstGeom prst="line">
            <a:avLst/>
          </a:prstGeom>
          <a:noFill/>
          <a:ln w="9525" cap="flat" cmpd="sng" algn="ctr">
            <a:solidFill>
              <a:srgbClr val="FFC000"/>
            </a:solidFill>
            <a:prstDash val="solid"/>
            <a:headEnd type="oval" w="med" len="med"/>
            <a:tailEnd type="none" w="med" len="med"/>
          </a:ln>
          <a:effectLst/>
        </p:spPr>
      </p:cxnSp>
      <p:cxnSp>
        <p:nvCxnSpPr>
          <p:cNvPr id="31" name="直接连接符 30"/>
          <p:cNvCxnSpPr/>
          <p:nvPr/>
        </p:nvCxnSpPr>
        <p:spPr>
          <a:xfrm>
            <a:off x="899592" y="4740672"/>
            <a:ext cx="4977162" cy="0"/>
          </a:xfrm>
          <a:prstGeom prst="line">
            <a:avLst/>
          </a:prstGeom>
          <a:noFill/>
          <a:ln w="9525" cap="flat" cmpd="sng" algn="ctr">
            <a:solidFill>
              <a:srgbClr val="92D050"/>
            </a:solidFill>
            <a:prstDash val="solid"/>
            <a:headEnd type="oval" w="med" len="med"/>
            <a:tailEnd type="none" w="med" len="med"/>
          </a:ln>
          <a:effectLst/>
        </p:spPr>
      </p:cxnSp>
      <p:cxnSp>
        <p:nvCxnSpPr>
          <p:cNvPr id="32" name="直接连接符 31"/>
          <p:cNvCxnSpPr/>
          <p:nvPr/>
        </p:nvCxnSpPr>
        <p:spPr>
          <a:xfrm>
            <a:off x="899592" y="5312352"/>
            <a:ext cx="4977162" cy="0"/>
          </a:xfrm>
          <a:prstGeom prst="line">
            <a:avLst/>
          </a:prstGeom>
          <a:noFill/>
          <a:ln w="9525" cap="flat" cmpd="sng" algn="ctr">
            <a:solidFill>
              <a:srgbClr val="00B0F0"/>
            </a:solidFill>
            <a:prstDash val="solid"/>
            <a:headEnd type="oval" w="med" len="med"/>
            <a:tailEnd type="none" w="med" len="med"/>
          </a:ln>
          <a:effectLst/>
        </p:spPr>
      </p:cxnSp>
      <p:cxnSp>
        <p:nvCxnSpPr>
          <p:cNvPr id="33" name="直接连接符 32"/>
          <p:cNvCxnSpPr/>
          <p:nvPr/>
        </p:nvCxnSpPr>
        <p:spPr>
          <a:xfrm>
            <a:off x="899592" y="5766445"/>
            <a:ext cx="4977162" cy="0"/>
          </a:xfrm>
          <a:prstGeom prst="line">
            <a:avLst/>
          </a:prstGeom>
          <a:noFill/>
          <a:ln w="9525" cap="flat" cmpd="sng" algn="ctr">
            <a:solidFill>
              <a:srgbClr val="0070C0"/>
            </a:solidFill>
            <a:prstDash val="solid"/>
            <a:headEnd type="oval" w="med" len="med"/>
            <a:tailEnd type="none" w="med" len="med"/>
          </a:ln>
          <a:effectLst/>
        </p:spPr>
      </p:cxnSp>
      <p:sp>
        <p:nvSpPr>
          <p:cNvPr id="34" name="等腰三角形 33"/>
          <p:cNvSpPr/>
          <p:nvPr/>
        </p:nvSpPr>
        <p:spPr>
          <a:xfrm>
            <a:off x="4467272" y="1305979"/>
            <a:ext cx="4198917" cy="2091277"/>
          </a:xfrm>
          <a:prstGeom prst="triangle">
            <a:avLst/>
          </a:prstGeom>
          <a:solidFill>
            <a:srgbClr val="F79646">
              <a:lumMod val="75000"/>
            </a:srgbClr>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等腰三角形 34"/>
          <p:cNvSpPr/>
          <p:nvPr/>
        </p:nvSpPr>
        <p:spPr>
          <a:xfrm>
            <a:off x="4844097" y="2351617"/>
            <a:ext cx="3445265" cy="1715919"/>
          </a:xfrm>
          <a:prstGeom prst="triangle">
            <a:avLst/>
          </a:prstGeom>
          <a:solidFill>
            <a:srgbClr val="FFC000"/>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等腰三角形 35"/>
          <p:cNvSpPr/>
          <p:nvPr/>
        </p:nvSpPr>
        <p:spPr>
          <a:xfrm>
            <a:off x="5140175" y="3335827"/>
            <a:ext cx="2853111" cy="1420995"/>
          </a:xfrm>
          <a:prstGeom prst="triangle">
            <a:avLst/>
          </a:prstGeom>
          <a:solidFill>
            <a:srgbClr val="92D050"/>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等腰三角形 36"/>
          <p:cNvSpPr/>
          <p:nvPr/>
        </p:nvSpPr>
        <p:spPr>
          <a:xfrm>
            <a:off x="5437826" y="4196942"/>
            <a:ext cx="2257808" cy="1124504"/>
          </a:xfrm>
          <a:prstGeom prst="triangle">
            <a:avLst/>
          </a:prstGeom>
          <a:solidFill>
            <a:srgbClr val="00B0F0"/>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等腰三角形 37"/>
          <p:cNvSpPr/>
          <p:nvPr/>
        </p:nvSpPr>
        <p:spPr>
          <a:xfrm>
            <a:off x="5667536" y="4886906"/>
            <a:ext cx="1798389" cy="895690"/>
          </a:xfrm>
          <a:prstGeom prst="triangle">
            <a:avLst/>
          </a:prstGeom>
          <a:solidFill>
            <a:srgbClr val="0070C0"/>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等腰三角形 38"/>
          <p:cNvSpPr/>
          <p:nvPr/>
        </p:nvSpPr>
        <p:spPr>
          <a:xfrm>
            <a:off x="6373075" y="5558650"/>
            <a:ext cx="387912" cy="223946"/>
          </a:xfrm>
          <a:prstGeom prst="triangl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TextBox 39"/>
          <p:cNvSpPr txBox="1"/>
          <p:nvPr/>
        </p:nvSpPr>
        <p:spPr>
          <a:xfrm rot="18891254" flipH="1">
            <a:off x="4810607" y="2470936"/>
            <a:ext cx="1959390" cy="3647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1" name="TextBox 40"/>
          <p:cNvSpPr txBox="1"/>
          <p:nvPr/>
        </p:nvSpPr>
        <p:spPr>
          <a:xfrm rot="18891254" flipH="1">
            <a:off x="5077657" y="3182574"/>
            <a:ext cx="1959390" cy="3647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2" name="TextBox 41"/>
          <p:cNvSpPr txBox="1"/>
          <p:nvPr/>
        </p:nvSpPr>
        <p:spPr>
          <a:xfrm rot="18891254" flipH="1">
            <a:off x="5364839" y="3999066"/>
            <a:ext cx="1659781" cy="33823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3" name="TextBox 42"/>
          <p:cNvSpPr txBox="1"/>
          <p:nvPr/>
        </p:nvSpPr>
        <p:spPr>
          <a:xfrm rot="18891254" flipH="1">
            <a:off x="5552156" y="4688079"/>
            <a:ext cx="1464247" cy="28517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4" name="TextBox 43"/>
          <p:cNvSpPr txBox="1"/>
          <p:nvPr/>
        </p:nvSpPr>
        <p:spPr>
          <a:xfrm rot="18891254" flipH="1">
            <a:off x="5909084" y="5224063"/>
            <a:ext cx="913306" cy="47087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1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5" name="TextBox 44"/>
          <p:cNvSpPr txBox="1"/>
          <p:nvPr/>
        </p:nvSpPr>
        <p:spPr>
          <a:xfrm>
            <a:off x="3761588" y="2981067"/>
            <a:ext cx="42218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A</a:t>
            </a:r>
            <a:endParaRPr kumimoji="0" lang="zh-CN" altLang="en-US" sz="32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a:off x="3761588" y="3636926"/>
            <a:ext cx="42218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uLnTx/>
                <a:uFillTx/>
                <a:latin typeface="Arial Rounded MT Bold" pitchFamily="34" charset="0"/>
                <a:ea typeface="微软雅黑" pitchFamily="34" charset="-122"/>
                <a:cs typeface="Times New Roman" pitchFamily="18" charset="0"/>
              </a:rPr>
              <a:t>B</a:t>
            </a:r>
            <a:endParaRPr kumimoji="0" lang="zh-CN" altLang="en-US" sz="3200" b="1" i="0" u="none" strike="noStrike" kern="0" cap="none" spc="0" normalizeH="0" baseline="0" noProof="0" dirty="0">
              <a:ln w="18415" cmpd="sng">
                <a:noFill/>
                <a:prstDash val="solid"/>
              </a:ln>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a:off x="3789779" y="4349219"/>
            <a:ext cx="42218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92D050"/>
                </a:solidFill>
                <a:uLnTx/>
                <a:uFillTx/>
                <a:latin typeface="Arial Rounded MT Bold" pitchFamily="34" charset="0"/>
                <a:ea typeface="微软雅黑" pitchFamily="34" charset="-122"/>
                <a:cs typeface="Times New Roman" pitchFamily="18" charset="0"/>
              </a:rPr>
              <a:t>C</a:t>
            </a:r>
            <a:endParaRPr kumimoji="0" lang="zh-CN" altLang="en-US" sz="3200" b="1" i="0" u="none" strike="noStrike" kern="0" cap="none" spc="0" normalizeH="0" baseline="0" noProof="0" dirty="0">
              <a:ln w="18415" cmpd="sng">
                <a:noFill/>
                <a:prstDash val="solid"/>
              </a:ln>
              <a:solidFill>
                <a:srgbClr val="92D050"/>
              </a:solidFill>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a:off x="3789779" y="4913776"/>
            <a:ext cx="42218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00B0F0"/>
                </a:solidFill>
                <a:uLnTx/>
                <a:uFillTx/>
                <a:latin typeface="Arial Rounded MT Bold" pitchFamily="34" charset="0"/>
                <a:ea typeface="微软雅黑" pitchFamily="34" charset="-122"/>
                <a:cs typeface="Times New Roman" pitchFamily="18" charset="0"/>
              </a:rPr>
              <a:t>D</a:t>
            </a:r>
            <a:endParaRPr kumimoji="0" lang="zh-CN" altLang="en-US" sz="3200" b="1" i="0" u="none" strike="noStrike" kern="0" cap="none" spc="0" normalizeH="0" baseline="0" noProof="0" dirty="0">
              <a:ln w="18415" cmpd="sng">
                <a:noFill/>
                <a:prstDash val="solid"/>
              </a:ln>
              <a:solidFill>
                <a:srgbClr val="00B0F0"/>
              </a:solidFill>
              <a:uLnTx/>
              <a:uFillTx/>
              <a:latin typeface="Arial Rounded MT Bold" pitchFamily="34" charset="0"/>
              <a:ea typeface="微软雅黑" pitchFamily="34" charset="-122"/>
              <a:cs typeface="Times New Roman" pitchFamily="18" charset="0"/>
            </a:endParaRPr>
          </a:p>
        </p:txBody>
      </p:sp>
      <p:sp>
        <p:nvSpPr>
          <p:cNvPr id="49" name="TextBox 48"/>
          <p:cNvSpPr txBox="1"/>
          <p:nvPr/>
        </p:nvSpPr>
        <p:spPr>
          <a:xfrm>
            <a:off x="3789779" y="5387600"/>
            <a:ext cx="42218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0070C0"/>
                </a:solidFill>
                <a:uLnTx/>
                <a:uFillTx/>
                <a:latin typeface="Arial Rounded MT Bold" pitchFamily="34" charset="0"/>
                <a:ea typeface="微软雅黑" pitchFamily="34" charset="-122"/>
                <a:cs typeface="Times New Roman" pitchFamily="18" charset="0"/>
              </a:rPr>
              <a:t>E</a:t>
            </a:r>
            <a:endParaRPr kumimoji="0" lang="zh-CN" altLang="en-US" sz="3200" b="1" i="0" u="none" strike="noStrike" kern="0" cap="none" spc="0" normalizeH="0" baseline="0" noProof="0" dirty="0">
              <a:ln w="18415" cmpd="sng">
                <a:noFill/>
                <a:prstDash val="solid"/>
              </a:ln>
              <a:solidFill>
                <a:srgbClr val="0070C0"/>
              </a:solidFill>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a:off x="1094349" y="2933681"/>
            <a:ext cx="2419515"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1" name="TextBox 50"/>
          <p:cNvSpPr txBox="1"/>
          <p:nvPr/>
        </p:nvSpPr>
        <p:spPr>
          <a:xfrm>
            <a:off x="1094349" y="3597652"/>
            <a:ext cx="2419515"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2" name="TextBox 51"/>
          <p:cNvSpPr txBox="1"/>
          <p:nvPr/>
        </p:nvSpPr>
        <p:spPr>
          <a:xfrm>
            <a:off x="1094349" y="4289785"/>
            <a:ext cx="2419515"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3" name="TextBox 52"/>
          <p:cNvSpPr txBox="1"/>
          <p:nvPr/>
        </p:nvSpPr>
        <p:spPr>
          <a:xfrm>
            <a:off x="1094349" y="4835506"/>
            <a:ext cx="2419515"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4" name="TextBox 53"/>
          <p:cNvSpPr txBox="1"/>
          <p:nvPr/>
        </p:nvSpPr>
        <p:spPr>
          <a:xfrm>
            <a:off x="1094349" y="5327817"/>
            <a:ext cx="2419515" cy="46166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5" name="TextBox 54"/>
          <p:cNvSpPr txBox="1"/>
          <p:nvPr/>
        </p:nvSpPr>
        <p:spPr>
          <a:xfrm>
            <a:off x="267433" y="356463"/>
            <a:ext cx="4232559"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791223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右弧形箭头 5"/>
          <p:cNvSpPr/>
          <p:nvPr/>
        </p:nvSpPr>
        <p:spPr>
          <a:xfrm rot="16200000" flipH="1" flipV="1">
            <a:off x="3509340" y="1779540"/>
            <a:ext cx="2438056" cy="2185206"/>
          </a:xfrm>
          <a:custGeom>
            <a:avLst/>
            <a:gdLst>
              <a:gd name="connsiteX0" fmla="*/ 2376264 w 2376639"/>
              <a:gd name="connsiteY0" fmla="*/ 1534671 h 2134851"/>
              <a:gd name="connsiteX1" fmla="*/ 2376264 w 2376639"/>
              <a:gd name="connsiteY1" fmla="*/ 1800200 h 2134851"/>
              <a:gd name="connsiteX2" fmla="*/ 2319027 w 2376639"/>
              <a:gd name="connsiteY2" fmla="*/ 1800200 h 2134851"/>
              <a:gd name="connsiteX3" fmla="*/ 0 w 2376639"/>
              <a:gd name="connsiteY3" fmla="*/ 594066 h 2134851"/>
              <a:gd name="connsiteX4" fmla="*/ 0 w 2376639"/>
              <a:gd name="connsiteY4" fmla="*/ 0 h 2134851"/>
              <a:gd name="connsiteX5" fmla="*/ 2376264 w 2376639"/>
              <a:gd name="connsiteY5" fmla="*/ 1534671 h 2134851"/>
              <a:gd name="connsiteX6" fmla="*/ 2376639 w 2376639"/>
              <a:gd name="connsiteY6" fmla="*/ 2129006 h 2134851"/>
              <a:gd name="connsiteX7" fmla="*/ 2376265 w 2376639"/>
              <a:gd name="connsiteY7" fmla="*/ 2134851 h 2134851"/>
              <a:gd name="connsiteX8" fmla="*/ 2376265 w 2376639"/>
              <a:gd name="connsiteY8" fmla="*/ 2124095 h 2134851"/>
              <a:gd name="connsiteX9" fmla="*/ 2376639 w 2376639"/>
              <a:gd name="connsiteY9" fmla="*/ 2129006 h 2134851"/>
              <a:gd name="connsiteX0" fmla="*/ 2376264 w 2381874"/>
              <a:gd name="connsiteY0" fmla="*/ 1534671 h 2134851"/>
              <a:gd name="connsiteX1" fmla="*/ 2376264 w 2381874"/>
              <a:gd name="connsiteY1" fmla="*/ 1800200 h 2134851"/>
              <a:gd name="connsiteX2" fmla="*/ 2361230 w 2381874"/>
              <a:gd name="connsiteY2" fmla="*/ 1786132 h 2134851"/>
              <a:gd name="connsiteX3" fmla="*/ 0 w 2381874"/>
              <a:gd name="connsiteY3" fmla="*/ 594066 h 2134851"/>
              <a:gd name="connsiteX4" fmla="*/ 0 w 2381874"/>
              <a:gd name="connsiteY4" fmla="*/ 0 h 2134851"/>
              <a:gd name="connsiteX5" fmla="*/ 2376264 w 2381874"/>
              <a:gd name="connsiteY5" fmla="*/ 1534671 h 2134851"/>
              <a:gd name="connsiteX6" fmla="*/ 2376639 w 2381874"/>
              <a:gd name="connsiteY6" fmla="*/ 2129006 h 2134851"/>
              <a:gd name="connsiteX7" fmla="*/ 2376265 w 2381874"/>
              <a:gd name="connsiteY7" fmla="*/ 2134851 h 2134851"/>
              <a:gd name="connsiteX8" fmla="*/ 2376265 w 2381874"/>
              <a:gd name="connsiteY8" fmla="*/ 2124095 h 2134851"/>
              <a:gd name="connsiteX9" fmla="*/ 2376639 w 2381874"/>
              <a:gd name="connsiteY9" fmla="*/ 2129006 h 21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874" h="2134851">
                <a:moveTo>
                  <a:pt x="2376264" y="1534671"/>
                </a:moveTo>
                <a:lnTo>
                  <a:pt x="2376264" y="1800200"/>
                </a:lnTo>
                <a:cubicBezTo>
                  <a:pt x="2357185" y="1800200"/>
                  <a:pt x="2408445" y="1842403"/>
                  <a:pt x="2361230" y="1786132"/>
                </a:cubicBezTo>
                <a:cubicBezTo>
                  <a:pt x="2130259" y="1096037"/>
                  <a:pt x="1137340" y="594066"/>
                  <a:pt x="0" y="594066"/>
                </a:cubicBezTo>
                <a:lnTo>
                  <a:pt x="0" y="0"/>
                </a:lnTo>
                <a:cubicBezTo>
                  <a:pt x="1312374" y="0"/>
                  <a:pt x="2376264" y="687096"/>
                  <a:pt x="2376264" y="1534671"/>
                </a:cubicBezTo>
                <a:close/>
                <a:moveTo>
                  <a:pt x="2376639" y="2129006"/>
                </a:moveTo>
                <a:cubicBezTo>
                  <a:pt x="2376514" y="2130954"/>
                  <a:pt x="2376390" y="2132903"/>
                  <a:pt x="2376265" y="2134851"/>
                </a:cubicBezTo>
                <a:lnTo>
                  <a:pt x="2376265" y="2124095"/>
                </a:lnTo>
                <a:cubicBezTo>
                  <a:pt x="2376631" y="2125731"/>
                  <a:pt x="2376637" y="2127368"/>
                  <a:pt x="2376639" y="2129006"/>
                </a:cubicBezTo>
                <a:close/>
              </a:path>
            </a:pathLst>
          </a:cu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1" name="右弧形箭头 5"/>
          <p:cNvSpPr/>
          <p:nvPr/>
        </p:nvSpPr>
        <p:spPr>
          <a:xfrm rot="5400000" flipH="1">
            <a:off x="3459068" y="2989542"/>
            <a:ext cx="2438056" cy="2185206"/>
          </a:xfrm>
          <a:custGeom>
            <a:avLst/>
            <a:gdLst>
              <a:gd name="connsiteX0" fmla="*/ 2376264 w 2376639"/>
              <a:gd name="connsiteY0" fmla="*/ 1534671 h 2134851"/>
              <a:gd name="connsiteX1" fmla="*/ 2376264 w 2376639"/>
              <a:gd name="connsiteY1" fmla="*/ 1800200 h 2134851"/>
              <a:gd name="connsiteX2" fmla="*/ 2319027 w 2376639"/>
              <a:gd name="connsiteY2" fmla="*/ 1800200 h 2134851"/>
              <a:gd name="connsiteX3" fmla="*/ 0 w 2376639"/>
              <a:gd name="connsiteY3" fmla="*/ 594066 h 2134851"/>
              <a:gd name="connsiteX4" fmla="*/ 0 w 2376639"/>
              <a:gd name="connsiteY4" fmla="*/ 0 h 2134851"/>
              <a:gd name="connsiteX5" fmla="*/ 2376264 w 2376639"/>
              <a:gd name="connsiteY5" fmla="*/ 1534671 h 2134851"/>
              <a:gd name="connsiteX6" fmla="*/ 2376639 w 2376639"/>
              <a:gd name="connsiteY6" fmla="*/ 2129006 h 2134851"/>
              <a:gd name="connsiteX7" fmla="*/ 2376265 w 2376639"/>
              <a:gd name="connsiteY7" fmla="*/ 2134851 h 2134851"/>
              <a:gd name="connsiteX8" fmla="*/ 2376265 w 2376639"/>
              <a:gd name="connsiteY8" fmla="*/ 2124095 h 2134851"/>
              <a:gd name="connsiteX9" fmla="*/ 2376639 w 2376639"/>
              <a:gd name="connsiteY9" fmla="*/ 2129006 h 2134851"/>
              <a:gd name="connsiteX0" fmla="*/ 2376264 w 2381874"/>
              <a:gd name="connsiteY0" fmla="*/ 1534671 h 2134851"/>
              <a:gd name="connsiteX1" fmla="*/ 2376264 w 2381874"/>
              <a:gd name="connsiteY1" fmla="*/ 1800200 h 2134851"/>
              <a:gd name="connsiteX2" fmla="*/ 2361230 w 2381874"/>
              <a:gd name="connsiteY2" fmla="*/ 1786132 h 2134851"/>
              <a:gd name="connsiteX3" fmla="*/ 0 w 2381874"/>
              <a:gd name="connsiteY3" fmla="*/ 594066 h 2134851"/>
              <a:gd name="connsiteX4" fmla="*/ 0 w 2381874"/>
              <a:gd name="connsiteY4" fmla="*/ 0 h 2134851"/>
              <a:gd name="connsiteX5" fmla="*/ 2376264 w 2381874"/>
              <a:gd name="connsiteY5" fmla="*/ 1534671 h 2134851"/>
              <a:gd name="connsiteX6" fmla="*/ 2376639 w 2381874"/>
              <a:gd name="connsiteY6" fmla="*/ 2129006 h 2134851"/>
              <a:gd name="connsiteX7" fmla="*/ 2376265 w 2381874"/>
              <a:gd name="connsiteY7" fmla="*/ 2134851 h 2134851"/>
              <a:gd name="connsiteX8" fmla="*/ 2376265 w 2381874"/>
              <a:gd name="connsiteY8" fmla="*/ 2124095 h 2134851"/>
              <a:gd name="connsiteX9" fmla="*/ 2376639 w 2381874"/>
              <a:gd name="connsiteY9" fmla="*/ 2129006 h 21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874" h="2134851">
                <a:moveTo>
                  <a:pt x="2376264" y="1534671"/>
                </a:moveTo>
                <a:lnTo>
                  <a:pt x="2376264" y="1800200"/>
                </a:lnTo>
                <a:cubicBezTo>
                  <a:pt x="2357185" y="1800200"/>
                  <a:pt x="2408445" y="1842403"/>
                  <a:pt x="2361230" y="1786132"/>
                </a:cubicBezTo>
                <a:cubicBezTo>
                  <a:pt x="2130259" y="1096037"/>
                  <a:pt x="1137340" y="594066"/>
                  <a:pt x="0" y="594066"/>
                </a:cubicBezTo>
                <a:lnTo>
                  <a:pt x="0" y="0"/>
                </a:lnTo>
                <a:cubicBezTo>
                  <a:pt x="1312374" y="0"/>
                  <a:pt x="2376264" y="687096"/>
                  <a:pt x="2376264" y="1534671"/>
                </a:cubicBezTo>
                <a:close/>
                <a:moveTo>
                  <a:pt x="2376639" y="2129006"/>
                </a:moveTo>
                <a:cubicBezTo>
                  <a:pt x="2376514" y="2130954"/>
                  <a:pt x="2376390" y="2132903"/>
                  <a:pt x="2376265" y="2134851"/>
                </a:cubicBezTo>
                <a:lnTo>
                  <a:pt x="2376265" y="2124095"/>
                </a:lnTo>
                <a:cubicBezTo>
                  <a:pt x="2376631" y="2125731"/>
                  <a:pt x="2376637" y="2127368"/>
                  <a:pt x="2376639" y="2129006"/>
                </a:cubicBezTo>
                <a:close/>
              </a:path>
            </a:pathLst>
          </a:cu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2" name="右弧形箭头 5"/>
          <p:cNvSpPr/>
          <p:nvPr/>
        </p:nvSpPr>
        <p:spPr>
          <a:xfrm rot="16200000">
            <a:off x="2287871" y="2988907"/>
            <a:ext cx="2438056" cy="2185206"/>
          </a:xfrm>
          <a:custGeom>
            <a:avLst/>
            <a:gdLst>
              <a:gd name="connsiteX0" fmla="*/ 2376264 w 2376639"/>
              <a:gd name="connsiteY0" fmla="*/ 1534671 h 2134851"/>
              <a:gd name="connsiteX1" fmla="*/ 2376264 w 2376639"/>
              <a:gd name="connsiteY1" fmla="*/ 1800200 h 2134851"/>
              <a:gd name="connsiteX2" fmla="*/ 2319027 w 2376639"/>
              <a:gd name="connsiteY2" fmla="*/ 1800200 h 2134851"/>
              <a:gd name="connsiteX3" fmla="*/ 0 w 2376639"/>
              <a:gd name="connsiteY3" fmla="*/ 594066 h 2134851"/>
              <a:gd name="connsiteX4" fmla="*/ 0 w 2376639"/>
              <a:gd name="connsiteY4" fmla="*/ 0 h 2134851"/>
              <a:gd name="connsiteX5" fmla="*/ 2376264 w 2376639"/>
              <a:gd name="connsiteY5" fmla="*/ 1534671 h 2134851"/>
              <a:gd name="connsiteX6" fmla="*/ 2376639 w 2376639"/>
              <a:gd name="connsiteY6" fmla="*/ 2129006 h 2134851"/>
              <a:gd name="connsiteX7" fmla="*/ 2376265 w 2376639"/>
              <a:gd name="connsiteY7" fmla="*/ 2134851 h 2134851"/>
              <a:gd name="connsiteX8" fmla="*/ 2376265 w 2376639"/>
              <a:gd name="connsiteY8" fmla="*/ 2124095 h 2134851"/>
              <a:gd name="connsiteX9" fmla="*/ 2376639 w 2376639"/>
              <a:gd name="connsiteY9" fmla="*/ 2129006 h 2134851"/>
              <a:gd name="connsiteX0" fmla="*/ 2376264 w 2381874"/>
              <a:gd name="connsiteY0" fmla="*/ 1534671 h 2134851"/>
              <a:gd name="connsiteX1" fmla="*/ 2376264 w 2381874"/>
              <a:gd name="connsiteY1" fmla="*/ 1800200 h 2134851"/>
              <a:gd name="connsiteX2" fmla="*/ 2361230 w 2381874"/>
              <a:gd name="connsiteY2" fmla="*/ 1786132 h 2134851"/>
              <a:gd name="connsiteX3" fmla="*/ 0 w 2381874"/>
              <a:gd name="connsiteY3" fmla="*/ 594066 h 2134851"/>
              <a:gd name="connsiteX4" fmla="*/ 0 w 2381874"/>
              <a:gd name="connsiteY4" fmla="*/ 0 h 2134851"/>
              <a:gd name="connsiteX5" fmla="*/ 2376264 w 2381874"/>
              <a:gd name="connsiteY5" fmla="*/ 1534671 h 2134851"/>
              <a:gd name="connsiteX6" fmla="*/ 2376639 w 2381874"/>
              <a:gd name="connsiteY6" fmla="*/ 2129006 h 2134851"/>
              <a:gd name="connsiteX7" fmla="*/ 2376265 w 2381874"/>
              <a:gd name="connsiteY7" fmla="*/ 2134851 h 2134851"/>
              <a:gd name="connsiteX8" fmla="*/ 2376265 w 2381874"/>
              <a:gd name="connsiteY8" fmla="*/ 2124095 h 2134851"/>
              <a:gd name="connsiteX9" fmla="*/ 2376639 w 2381874"/>
              <a:gd name="connsiteY9" fmla="*/ 2129006 h 21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874" h="2134851">
                <a:moveTo>
                  <a:pt x="2376264" y="1534671"/>
                </a:moveTo>
                <a:lnTo>
                  <a:pt x="2376264" y="1800200"/>
                </a:lnTo>
                <a:cubicBezTo>
                  <a:pt x="2357185" y="1800200"/>
                  <a:pt x="2408445" y="1842403"/>
                  <a:pt x="2361230" y="1786132"/>
                </a:cubicBezTo>
                <a:cubicBezTo>
                  <a:pt x="2130259" y="1096037"/>
                  <a:pt x="1137340" y="594066"/>
                  <a:pt x="0" y="594066"/>
                </a:cubicBezTo>
                <a:lnTo>
                  <a:pt x="0" y="0"/>
                </a:lnTo>
                <a:cubicBezTo>
                  <a:pt x="1312374" y="0"/>
                  <a:pt x="2376264" y="687096"/>
                  <a:pt x="2376264" y="1534671"/>
                </a:cubicBezTo>
                <a:close/>
                <a:moveTo>
                  <a:pt x="2376639" y="2129006"/>
                </a:moveTo>
                <a:cubicBezTo>
                  <a:pt x="2376514" y="2130954"/>
                  <a:pt x="2376390" y="2132903"/>
                  <a:pt x="2376265" y="2134851"/>
                </a:cubicBezTo>
                <a:lnTo>
                  <a:pt x="2376265" y="2124095"/>
                </a:lnTo>
                <a:cubicBezTo>
                  <a:pt x="2376631" y="2125731"/>
                  <a:pt x="2376637" y="2127368"/>
                  <a:pt x="2376639" y="2129006"/>
                </a:cubicBezTo>
                <a:close/>
              </a:path>
            </a:pathLst>
          </a:custGeom>
          <a:solidFill>
            <a:srgbClr val="E8528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3" name="右弧形箭头 5"/>
          <p:cNvSpPr/>
          <p:nvPr/>
        </p:nvSpPr>
        <p:spPr>
          <a:xfrm rot="5400000" flipV="1">
            <a:off x="2282179" y="1785999"/>
            <a:ext cx="2438056" cy="2185206"/>
          </a:xfrm>
          <a:custGeom>
            <a:avLst/>
            <a:gdLst>
              <a:gd name="connsiteX0" fmla="*/ 2376264 w 2376639"/>
              <a:gd name="connsiteY0" fmla="*/ 1534671 h 2134851"/>
              <a:gd name="connsiteX1" fmla="*/ 2376264 w 2376639"/>
              <a:gd name="connsiteY1" fmla="*/ 1800200 h 2134851"/>
              <a:gd name="connsiteX2" fmla="*/ 2319027 w 2376639"/>
              <a:gd name="connsiteY2" fmla="*/ 1800200 h 2134851"/>
              <a:gd name="connsiteX3" fmla="*/ 0 w 2376639"/>
              <a:gd name="connsiteY3" fmla="*/ 594066 h 2134851"/>
              <a:gd name="connsiteX4" fmla="*/ 0 w 2376639"/>
              <a:gd name="connsiteY4" fmla="*/ 0 h 2134851"/>
              <a:gd name="connsiteX5" fmla="*/ 2376264 w 2376639"/>
              <a:gd name="connsiteY5" fmla="*/ 1534671 h 2134851"/>
              <a:gd name="connsiteX6" fmla="*/ 2376639 w 2376639"/>
              <a:gd name="connsiteY6" fmla="*/ 2129006 h 2134851"/>
              <a:gd name="connsiteX7" fmla="*/ 2376265 w 2376639"/>
              <a:gd name="connsiteY7" fmla="*/ 2134851 h 2134851"/>
              <a:gd name="connsiteX8" fmla="*/ 2376265 w 2376639"/>
              <a:gd name="connsiteY8" fmla="*/ 2124095 h 2134851"/>
              <a:gd name="connsiteX9" fmla="*/ 2376639 w 2376639"/>
              <a:gd name="connsiteY9" fmla="*/ 2129006 h 2134851"/>
              <a:gd name="connsiteX0" fmla="*/ 2376264 w 2381874"/>
              <a:gd name="connsiteY0" fmla="*/ 1534671 h 2134851"/>
              <a:gd name="connsiteX1" fmla="*/ 2376264 w 2381874"/>
              <a:gd name="connsiteY1" fmla="*/ 1800200 h 2134851"/>
              <a:gd name="connsiteX2" fmla="*/ 2361230 w 2381874"/>
              <a:gd name="connsiteY2" fmla="*/ 1786132 h 2134851"/>
              <a:gd name="connsiteX3" fmla="*/ 0 w 2381874"/>
              <a:gd name="connsiteY3" fmla="*/ 594066 h 2134851"/>
              <a:gd name="connsiteX4" fmla="*/ 0 w 2381874"/>
              <a:gd name="connsiteY4" fmla="*/ 0 h 2134851"/>
              <a:gd name="connsiteX5" fmla="*/ 2376264 w 2381874"/>
              <a:gd name="connsiteY5" fmla="*/ 1534671 h 2134851"/>
              <a:gd name="connsiteX6" fmla="*/ 2376639 w 2381874"/>
              <a:gd name="connsiteY6" fmla="*/ 2129006 h 2134851"/>
              <a:gd name="connsiteX7" fmla="*/ 2376265 w 2381874"/>
              <a:gd name="connsiteY7" fmla="*/ 2134851 h 2134851"/>
              <a:gd name="connsiteX8" fmla="*/ 2376265 w 2381874"/>
              <a:gd name="connsiteY8" fmla="*/ 2124095 h 2134851"/>
              <a:gd name="connsiteX9" fmla="*/ 2376639 w 2381874"/>
              <a:gd name="connsiteY9" fmla="*/ 2129006 h 21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874" h="2134851">
                <a:moveTo>
                  <a:pt x="2376264" y="1534671"/>
                </a:moveTo>
                <a:lnTo>
                  <a:pt x="2376264" y="1800200"/>
                </a:lnTo>
                <a:cubicBezTo>
                  <a:pt x="2357185" y="1800200"/>
                  <a:pt x="2408445" y="1842403"/>
                  <a:pt x="2361230" y="1786132"/>
                </a:cubicBezTo>
                <a:cubicBezTo>
                  <a:pt x="2130259" y="1096037"/>
                  <a:pt x="1137340" y="594066"/>
                  <a:pt x="0" y="594066"/>
                </a:cubicBezTo>
                <a:lnTo>
                  <a:pt x="0" y="0"/>
                </a:lnTo>
                <a:cubicBezTo>
                  <a:pt x="1312374" y="0"/>
                  <a:pt x="2376264" y="687096"/>
                  <a:pt x="2376264" y="1534671"/>
                </a:cubicBezTo>
                <a:close/>
                <a:moveTo>
                  <a:pt x="2376639" y="2129006"/>
                </a:moveTo>
                <a:cubicBezTo>
                  <a:pt x="2376514" y="2130954"/>
                  <a:pt x="2376390" y="2132903"/>
                  <a:pt x="2376265" y="2134851"/>
                </a:cubicBezTo>
                <a:lnTo>
                  <a:pt x="2376265" y="2124095"/>
                </a:lnTo>
                <a:cubicBezTo>
                  <a:pt x="2376631" y="2125731"/>
                  <a:pt x="2376637" y="2127368"/>
                  <a:pt x="2376639" y="2129006"/>
                </a:cubicBezTo>
                <a:close/>
              </a:path>
            </a:pathLst>
          </a:cu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4" name="矩形 23"/>
          <p:cNvSpPr/>
          <p:nvPr/>
        </p:nvSpPr>
        <p:spPr>
          <a:xfrm>
            <a:off x="1677989" y="1155083"/>
            <a:ext cx="2071025" cy="504726"/>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矩形 24"/>
          <p:cNvSpPr/>
          <p:nvPr/>
        </p:nvSpPr>
        <p:spPr>
          <a:xfrm>
            <a:off x="4477734" y="1155083"/>
            <a:ext cx="2071025" cy="504726"/>
          </a:xfrm>
          <a:prstGeom prst="rect">
            <a:avLst/>
          </a:pr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TextBox 25"/>
          <p:cNvSpPr txBox="1"/>
          <p:nvPr/>
        </p:nvSpPr>
        <p:spPr>
          <a:xfrm flipH="1">
            <a:off x="3504528" y="3369810"/>
            <a:ext cx="1156190" cy="410590"/>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400" b="1" i="0" u="none" strike="noStrike" kern="0" cap="none" spc="0" normalizeH="0" baseline="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
        <p:nvSpPr>
          <p:cNvPr id="27" name="TextBox 26"/>
          <p:cNvSpPr txBox="1"/>
          <p:nvPr/>
        </p:nvSpPr>
        <p:spPr>
          <a:xfrm flipH="1">
            <a:off x="1766886" y="1264304"/>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8" name="矩形 27"/>
          <p:cNvSpPr/>
          <p:nvPr/>
        </p:nvSpPr>
        <p:spPr>
          <a:xfrm>
            <a:off x="1677989" y="5300538"/>
            <a:ext cx="2071025" cy="504726"/>
          </a:xfrm>
          <a:prstGeom prst="rect">
            <a:avLst/>
          </a:prstGeom>
          <a:solidFill>
            <a:srgbClr val="E8528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矩形 28"/>
          <p:cNvSpPr/>
          <p:nvPr/>
        </p:nvSpPr>
        <p:spPr>
          <a:xfrm>
            <a:off x="4477734" y="5300538"/>
            <a:ext cx="2071025" cy="504726"/>
          </a:xfrm>
          <a:prstGeom prst="rect">
            <a:avLst/>
          </a:prstGeom>
          <a:solidFill>
            <a:srgbClr val="92D05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TextBox 29"/>
          <p:cNvSpPr txBox="1"/>
          <p:nvPr/>
        </p:nvSpPr>
        <p:spPr>
          <a:xfrm flipH="1">
            <a:off x="4608215" y="1264332"/>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1" name="TextBox 30"/>
          <p:cNvSpPr txBox="1"/>
          <p:nvPr/>
        </p:nvSpPr>
        <p:spPr>
          <a:xfrm flipH="1">
            <a:off x="1739117" y="5422804"/>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2" name="TextBox 31"/>
          <p:cNvSpPr txBox="1"/>
          <p:nvPr/>
        </p:nvSpPr>
        <p:spPr>
          <a:xfrm flipH="1">
            <a:off x="4580446" y="5422832"/>
            <a:ext cx="181860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3" name="TextBox 32"/>
          <p:cNvSpPr txBox="1"/>
          <p:nvPr/>
        </p:nvSpPr>
        <p:spPr>
          <a:xfrm>
            <a:off x="572095" y="1737671"/>
            <a:ext cx="1695649" cy="83099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34" name="TextBox 33"/>
          <p:cNvSpPr txBox="1"/>
          <p:nvPr/>
        </p:nvSpPr>
        <p:spPr>
          <a:xfrm>
            <a:off x="644103" y="4336648"/>
            <a:ext cx="1695649" cy="830997"/>
          </a:xfrm>
          <a:prstGeom prst="rect">
            <a:avLst/>
          </a:prstGeom>
          <a:noFill/>
        </p:spPr>
        <p:txBody>
          <a:bodyPr wrap="square" rtlCol="0">
            <a:spAutoFit/>
          </a:bodyPr>
          <a:lstStyle>
            <a:defPPr>
              <a:defRPr lang="en-US"/>
            </a:defPPr>
            <a:lvl1pPr algn="just">
              <a:defRPr kumimoji="0" sz="1400" b="0" i="0" u="none" strike="noStrike" kern="0" cap="none" spc="0" normalizeH="0" baseline="0">
                <a:ln>
                  <a:noFill/>
                </a:ln>
                <a:solidFill>
                  <a:schemeClr val="tx1">
                    <a:lumMod val="65000"/>
                    <a:lumOff val="35000"/>
                  </a:schemeClr>
                </a:solidFill>
                <a:effectLst/>
                <a:uLnTx/>
                <a:uFillTx/>
                <a:latin typeface="Arial" pitchFamily="34" charset="0"/>
                <a:ea typeface="微软雅黑" pitchFamily="34" charset="-122"/>
                <a:cs typeface="Arial" pitchFamily="34" charset="0"/>
              </a:defRPr>
            </a:lvl1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35" name="TextBox 34"/>
          <p:cNvSpPr txBox="1"/>
          <p:nvPr/>
        </p:nvSpPr>
        <p:spPr>
          <a:xfrm>
            <a:off x="5861222" y="1816368"/>
            <a:ext cx="1695649" cy="830997"/>
          </a:xfrm>
          <a:prstGeom prst="rect">
            <a:avLst/>
          </a:prstGeom>
          <a:noFill/>
        </p:spPr>
        <p:txBody>
          <a:bodyPr wrap="square" rtlCol="0">
            <a:spAutoFit/>
          </a:bodyPr>
          <a:lstStyle>
            <a:defPPr>
              <a:defRPr lang="en-US"/>
            </a:defPPr>
            <a:lvl1pPr algn="just">
              <a:defRPr kumimoji="0" sz="1400" b="0" i="0" u="none" strike="noStrike" kern="0" cap="none" spc="0" normalizeH="0" baseline="0">
                <a:ln>
                  <a:noFill/>
                </a:ln>
                <a:solidFill>
                  <a:schemeClr val="tx1">
                    <a:lumMod val="65000"/>
                    <a:lumOff val="35000"/>
                  </a:schemeClr>
                </a:solidFill>
                <a:effectLst/>
                <a:uLnTx/>
                <a:uFillTx/>
                <a:latin typeface="Arial" pitchFamily="34" charset="0"/>
                <a:ea typeface="微软雅黑" pitchFamily="34" charset="-122"/>
                <a:cs typeface="Arial" pitchFamily="34" charset="0"/>
              </a:defRPr>
            </a:lvl1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36" name="TextBox 35"/>
          <p:cNvSpPr txBox="1"/>
          <p:nvPr/>
        </p:nvSpPr>
        <p:spPr>
          <a:xfrm>
            <a:off x="5900687" y="4408656"/>
            <a:ext cx="1695649" cy="830997"/>
          </a:xfrm>
          <a:prstGeom prst="rect">
            <a:avLst/>
          </a:prstGeom>
          <a:noFill/>
        </p:spPr>
        <p:txBody>
          <a:bodyPr wrap="square" rtlCol="0">
            <a:spAutoFit/>
          </a:bodyPr>
          <a:lstStyle>
            <a:defPPr>
              <a:defRPr lang="en-US"/>
            </a:defPPr>
            <a:lvl1pPr algn="just">
              <a:defRPr kumimoji="0" sz="1400" b="0" i="0" u="none" strike="noStrike" kern="0" cap="none" spc="0" normalizeH="0" baseline="0">
                <a:ln>
                  <a:noFill/>
                </a:ln>
                <a:solidFill>
                  <a:schemeClr val="tx1">
                    <a:lumMod val="65000"/>
                    <a:lumOff val="35000"/>
                  </a:schemeClr>
                </a:solidFill>
                <a:effectLst/>
                <a:uLnTx/>
                <a:uFillTx/>
                <a:latin typeface="Arial" pitchFamily="34" charset="0"/>
                <a:ea typeface="微软雅黑" pitchFamily="34" charset="-122"/>
                <a:cs typeface="Arial" pitchFamily="34" charset="0"/>
              </a:defRPr>
            </a:lvl1p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sp>
        <p:nvSpPr>
          <p:cNvPr id="37" name="TextBox 36"/>
          <p:cNvSpPr txBox="1"/>
          <p:nvPr/>
        </p:nvSpPr>
        <p:spPr>
          <a:xfrm rot="5400000">
            <a:off x="4971886" y="3180814"/>
            <a:ext cx="647477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192938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65"/>
          <p:cNvSpPr>
            <a:spLocks noChangeArrowheads="1"/>
          </p:cNvSpPr>
          <p:nvPr/>
        </p:nvSpPr>
        <p:spPr bwMode="auto">
          <a:xfrm rot="16200000" flipV="1">
            <a:off x="1080827" y="4586762"/>
            <a:ext cx="7238677" cy="94870"/>
          </a:xfrm>
          <a:prstGeom prst="ellipse">
            <a:avLst/>
          </a:prstGeom>
          <a:gradFill rotWithShape="1">
            <a:gsLst>
              <a:gs pos="16000">
                <a:sysClr val="windowText" lastClr="000000">
                  <a:lumMod val="75000"/>
                  <a:lumOff val="25000"/>
                </a:sysClr>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4" name="椭圆 33"/>
          <p:cNvSpPr/>
          <p:nvPr/>
        </p:nvSpPr>
        <p:spPr>
          <a:xfrm>
            <a:off x="4599428" y="2290296"/>
            <a:ext cx="189738" cy="189738"/>
          </a:xfrm>
          <a:prstGeom prst="ellipse">
            <a:avLst/>
          </a:pr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uLnTx/>
                <a:uFillTx/>
                <a:latin typeface="Calibri"/>
                <a:ea typeface="+mn-ea"/>
                <a:cs typeface="+mn-cs"/>
              </a:rPr>
              <a:t>+</a:t>
            </a:r>
          </a:p>
        </p:txBody>
      </p:sp>
      <p:sp>
        <p:nvSpPr>
          <p:cNvPr id="35" name="椭圆形标注 34"/>
          <p:cNvSpPr/>
          <p:nvPr/>
        </p:nvSpPr>
        <p:spPr>
          <a:xfrm rot="6221014" flipH="1">
            <a:off x="7547753" y="2033507"/>
            <a:ext cx="764802" cy="757106"/>
          </a:xfrm>
          <a:prstGeom prst="wedgeEllipseCallout">
            <a:avLst>
              <a:gd name="adj1" fmla="val -11257"/>
              <a:gd name="adj2" fmla="val 65210"/>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5"/>
          <p:cNvSpPr txBox="1"/>
          <p:nvPr/>
        </p:nvSpPr>
        <p:spPr>
          <a:xfrm flipH="1">
            <a:off x="7521600" y="2209771"/>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7" name="椭圆 36"/>
          <p:cNvSpPr/>
          <p:nvPr/>
        </p:nvSpPr>
        <p:spPr>
          <a:xfrm flipH="1">
            <a:off x="4602544" y="3117987"/>
            <a:ext cx="189738" cy="189738"/>
          </a:xfrm>
          <a:prstGeom prst="ellipse">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uLnTx/>
                <a:uFillTx/>
                <a:latin typeface="Calibri"/>
                <a:ea typeface="+mn-ea"/>
                <a:cs typeface="+mn-cs"/>
              </a:rPr>
              <a:t>+</a:t>
            </a:r>
          </a:p>
        </p:txBody>
      </p:sp>
      <p:sp>
        <p:nvSpPr>
          <p:cNvPr id="38" name="椭圆形标注 37"/>
          <p:cNvSpPr/>
          <p:nvPr/>
        </p:nvSpPr>
        <p:spPr>
          <a:xfrm rot="15378986">
            <a:off x="1119477" y="2861198"/>
            <a:ext cx="764802" cy="757106"/>
          </a:xfrm>
          <a:prstGeom prst="wedgeEllipseCallout">
            <a:avLst>
              <a:gd name="adj1" fmla="val -11257"/>
              <a:gd name="adj2" fmla="val 65210"/>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TextBox 38"/>
          <p:cNvSpPr txBox="1"/>
          <p:nvPr/>
        </p:nvSpPr>
        <p:spPr>
          <a:xfrm>
            <a:off x="1066071" y="3037462"/>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0" name="椭圆 39"/>
          <p:cNvSpPr/>
          <p:nvPr/>
        </p:nvSpPr>
        <p:spPr>
          <a:xfrm>
            <a:off x="4599428" y="3939023"/>
            <a:ext cx="189738" cy="189738"/>
          </a:xfrm>
          <a:prstGeom prst="ellipse">
            <a:avLst/>
          </a:pr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uLnTx/>
                <a:uFillTx/>
                <a:latin typeface="Calibri"/>
                <a:ea typeface="+mn-ea"/>
                <a:cs typeface="+mn-cs"/>
              </a:rPr>
              <a:t>+</a:t>
            </a:r>
          </a:p>
        </p:txBody>
      </p:sp>
      <p:sp>
        <p:nvSpPr>
          <p:cNvPr id="41" name="椭圆形标注 40"/>
          <p:cNvSpPr/>
          <p:nvPr/>
        </p:nvSpPr>
        <p:spPr>
          <a:xfrm rot="6221014" flipH="1">
            <a:off x="7547753" y="3682234"/>
            <a:ext cx="764802" cy="757106"/>
          </a:xfrm>
          <a:prstGeom prst="wedgeEllipseCallout">
            <a:avLst>
              <a:gd name="adj1" fmla="val -11257"/>
              <a:gd name="adj2" fmla="val 65210"/>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TextBox 41"/>
          <p:cNvSpPr txBox="1"/>
          <p:nvPr/>
        </p:nvSpPr>
        <p:spPr>
          <a:xfrm flipH="1">
            <a:off x="7521600" y="385849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3" name="椭圆 42"/>
          <p:cNvSpPr/>
          <p:nvPr/>
        </p:nvSpPr>
        <p:spPr>
          <a:xfrm flipH="1">
            <a:off x="4602544" y="4766714"/>
            <a:ext cx="189738" cy="189738"/>
          </a:xfrm>
          <a:prstGeom prst="ellipse">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uLnTx/>
                <a:uFillTx/>
                <a:latin typeface="Calibri"/>
                <a:ea typeface="+mn-ea"/>
                <a:cs typeface="+mn-cs"/>
              </a:rPr>
              <a:t>+</a:t>
            </a:r>
          </a:p>
        </p:txBody>
      </p:sp>
      <p:cxnSp>
        <p:nvCxnSpPr>
          <p:cNvPr id="45" name="直接连接符 44"/>
          <p:cNvCxnSpPr>
            <a:stCxn id="37" idx="6"/>
          </p:cNvCxnSpPr>
          <p:nvPr/>
        </p:nvCxnSpPr>
        <p:spPr>
          <a:xfrm flipH="1">
            <a:off x="1947065" y="3205599"/>
            <a:ext cx="2635918" cy="0"/>
          </a:xfrm>
          <a:prstGeom prst="line">
            <a:avLst/>
          </a:prstGeom>
          <a:noFill/>
          <a:ln w="19050" cap="flat" cmpd="sng" algn="ctr">
            <a:solidFill>
              <a:srgbClr val="FFC000"/>
            </a:solidFill>
            <a:prstDash val="solid"/>
          </a:ln>
          <a:effectLst/>
        </p:spPr>
      </p:cxnSp>
      <p:cxnSp>
        <p:nvCxnSpPr>
          <p:cNvPr id="46" name="直接连接符 45"/>
          <p:cNvCxnSpPr>
            <a:stCxn id="43" idx="6"/>
          </p:cNvCxnSpPr>
          <p:nvPr/>
        </p:nvCxnSpPr>
        <p:spPr>
          <a:xfrm flipH="1">
            <a:off x="1947065" y="4854326"/>
            <a:ext cx="2635918" cy="0"/>
          </a:xfrm>
          <a:prstGeom prst="line">
            <a:avLst/>
          </a:prstGeom>
          <a:noFill/>
          <a:ln w="19050" cap="flat" cmpd="sng" algn="ctr">
            <a:solidFill>
              <a:srgbClr val="FFC000"/>
            </a:solidFill>
            <a:prstDash val="solid"/>
          </a:ln>
          <a:effectLst/>
        </p:spPr>
      </p:cxnSp>
      <p:sp>
        <p:nvSpPr>
          <p:cNvPr id="47" name="椭圆形标注 46"/>
          <p:cNvSpPr/>
          <p:nvPr/>
        </p:nvSpPr>
        <p:spPr>
          <a:xfrm rot="15378986">
            <a:off x="1119477" y="4509925"/>
            <a:ext cx="764802" cy="757106"/>
          </a:xfrm>
          <a:prstGeom prst="wedgeEllipseCallout">
            <a:avLst>
              <a:gd name="adj1" fmla="val -11257"/>
              <a:gd name="adj2" fmla="val 65210"/>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a:off x="1066071" y="4686189"/>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9" name="椭圆 48"/>
          <p:cNvSpPr/>
          <p:nvPr/>
        </p:nvSpPr>
        <p:spPr>
          <a:xfrm>
            <a:off x="4599428" y="5610213"/>
            <a:ext cx="189738" cy="189738"/>
          </a:xfrm>
          <a:prstGeom prst="ellipse">
            <a:avLst/>
          </a:prstGeom>
          <a:solidFill>
            <a:srgbClr val="00B0F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uLnTx/>
                <a:uFillTx/>
                <a:latin typeface="Calibri"/>
                <a:ea typeface="+mn-ea"/>
                <a:cs typeface="+mn-cs"/>
              </a:rPr>
              <a:t>+</a:t>
            </a:r>
          </a:p>
        </p:txBody>
      </p:sp>
      <p:cxnSp>
        <p:nvCxnSpPr>
          <p:cNvPr id="51" name="直接连接符 50"/>
          <p:cNvCxnSpPr>
            <a:stCxn id="34" idx="6"/>
          </p:cNvCxnSpPr>
          <p:nvPr/>
        </p:nvCxnSpPr>
        <p:spPr>
          <a:xfrm>
            <a:off x="4769602" y="2377908"/>
            <a:ext cx="2682718" cy="0"/>
          </a:xfrm>
          <a:prstGeom prst="line">
            <a:avLst/>
          </a:prstGeom>
          <a:noFill/>
          <a:ln w="19050" cap="flat" cmpd="sng" algn="ctr">
            <a:solidFill>
              <a:srgbClr val="00B0F0"/>
            </a:solidFill>
            <a:prstDash val="solid"/>
          </a:ln>
          <a:effectLst/>
        </p:spPr>
      </p:cxnSp>
      <p:cxnSp>
        <p:nvCxnSpPr>
          <p:cNvPr id="52" name="直接连接符 51"/>
          <p:cNvCxnSpPr>
            <a:stCxn id="40" idx="6"/>
          </p:cNvCxnSpPr>
          <p:nvPr/>
        </p:nvCxnSpPr>
        <p:spPr>
          <a:xfrm>
            <a:off x="4769597" y="4026635"/>
            <a:ext cx="2682718" cy="0"/>
          </a:xfrm>
          <a:prstGeom prst="line">
            <a:avLst/>
          </a:prstGeom>
          <a:noFill/>
          <a:ln w="19050" cap="flat" cmpd="sng" algn="ctr">
            <a:solidFill>
              <a:srgbClr val="00B0F0"/>
            </a:solidFill>
            <a:prstDash val="solid"/>
          </a:ln>
          <a:effectLst/>
        </p:spPr>
      </p:cxnSp>
      <p:cxnSp>
        <p:nvCxnSpPr>
          <p:cNvPr id="53" name="直接连接符 52"/>
          <p:cNvCxnSpPr>
            <a:stCxn id="49" idx="6"/>
          </p:cNvCxnSpPr>
          <p:nvPr/>
        </p:nvCxnSpPr>
        <p:spPr>
          <a:xfrm>
            <a:off x="4769597" y="5697825"/>
            <a:ext cx="2682718" cy="0"/>
          </a:xfrm>
          <a:prstGeom prst="line">
            <a:avLst/>
          </a:prstGeom>
          <a:noFill/>
          <a:ln w="19050" cap="flat" cmpd="sng" algn="ctr">
            <a:solidFill>
              <a:srgbClr val="00B0F0"/>
            </a:solidFill>
            <a:prstDash val="solid"/>
          </a:ln>
          <a:effectLst/>
        </p:spPr>
      </p:cxnSp>
      <p:sp>
        <p:nvSpPr>
          <p:cNvPr id="54" name="椭圆形标注 53"/>
          <p:cNvSpPr/>
          <p:nvPr/>
        </p:nvSpPr>
        <p:spPr>
          <a:xfrm rot="6221014" flipH="1">
            <a:off x="7547753" y="5353424"/>
            <a:ext cx="764802" cy="757106"/>
          </a:xfrm>
          <a:prstGeom prst="wedgeEllipseCallout">
            <a:avLst>
              <a:gd name="adj1" fmla="val -11257"/>
              <a:gd name="adj2" fmla="val 65210"/>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TextBox 54"/>
          <p:cNvSpPr txBox="1"/>
          <p:nvPr/>
        </p:nvSpPr>
        <p:spPr>
          <a:xfrm flipH="1">
            <a:off x="7521600" y="552968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05</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6" name="TextBox 55"/>
          <p:cNvSpPr txBox="1"/>
          <p:nvPr/>
        </p:nvSpPr>
        <p:spPr>
          <a:xfrm>
            <a:off x="1946010" y="2047986"/>
            <a:ext cx="2552440"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7" name="TextBox 56"/>
          <p:cNvSpPr txBox="1"/>
          <p:nvPr/>
        </p:nvSpPr>
        <p:spPr>
          <a:xfrm>
            <a:off x="4827872" y="2889690"/>
            <a:ext cx="2552440"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8" name="TextBox 57"/>
          <p:cNvSpPr txBox="1"/>
          <p:nvPr/>
        </p:nvSpPr>
        <p:spPr>
          <a:xfrm>
            <a:off x="1946010" y="3762726"/>
            <a:ext cx="2552440"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9" name="TextBox 58"/>
          <p:cNvSpPr txBox="1"/>
          <p:nvPr/>
        </p:nvSpPr>
        <p:spPr>
          <a:xfrm>
            <a:off x="4827872" y="4604430"/>
            <a:ext cx="2552440"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0" name="TextBox 59"/>
          <p:cNvSpPr txBox="1"/>
          <p:nvPr/>
        </p:nvSpPr>
        <p:spPr>
          <a:xfrm>
            <a:off x="1966626" y="5434103"/>
            <a:ext cx="2552440" cy="64633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kumimoji="0" lang="en-US" sz="12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1" name="TextBox 60"/>
          <p:cNvSpPr txBox="1"/>
          <p:nvPr/>
        </p:nvSpPr>
        <p:spPr>
          <a:xfrm flipH="1">
            <a:off x="179512" y="476672"/>
            <a:ext cx="3862248" cy="634020"/>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4400" b="0" i="0" u="none" strike="noStrike" kern="0" cap="none" spc="0" normalizeH="0" baseline="0" noProof="0" dirty="0">
                <a:ln w="18415" cmpd="sng">
                  <a:solidFill>
                    <a:sysClr val="windowText" lastClr="000000">
                      <a:lumMod val="65000"/>
                      <a:lumOff val="35000"/>
                    </a:sysClr>
                  </a:solid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CONTENTS</a:t>
            </a:r>
            <a:endParaRPr kumimoji="0" lang="zh-CN" altLang="en-US" sz="4400" b="0" i="0" u="none" strike="noStrike" kern="0" cap="none" spc="0" normalizeH="0" baseline="0" noProof="0" dirty="0">
              <a:ln w="18415" cmpd="sng">
                <a:solidFill>
                  <a:sysClr val="windowText" lastClr="000000">
                    <a:lumMod val="65000"/>
                    <a:lumOff val="35000"/>
                  </a:sysClr>
                </a:solid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endParaRPr>
          </a:p>
        </p:txBody>
      </p:sp>
    </p:spTree>
    <p:extLst>
      <p:ext uri="{BB962C8B-B14F-4D97-AF65-F5344CB8AC3E}">
        <p14:creationId xmlns:p14="http://schemas.microsoft.com/office/powerpoint/2010/main" val="1524933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071349"/>
            <a:ext cx="9144000" cy="1008112"/>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TextBox 25"/>
          <p:cNvSpPr txBox="1"/>
          <p:nvPr/>
        </p:nvSpPr>
        <p:spPr>
          <a:xfrm flipH="1">
            <a:off x="1116449" y="1224286"/>
            <a:ext cx="3456384" cy="9048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600" b="1" i="0" u="none" strike="noStrike" kern="0" cap="none" spc="0" normalizeH="0" baseline="0" noProof="0" dirty="0">
                <a:ln w="18415" cmpd="sng">
                  <a:solidFill>
                    <a:sysClr val="window" lastClr="FFFFFF"/>
                  </a:solidFill>
                  <a:prstDash val="solid"/>
                </a:ln>
                <a:solidFill>
                  <a:srgbClr val="F79646">
                    <a:lumMod val="75000"/>
                  </a:srgbClr>
                </a:solidFill>
                <a:effectLst/>
                <a:uLnTx/>
                <a:uFillTx/>
                <a:latin typeface="Agency FB" pitchFamily="34" charset="0"/>
                <a:ea typeface="微软雅黑" pitchFamily="34" charset="-122"/>
                <a:cs typeface="Times New Roman" pitchFamily="18" charset="0"/>
              </a:rPr>
              <a:t>CONTENTS</a:t>
            </a:r>
            <a:endParaRPr kumimoji="0" lang="zh-CN" altLang="en-US" sz="6600" b="1" i="0" u="none" strike="noStrike" kern="0" cap="none" spc="0" normalizeH="0" baseline="0" noProof="0" dirty="0">
              <a:ln w="18415" cmpd="sng">
                <a:solidFill>
                  <a:sysClr val="window" lastClr="FFFFFF"/>
                </a:solid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27" name="任意多边形 26"/>
          <p:cNvSpPr/>
          <p:nvPr/>
        </p:nvSpPr>
        <p:spPr>
          <a:xfrm>
            <a:off x="1115616" y="1930749"/>
            <a:ext cx="6985609" cy="1357401"/>
          </a:xfrm>
          <a:custGeom>
            <a:avLst/>
            <a:gdLst>
              <a:gd name="connsiteX0" fmla="*/ 0 w 8374743"/>
              <a:gd name="connsiteY0" fmla="*/ 0 h 1349828"/>
              <a:gd name="connsiteX1" fmla="*/ 0 w 8374743"/>
              <a:gd name="connsiteY1" fmla="*/ 1349828 h 1349828"/>
              <a:gd name="connsiteX2" fmla="*/ 8374743 w 8374743"/>
              <a:gd name="connsiteY2" fmla="*/ 1349828 h 1349828"/>
            </a:gdLst>
            <a:ahLst/>
            <a:cxnLst>
              <a:cxn ang="0">
                <a:pos x="connsiteX0" y="connsiteY0"/>
              </a:cxn>
              <a:cxn ang="0">
                <a:pos x="connsiteX1" y="connsiteY1"/>
              </a:cxn>
              <a:cxn ang="0">
                <a:pos x="connsiteX2" y="connsiteY2"/>
              </a:cxn>
            </a:cxnLst>
            <a:rect l="l" t="t" r="r" b="b"/>
            <a:pathLst>
              <a:path w="8374743" h="1349828">
                <a:moveTo>
                  <a:pt x="0" y="0"/>
                </a:moveTo>
                <a:lnTo>
                  <a:pt x="0" y="1349828"/>
                </a:lnTo>
                <a:lnTo>
                  <a:pt x="8374743" y="1349828"/>
                </a:lnTo>
              </a:path>
            </a:pathLst>
          </a:custGeom>
          <a:noFill/>
          <a:ln w="25400" cap="flat" cmpd="sng" algn="ctr">
            <a:solidFill>
              <a:srgbClr val="F79646">
                <a:lumMod val="75000"/>
              </a:srgbClr>
            </a:solidFill>
            <a:prstDash val="solid"/>
            <a:headEnd type="oval"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椭圆 27"/>
          <p:cNvSpPr/>
          <p:nvPr/>
        </p:nvSpPr>
        <p:spPr>
          <a:xfrm>
            <a:off x="2197594" y="3201628"/>
            <a:ext cx="173977" cy="173977"/>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椭圆 28"/>
          <p:cNvSpPr/>
          <p:nvPr/>
        </p:nvSpPr>
        <p:spPr>
          <a:xfrm>
            <a:off x="3812179" y="3201628"/>
            <a:ext cx="173977" cy="173977"/>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5434810" y="3201628"/>
            <a:ext cx="173977" cy="173977"/>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30"/>
          <p:cNvSpPr/>
          <p:nvPr/>
        </p:nvSpPr>
        <p:spPr>
          <a:xfrm>
            <a:off x="7062923" y="3201628"/>
            <a:ext cx="173977" cy="173977"/>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形标注 31"/>
          <p:cNvSpPr/>
          <p:nvPr/>
        </p:nvSpPr>
        <p:spPr>
          <a:xfrm flipH="1">
            <a:off x="1685483" y="2568070"/>
            <a:ext cx="699128" cy="477054"/>
          </a:xfrm>
          <a:prstGeom prst="wedgeEllipseCallout">
            <a:avLst>
              <a:gd name="adj1" fmla="val -27061"/>
              <a:gd name="adj2" fmla="val 71627"/>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TextBox 32"/>
          <p:cNvSpPr txBox="1"/>
          <p:nvPr/>
        </p:nvSpPr>
        <p:spPr>
          <a:xfrm flipH="1">
            <a:off x="1630129" y="2607451"/>
            <a:ext cx="809836"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34" name="椭圆形标注 33"/>
          <p:cNvSpPr/>
          <p:nvPr/>
        </p:nvSpPr>
        <p:spPr>
          <a:xfrm flipH="1">
            <a:off x="3341667" y="2568070"/>
            <a:ext cx="699128" cy="477054"/>
          </a:xfrm>
          <a:prstGeom prst="wedgeEllipseCallout">
            <a:avLst>
              <a:gd name="adj1" fmla="val -27061"/>
              <a:gd name="adj2" fmla="val 71627"/>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TextBox 34"/>
          <p:cNvSpPr txBox="1"/>
          <p:nvPr/>
        </p:nvSpPr>
        <p:spPr>
          <a:xfrm flipH="1">
            <a:off x="3269688" y="2607451"/>
            <a:ext cx="809836"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3200" b="1" i="0" u="none" strike="noStrike" kern="0" cap="none" spc="0" normalizeH="0" baseline="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defRPr>
            </a:lvl1pPr>
          </a:lstStyle>
          <a:p>
            <a:r>
              <a:rPr lang="en-US" altLang="zh-CN" dirty="0"/>
              <a:t>02</a:t>
            </a:r>
            <a:endParaRPr lang="zh-CN" altLang="en-US" dirty="0"/>
          </a:p>
        </p:txBody>
      </p:sp>
      <p:sp>
        <p:nvSpPr>
          <p:cNvPr id="36" name="椭圆形标注 35"/>
          <p:cNvSpPr/>
          <p:nvPr/>
        </p:nvSpPr>
        <p:spPr>
          <a:xfrm flipH="1">
            <a:off x="4969385" y="2568070"/>
            <a:ext cx="699128" cy="477054"/>
          </a:xfrm>
          <a:prstGeom prst="wedgeEllipseCallout">
            <a:avLst>
              <a:gd name="adj1" fmla="val -27061"/>
              <a:gd name="adj2" fmla="val 71627"/>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flipH="1">
            <a:off x="4897406" y="2607451"/>
            <a:ext cx="809836"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3200" b="1" i="0" u="none" strike="noStrike" kern="0" cap="none" spc="0" normalizeH="0" baseline="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defRPr>
            </a:lvl1pPr>
          </a:lstStyle>
          <a:p>
            <a:r>
              <a:rPr lang="en-US" altLang="zh-CN" dirty="0"/>
              <a:t>03</a:t>
            </a:r>
            <a:endParaRPr lang="zh-CN" altLang="en-US" dirty="0"/>
          </a:p>
        </p:txBody>
      </p:sp>
      <p:sp>
        <p:nvSpPr>
          <p:cNvPr id="38" name="椭圆形标注 37"/>
          <p:cNvSpPr/>
          <p:nvPr/>
        </p:nvSpPr>
        <p:spPr>
          <a:xfrm flipH="1">
            <a:off x="6602585" y="2568070"/>
            <a:ext cx="699128" cy="477054"/>
          </a:xfrm>
          <a:prstGeom prst="wedgeEllipseCallout">
            <a:avLst>
              <a:gd name="adj1" fmla="val -27061"/>
              <a:gd name="adj2" fmla="val 71627"/>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TextBox 38"/>
          <p:cNvSpPr txBox="1"/>
          <p:nvPr/>
        </p:nvSpPr>
        <p:spPr>
          <a:xfrm flipH="1">
            <a:off x="6530606" y="2607451"/>
            <a:ext cx="809836"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3200" b="1" i="0" u="none" strike="noStrike" kern="0" cap="none" spc="0" normalizeH="0" baseline="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defRPr>
            </a:lvl1pPr>
          </a:lstStyle>
          <a:p>
            <a:r>
              <a:rPr lang="en-US" altLang="zh-CN" dirty="0"/>
              <a:t>04</a:t>
            </a:r>
            <a:endParaRPr lang="zh-CN" altLang="en-US" dirty="0"/>
          </a:p>
        </p:txBody>
      </p:sp>
      <p:sp>
        <p:nvSpPr>
          <p:cNvPr id="40" name="矩形标注 21"/>
          <p:cNvSpPr/>
          <p:nvPr/>
        </p:nvSpPr>
        <p:spPr>
          <a:xfrm flipH="1" flipV="1">
            <a:off x="1198081" y="3412471"/>
            <a:ext cx="1471352" cy="2392793"/>
          </a:xfrm>
          <a:custGeom>
            <a:avLst/>
            <a:gdLst>
              <a:gd name="connsiteX0" fmla="*/ 0 w 1471352"/>
              <a:gd name="connsiteY0" fmla="*/ 0 h 2088232"/>
              <a:gd name="connsiteX1" fmla="*/ 245225 w 1471352"/>
              <a:gd name="connsiteY1" fmla="*/ 0 h 2088232"/>
              <a:gd name="connsiteX2" fmla="*/ 245225 w 1471352"/>
              <a:gd name="connsiteY2" fmla="*/ 0 h 2088232"/>
              <a:gd name="connsiteX3" fmla="*/ 613063 w 1471352"/>
              <a:gd name="connsiteY3" fmla="*/ 0 h 2088232"/>
              <a:gd name="connsiteX4" fmla="*/ 1471352 w 1471352"/>
              <a:gd name="connsiteY4" fmla="*/ 0 h 2088232"/>
              <a:gd name="connsiteX5" fmla="*/ 1471352 w 1471352"/>
              <a:gd name="connsiteY5" fmla="*/ 1218135 h 2088232"/>
              <a:gd name="connsiteX6" fmla="*/ 1471352 w 1471352"/>
              <a:gd name="connsiteY6" fmla="*/ 1218135 h 2088232"/>
              <a:gd name="connsiteX7" fmla="*/ 1471352 w 1471352"/>
              <a:gd name="connsiteY7" fmla="*/ 1740193 h 2088232"/>
              <a:gd name="connsiteX8" fmla="*/ 1471352 w 1471352"/>
              <a:gd name="connsiteY8" fmla="*/ 2088232 h 2088232"/>
              <a:gd name="connsiteX9" fmla="*/ 613063 w 1471352"/>
              <a:gd name="connsiteY9" fmla="*/ 2088232 h 2088232"/>
              <a:gd name="connsiteX10" fmla="*/ 313030 w 1471352"/>
              <a:gd name="connsiteY10" fmla="*/ 2494393 h 2088232"/>
              <a:gd name="connsiteX11" fmla="*/ 245225 w 1471352"/>
              <a:gd name="connsiteY11" fmla="*/ 2088232 h 2088232"/>
              <a:gd name="connsiteX12" fmla="*/ 0 w 1471352"/>
              <a:gd name="connsiteY12" fmla="*/ 2088232 h 2088232"/>
              <a:gd name="connsiteX13" fmla="*/ 0 w 1471352"/>
              <a:gd name="connsiteY13" fmla="*/ 1740193 h 2088232"/>
              <a:gd name="connsiteX14" fmla="*/ 0 w 1471352"/>
              <a:gd name="connsiteY14" fmla="*/ 1218135 h 2088232"/>
              <a:gd name="connsiteX15" fmla="*/ 0 w 1471352"/>
              <a:gd name="connsiteY15" fmla="*/ 1218135 h 2088232"/>
              <a:gd name="connsiteX16" fmla="*/ 0 w 1471352"/>
              <a:gd name="connsiteY16" fmla="*/ 0 h 2088232"/>
              <a:gd name="connsiteX0" fmla="*/ 0 w 1471352"/>
              <a:gd name="connsiteY0" fmla="*/ 0 h 2494393"/>
              <a:gd name="connsiteX1" fmla="*/ 245225 w 1471352"/>
              <a:gd name="connsiteY1" fmla="*/ 0 h 2494393"/>
              <a:gd name="connsiteX2" fmla="*/ 245225 w 1471352"/>
              <a:gd name="connsiteY2" fmla="*/ 0 h 2494393"/>
              <a:gd name="connsiteX3" fmla="*/ 613063 w 1471352"/>
              <a:gd name="connsiteY3" fmla="*/ 0 h 2494393"/>
              <a:gd name="connsiteX4" fmla="*/ 1471352 w 1471352"/>
              <a:gd name="connsiteY4" fmla="*/ 0 h 2494393"/>
              <a:gd name="connsiteX5" fmla="*/ 1471352 w 1471352"/>
              <a:gd name="connsiteY5" fmla="*/ 1218135 h 2494393"/>
              <a:gd name="connsiteX6" fmla="*/ 1471352 w 1471352"/>
              <a:gd name="connsiteY6" fmla="*/ 1218135 h 2494393"/>
              <a:gd name="connsiteX7" fmla="*/ 1471352 w 1471352"/>
              <a:gd name="connsiteY7" fmla="*/ 1740193 h 2494393"/>
              <a:gd name="connsiteX8" fmla="*/ 1471352 w 1471352"/>
              <a:gd name="connsiteY8" fmla="*/ 2088232 h 2494393"/>
              <a:gd name="connsiteX9" fmla="*/ 613063 w 1471352"/>
              <a:gd name="connsiteY9" fmla="*/ 2088232 h 2494393"/>
              <a:gd name="connsiteX10" fmla="*/ 313030 w 1471352"/>
              <a:gd name="connsiteY10" fmla="*/ 2494393 h 2494393"/>
              <a:gd name="connsiteX11" fmla="*/ 404882 w 1471352"/>
              <a:gd name="connsiteY11" fmla="*/ 2102746 h 2494393"/>
              <a:gd name="connsiteX12" fmla="*/ 0 w 1471352"/>
              <a:gd name="connsiteY12" fmla="*/ 2088232 h 2494393"/>
              <a:gd name="connsiteX13" fmla="*/ 0 w 1471352"/>
              <a:gd name="connsiteY13" fmla="*/ 1740193 h 2494393"/>
              <a:gd name="connsiteX14" fmla="*/ 0 w 1471352"/>
              <a:gd name="connsiteY14" fmla="*/ 1218135 h 2494393"/>
              <a:gd name="connsiteX15" fmla="*/ 0 w 1471352"/>
              <a:gd name="connsiteY15" fmla="*/ 1218135 h 2494393"/>
              <a:gd name="connsiteX16" fmla="*/ 0 w 1471352"/>
              <a:gd name="connsiteY16" fmla="*/ 0 h 2494393"/>
              <a:gd name="connsiteX0" fmla="*/ 0 w 1471352"/>
              <a:gd name="connsiteY0" fmla="*/ 0 h 2392793"/>
              <a:gd name="connsiteX1" fmla="*/ 245225 w 1471352"/>
              <a:gd name="connsiteY1" fmla="*/ 0 h 2392793"/>
              <a:gd name="connsiteX2" fmla="*/ 245225 w 1471352"/>
              <a:gd name="connsiteY2" fmla="*/ 0 h 2392793"/>
              <a:gd name="connsiteX3" fmla="*/ 613063 w 1471352"/>
              <a:gd name="connsiteY3" fmla="*/ 0 h 2392793"/>
              <a:gd name="connsiteX4" fmla="*/ 1471352 w 1471352"/>
              <a:gd name="connsiteY4" fmla="*/ 0 h 2392793"/>
              <a:gd name="connsiteX5" fmla="*/ 1471352 w 1471352"/>
              <a:gd name="connsiteY5" fmla="*/ 1218135 h 2392793"/>
              <a:gd name="connsiteX6" fmla="*/ 1471352 w 1471352"/>
              <a:gd name="connsiteY6" fmla="*/ 1218135 h 2392793"/>
              <a:gd name="connsiteX7" fmla="*/ 1471352 w 1471352"/>
              <a:gd name="connsiteY7" fmla="*/ 1740193 h 2392793"/>
              <a:gd name="connsiteX8" fmla="*/ 1471352 w 1471352"/>
              <a:gd name="connsiteY8" fmla="*/ 2088232 h 2392793"/>
              <a:gd name="connsiteX9" fmla="*/ 613063 w 1471352"/>
              <a:gd name="connsiteY9" fmla="*/ 2088232 h 2392793"/>
              <a:gd name="connsiteX10" fmla="*/ 385601 w 1471352"/>
              <a:gd name="connsiteY10" fmla="*/ 2392793 h 2392793"/>
              <a:gd name="connsiteX11" fmla="*/ 404882 w 1471352"/>
              <a:gd name="connsiteY11" fmla="*/ 2102746 h 2392793"/>
              <a:gd name="connsiteX12" fmla="*/ 0 w 1471352"/>
              <a:gd name="connsiteY12" fmla="*/ 2088232 h 2392793"/>
              <a:gd name="connsiteX13" fmla="*/ 0 w 1471352"/>
              <a:gd name="connsiteY13" fmla="*/ 1740193 h 2392793"/>
              <a:gd name="connsiteX14" fmla="*/ 0 w 1471352"/>
              <a:gd name="connsiteY14" fmla="*/ 1218135 h 2392793"/>
              <a:gd name="connsiteX15" fmla="*/ 0 w 1471352"/>
              <a:gd name="connsiteY15" fmla="*/ 1218135 h 2392793"/>
              <a:gd name="connsiteX16" fmla="*/ 0 w 1471352"/>
              <a:gd name="connsiteY16" fmla="*/ 0 h 23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1352" h="2392793">
                <a:moveTo>
                  <a:pt x="0" y="0"/>
                </a:moveTo>
                <a:lnTo>
                  <a:pt x="245225" y="0"/>
                </a:lnTo>
                <a:lnTo>
                  <a:pt x="245225" y="0"/>
                </a:lnTo>
                <a:lnTo>
                  <a:pt x="613063" y="0"/>
                </a:lnTo>
                <a:lnTo>
                  <a:pt x="1471352" y="0"/>
                </a:lnTo>
                <a:lnTo>
                  <a:pt x="1471352" y="1218135"/>
                </a:lnTo>
                <a:lnTo>
                  <a:pt x="1471352" y="1218135"/>
                </a:lnTo>
                <a:lnTo>
                  <a:pt x="1471352" y="1740193"/>
                </a:lnTo>
                <a:lnTo>
                  <a:pt x="1471352" y="2088232"/>
                </a:lnTo>
                <a:lnTo>
                  <a:pt x="613063" y="2088232"/>
                </a:lnTo>
                <a:lnTo>
                  <a:pt x="385601" y="2392793"/>
                </a:lnTo>
                <a:lnTo>
                  <a:pt x="404882" y="2102746"/>
                </a:lnTo>
                <a:lnTo>
                  <a:pt x="0" y="2088232"/>
                </a:lnTo>
                <a:lnTo>
                  <a:pt x="0" y="1740193"/>
                </a:lnTo>
                <a:lnTo>
                  <a:pt x="0" y="1218135"/>
                </a:lnTo>
                <a:lnTo>
                  <a:pt x="0" y="1218135"/>
                </a:lnTo>
                <a:lnTo>
                  <a:pt x="0" y="0"/>
                </a:lnTo>
                <a:close/>
              </a:path>
            </a:pathLst>
          </a:cu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TextBox 40"/>
          <p:cNvSpPr txBox="1"/>
          <p:nvPr/>
        </p:nvSpPr>
        <p:spPr>
          <a:xfrm>
            <a:off x="1276257" y="3851195"/>
            <a:ext cx="1356364"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2" name="矩形标注 21"/>
          <p:cNvSpPr/>
          <p:nvPr/>
        </p:nvSpPr>
        <p:spPr>
          <a:xfrm flipH="1" flipV="1">
            <a:off x="2823073" y="3412471"/>
            <a:ext cx="1471352" cy="2392793"/>
          </a:xfrm>
          <a:custGeom>
            <a:avLst/>
            <a:gdLst>
              <a:gd name="connsiteX0" fmla="*/ 0 w 1471352"/>
              <a:gd name="connsiteY0" fmla="*/ 0 h 2088232"/>
              <a:gd name="connsiteX1" fmla="*/ 245225 w 1471352"/>
              <a:gd name="connsiteY1" fmla="*/ 0 h 2088232"/>
              <a:gd name="connsiteX2" fmla="*/ 245225 w 1471352"/>
              <a:gd name="connsiteY2" fmla="*/ 0 h 2088232"/>
              <a:gd name="connsiteX3" fmla="*/ 613063 w 1471352"/>
              <a:gd name="connsiteY3" fmla="*/ 0 h 2088232"/>
              <a:gd name="connsiteX4" fmla="*/ 1471352 w 1471352"/>
              <a:gd name="connsiteY4" fmla="*/ 0 h 2088232"/>
              <a:gd name="connsiteX5" fmla="*/ 1471352 w 1471352"/>
              <a:gd name="connsiteY5" fmla="*/ 1218135 h 2088232"/>
              <a:gd name="connsiteX6" fmla="*/ 1471352 w 1471352"/>
              <a:gd name="connsiteY6" fmla="*/ 1218135 h 2088232"/>
              <a:gd name="connsiteX7" fmla="*/ 1471352 w 1471352"/>
              <a:gd name="connsiteY7" fmla="*/ 1740193 h 2088232"/>
              <a:gd name="connsiteX8" fmla="*/ 1471352 w 1471352"/>
              <a:gd name="connsiteY8" fmla="*/ 2088232 h 2088232"/>
              <a:gd name="connsiteX9" fmla="*/ 613063 w 1471352"/>
              <a:gd name="connsiteY9" fmla="*/ 2088232 h 2088232"/>
              <a:gd name="connsiteX10" fmla="*/ 313030 w 1471352"/>
              <a:gd name="connsiteY10" fmla="*/ 2494393 h 2088232"/>
              <a:gd name="connsiteX11" fmla="*/ 245225 w 1471352"/>
              <a:gd name="connsiteY11" fmla="*/ 2088232 h 2088232"/>
              <a:gd name="connsiteX12" fmla="*/ 0 w 1471352"/>
              <a:gd name="connsiteY12" fmla="*/ 2088232 h 2088232"/>
              <a:gd name="connsiteX13" fmla="*/ 0 w 1471352"/>
              <a:gd name="connsiteY13" fmla="*/ 1740193 h 2088232"/>
              <a:gd name="connsiteX14" fmla="*/ 0 w 1471352"/>
              <a:gd name="connsiteY14" fmla="*/ 1218135 h 2088232"/>
              <a:gd name="connsiteX15" fmla="*/ 0 w 1471352"/>
              <a:gd name="connsiteY15" fmla="*/ 1218135 h 2088232"/>
              <a:gd name="connsiteX16" fmla="*/ 0 w 1471352"/>
              <a:gd name="connsiteY16" fmla="*/ 0 h 2088232"/>
              <a:gd name="connsiteX0" fmla="*/ 0 w 1471352"/>
              <a:gd name="connsiteY0" fmla="*/ 0 h 2494393"/>
              <a:gd name="connsiteX1" fmla="*/ 245225 w 1471352"/>
              <a:gd name="connsiteY1" fmla="*/ 0 h 2494393"/>
              <a:gd name="connsiteX2" fmla="*/ 245225 w 1471352"/>
              <a:gd name="connsiteY2" fmla="*/ 0 h 2494393"/>
              <a:gd name="connsiteX3" fmla="*/ 613063 w 1471352"/>
              <a:gd name="connsiteY3" fmla="*/ 0 h 2494393"/>
              <a:gd name="connsiteX4" fmla="*/ 1471352 w 1471352"/>
              <a:gd name="connsiteY4" fmla="*/ 0 h 2494393"/>
              <a:gd name="connsiteX5" fmla="*/ 1471352 w 1471352"/>
              <a:gd name="connsiteY5" fmla="*/ 1218135 h 2494393"/>
              <a:gd name="connsiteX6" fmla="*/ 1471352 w 1471352"/>
              <a:gd name="connsiteY6" fmla="*/ 1218135 h 2494393"/>
              <a:gd name="connsiteX7" fmla="*/ 1471352 w 1471352"/>
              <a:gd name="connsiteY7" fmla="*/ 1740193 h 2494393"/>
              <a:gd name="connsiteX8" fmla="*/ 1471352 w 1471352"/>
              <a:gd name="connsiteY8" fmla="*/ 2088232 h 2494393"/>
              <a:gd name="connsiteX9" fmla="*/ 613063 w 1471352"/>
              <a:gd name="connsiteY9" fmla="*/ 2088232 h 2494393"/>
              <a:gd name="connsiteX10" fmla="*/ 313030 w 1471352"/>
              <a:gd name="connsiteY10" fmla="*/ 2494393 h 2494393"/>
              <a:gd name="connsiteX11" fmla="*/ 404882 w 1471352"/>
              <a:gd name="connsiteY11" fmla="*/ 2102746 h 2494393"/>
              <a:gd name="connsiteX12" fmla="*/ 0 w 1471352"/>
              <a:gd name="connsiteY12" fmla="*/ 2088232 h 2494393"/>
              <a:gd name="connsiteX13" fmla="*/ 0 w 1471352"/>
              <a:gd name="connsiteY13" fmla="*/ 1740193 h 2494393"/>
              <a:gd name="connsiteX14" fmla="*/ 0 w 1471352"/>
              <a:gd name="connsiteY14" fmla="*/ 1218135 h 2494393"/>
              <a:gd name="connsiteX15" fmla="*/ 0 w 1471352"/>
              <a:gd name="connsiteY15" fmla="*/ 1218135 h 2494393"/>
              <a:gd name="connsiteX16" fmla="*/ 0 w 1471352"/>
              <a:gd name="connsiteY16" fmla="*/ 0 h 2494393"/>
              <a:gd name="connsiteX0" fmla="*/ 0 w 1471352"/>
              <a:gd name="connsiteY0" fmla="*/ 0 h 2392793"/>
              <a:gd name="connsiteX1" fmla="*/ 245225 w 1471352"/>
              <a:gd name="connsiteY1" fmla="*/ 0 h 2392793"/>
              <a:gd name="connsiteX2" fmla="*/ 245225 w 1471352"/>
              <a:gd name="connsiteY2" fmla="*/ 0 h 2392793"/>
              <a:gd name="connsiteX3" fmla="*/ 613063 w 1471352"/>
              <a:gd name="connsiteY3" fmla="*/ 0 h 2392793"/>
              <a:gd name="connsiteX4" fmla="*/ 1471352 w 1471352"/>
              <a:gd name="connsiteY4" fmla="*/ 0 h 2392793"/>
              <a:gd name="connsiteX5" fmla="*/ 1471352 w 1471352"/>
              <a:gd name="connsiteY5" fmla="*/ 1218135 h 2392793"/>
              <a:gd name="connsiteX6" fmla="*/ 1471352 w 1471352"/>
              <a:gd name="connsiteY6" fmla="*/ 1218135 h 2392793"/>
              <a:gd name="connsiteX7" fmla="*/ 1471352 w 1471352"/>
              <a:gd name="connsiteY7" fmla="*/ 1740193 h 2392793"/>
              <a:gd name="connsiteX8" fmla="*/ 1471352 w 1471352"/>
              <a:gd name="connsiteY8" fmla="*/ 2088232 h 2392793"/>
              <a:gd name="connsiteX9" fmla="*/ 613063 w 1471352"/>
              <a:gd name="connsiteY9" fmla="*/ 2088232 h 2392793"/>
              <a:gd name="connsiteX10" fmla="*/ 385601 w 1471352"/>
              <a:gd name="connsiteY10" fmla="*/ 2392793 h 2392793"/>
              <a:gd name="connsiteX11" fmla="*/ 404882 w 1471352"/>
              <a:gd name="connsiteY11" fmla="*/ 2102746 h 2392793"/>
              <a:gd name="connsiteX12" fmla="*/ 0 w 1471352"/>
              <a:gd name="connsiteY12" fmla="*/ 2088232 h 2392793"/>
              <a:gd name="connsiteX13" fmla="*/ 0 w 1471352"/>
              <a:gd name="connsiteY13" fmla="*/ 1740193 h 2392793"/>
              <a:gd name="connsiteX14" fmla="*/ 0 w 1471352"/>
              <a:gd name="connsiteY14" fmla="*/ 1218135 h 2392793"/>
              <a:gd name="connsiteX15" fmla="*/ 0 w 1471352"/>
              <a:gd name="connsiteY15" fmla="*/ 1218135 h 2392793"/>
              <a:gd name="connsiteX16" fmla="*/ 0 w 1471352"/>
              <a:gd name="connsiteY16" fmla="*/ 0 h 23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1352" h="2392793">
                <a:moveTo>
                  <a:pt x="0" y="0"/>
                </a:moveTo>
                <a:lnTo>
                  <a:pt x="245225" y="0"/>
                </a:lnTo>
                <a:lnTo>
                  <a:pt x="245225" y="0"/>
                </a:lnTo>
                <a:lnTo>
                  <a:pt x="613063" y="0"/>
                </a:lnTo>
                <a:lnTo>
                  <a:pt x="1471352" y="0"/>
                </a:lnTo>
                <a:lnTo>
                  <a:pt x="1471352" y="1218135"/>
                </a:lnTo>
                <a:lnTo>
                  <a:pt x="1471352" y="1218135"/>
                </a:lnTo>
                <a:lnTo>
                  <a:pt x="1471352" y="1740193"/>
                </a:lnTo>
                <a:lnTo>
                  <a:pt x="1471352" y="2088232"/>
                </a:lnTo>
                <a:lnTo>
                  <a:pt x="613063" y="2088232"/>
                </a:lnTo>
                <a:lnTo>
                  <a:pt x="385601" y="2392793"/>
                </a:lnTo>
                <a:lnTo>
                  <a:pt x="404882" y="2102746"/>
                </a:lnTo>
                <a:lnTo>
                  <a:pt x="0" y="2088232"/>
                </a:lnTo>
                <a:lnTo>
                  <a:pt x="0" y="1740193"/>
                </a:lnTo>
                <a:lnTo>
                  <a:pt x="0" y="1218135"/>
                </a:lnTo>
                <a:lnTo>
                  <a:pt x="0" y="1218135"/>
                </a:lnTo>
                <a:lnTo>
                  <a:pt x="0" y="0"/>
                </a:lnTo>
                <a:close/>
              </a:path>
            </a:pathLst>
          </a:cu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TextBox 42"/>
          <p:cNvSpPr txBox="1"/>
          <p:nvPr/>
        </p:nvSpPr>
        <p:spPr>
          <a:xfrm>
            <a:off x="2938061" y="3851195"/>
            <a:ext cx="1356364"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4" name="矩形标注 21"/>
          <p:cNvSpPr/>
          <p:nvPr/>
        </p:nvSpPr>
        <p:spPr>
          <a:xfrm flipH="1" flipV="1">
            <a:off x="4438441" y="3412471"/>
            <a:ext cx="1471352" cy="2392793"/>
          </a:xfrm>
          <a:custGeom>
            <a:avLst/>
            <a:gdLst>
              <a:gd name="connsiteX0" fmla="*/ 0 w 1471352"/>
              <a:gd name="connsiteY0" fmla="*/ 0 h 2088232"/>
              <a:gd name="connsiteX1" fmla="*/ 245225 w 1471352"/>
              <a:gd name="connsiteY1" fmla="*/ 0 h 2088232"/>
              <a:gd name="connsiteX2" fmla="*/ 245225 w 1471352"/>
              <a:gd name="connsiteY2" fmla="*/ 0 h 2088232"/>
              <a:gd name="connsiteX3" fmla="*/ 613063 w 1471352"/>
              <a:gd name="connsiteY3" fmla="*/ 0 h 2088232"/>
              <a:gd name="connsiteX4" fmla="*/ 1471352 w 1471352"/>
              <a:gd name="connsiteY4" fmla="*/ 0 h 2088232"/>
              <a:gd name="connsiteX5" fmla="*/ 1471352 w 1471352"/>
              <a:gd name="connsiteY5" fmla="*/ 1218135 h 2088232"/>
              <a:gd name="connsiteX6" fmla="*/ 1471352 w 1471352"/>
              <a:gd name="connsiteY6" fmla="*/ 1218135 h 2088232"/>
              <a:gd name="connsiteX7" fmla="*/ 1471352 w 1471352"/>
              <a:gd name="connsiteY7" fmla="*/ 1740193 h 2088232"/>
              <a:gd name="connsiteX8" fmla="*/ 1471352 w 1471352"/>
              <a:gd name="connsiteY8" fmla="*/ 2088232 h 2088232"/>
              <a:gd name="connsiteX9" fmla="*/ 613063 w 1471352"/>
              <a:gd name="connsiteY9" fmla="*/ 2088232 h 2088232"/>
              <a:gd name="connsiteX10" fmla="*/ 313030 w 1471352"/>
              <a:gd name="connsiteY10" fmla="*/ 2494393 h 2088232"/>
              <a:gd name="connsiteX11" fmla="*/ 245225 w 1471352"/>
              <a:gd name="connsiteY11" fmla="*/ 2088232 h 2088232"/>
              <a:gd name="connsiteX12" fmla="*/ 0 w 1471352"/>
              <a:gd name="connsiteY12" fmla="*/ 2088232 h 2088232"/>
              <a:gd name="connsiteX13" fmla="*/ 0 w 1471352"/>
              <a:gd name="connsiteY13" fmla="*/ 1740193 h 2088232"/>
              <a:gd name="connsiteX14" fmla="*/ 0 w 1471352"/>
              <a:gd name="connsiteY14" fmla="*/ 1218135 h 2088232"/>
              <a:gd name="connsiteX15" fmla="*/ 0 w 1471352"/>
              <a:gd name="connsiteY15" fmla="*/ 1218135 h 2088232"/>
              <a:gd name="connsiteX16" fmla="*/ 0 w 1471352"/>
              <a:gd name="connsiteY16" fmla="*/ 0 h 2088232"/>
              <a:gd name="connsiteX0" fmla="*/ 0 w 1471352"/>
              <a:gd name="connsiteY0" fmla="*/ 0 h 2494393"/>
              <a:gd name="connsiteX1" fmla="*/ 245225 w 1471352"/>
              <a:gd name="connsiteY1" fmla="*/ 0 h 2494393"/>
              <a:gd name="connsiteX2" fmla="*/ 245225 w 1471352"/>
              <a:gd name="connsiteY2" fmla="*/ 0 h 2494393"/>
              <a:gd name="connsiteX3" fmla="*/ 613063 w 1471352"/>
              <a:gd name="connsiteY3" fmla="*/ 0 h 2494393"/>
              <a:gd name="connsiteX4" fmla="*/ 1471352 w 1471352"/>
              <a:gd name="connsiteY4" fmla="*/ 0 h 2494393"/>
              <a:gd name="connsiteX5" fmla="*/ 1471352 w 1471352"/>
              <a:gd name="connsiteY5" fmla="*/ 1218135 h 2494393"/>
              <a:gd name="connsiteX6" fmla="*/ 1471352 w 1471352"/>
              <a:gd name="connsiteY6" fmla="*/ 1218135 h 2494393"/>
              <a:gd name="connsiteX7" fmla="*/ 1471352 w 1471352"/>
              <a:gd name="connsiteY7" fmla="*/ 1740193 h 2494393"/>
              <a:gd name="connsiteX8" fmla="*/ 1471352 w 1471352"/>
              <a:gd name="connsiteY8" fmla="*/ 2088232 h 2494393"/>
              <a:gd name="connsiteX9" fmla="*/ 613063 w 1471352"/>
              <a:gd name="connsiteY9" fmla="*/ 2088232 h 2494393"/>
              <a:gd name="connsiteX10" fmla="*/ 313030 w 1471352"/>
              <a:gd name="connsiteY10" fmla="*/ 2494393 h 2494393"/>
              <a:gd name="connsiteX11" fmla="*/ 404882 w 1471352"/>
              <a:gd name="connsiteY11" fmla="*/ 2102746 h 2494393"/>
              <a:gd name="connsiteX12" fmla="*/ 0 w 1471352"/>
              <a:gd name="connsiteY12" fmla="*/ 2088232 h 2494393"/>
              <a:gd name="connsiteX13" fmla="*/ 0 w 1471352"/>
              <a:gd name="connsiteY13" fmla="*/ 1740193 h 2494393"/>
              <a:gd name="connsiteX14" fmla="*/ 0 w 1471352"/>
              <a:gd name="connsiteY14" fmla="*/ 1218135 h 2494393"/>
              <a:gd name="connsiteX15" fmla="*/ 0 w 1471352"/>
              <a:gd name="connsiteY15" fmla="*/ 1218135 h 2494393"/>
              <a:gd name="connsiteX16" fmla="*/ 0 w 1471352"/>
              <a:gd name="connsiteY16" fmla="*/ 0 h 2494393"/>
              <a:gd name="connsiteX0" fmla="*/ 0 w 1471352"/>
              <a:gd name="connsiteY0" fmla="*/ 0 h 2392793"/>
              <a:gd name="connsiteX1" fmla="*/ 245225 w 1471352"/>
              <a:gd name="connsiteY1" fmla="*/ 0 h 2392793"/>
              <a:gd name="connsiteX2" fmla="*/ 245225 w 1471352"/>
              <a:gd name="connsiteY2" fmla="*/ 0 h 2392793"/>
              <a:gd name="connsiteX3" fmla="*/ 613063 w 1471352"/>
              <a:gd name="connsiteY3" fmla="*/ 0 h 2392793"/>
              <a:gd name="connsiteX4" fmla="*/ 1471352 w 1471352"/>
              <a:gd name="connsiteY4" fmla="*/ 0 h 2392793"/>
              <a:gd name="connsiteX5" fmla="*/ 1471352 w 1471352"/>
              <a:gd name="connsiteY5" fmla="*/ 1218135 h 2392793"/>
              <a:gd name="connsiteX6" fmla="*/ 1471352 w 1471352"/>
              <a:gd name="connsiteY6" fmla="*/ 1218135 h 2392793"/>
              <a:gd name="connsiteX7" fmla="*/ 1471352 w 1471352"/>
              <a:gd name="connsiteY7" fmla="*/ 1740193 h 2392793"/>
              <a:gd name="connsiteX8" fmla="*/ 1471352 w 1471352"/>
              <a:gd name="connsiteY8" fmla="*/ 2088232 h 2392793"/>
              <a:gd name="connsiteX9" fmla="*/ 613063 w 1471352"/>
              <a:gd name="connsiteY9" fmla="*/ 2088232 h 2392793"/>
              <a:gd name="connsiteX10" fmla="*/ 385601 w 1471352"/>
              <a:gd name="connsiteY10" fmla="*/ 2392793 h 2392793"/>
              <a:gd name="connsiteX11" fmla="*/ 404882 w 1471352"/>
              <a:gd name="connsiteY11" fmla="*/ 2102746 h 2392793"/>
              <a:gd name="connsiteX12" fmla="*/ 0 w 1471352"/>
              <a:gd name="connsiteY12" fmla="*/ 2088232 h 2392793"/>
              <a:gd name="connsiteX13" fmla="*/ 0 w 1471352"/>
              <a:gd name="connsiteY13" fmla="*/ 1740193 h 2392793"/>
              <a:gd name="connsiteX14" fmla="*/ 0 w 1471352"/>
              <a:gd name="connsiteY14" fmla="*/ 1218135 h 2392793"/>
              <a:gd name="connsiteX15" fmla="*/ 0 w 1471352"/>
              <a:gd name="connsiteY15" fmla="*/ 1218135 h 2392793"/>
              <a:gd name="connsiteX16" fmla="*/ 0 w 1471352"/>
              <a:gd name="connsiteY16" fmla="*/ 0 h 23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1352" h="2392793">
                <a:moveTo>
                  <a:pt x="0" y="0"/>
                </a:moveTo>
                <a:lnTo>
                  <a:pt x="245225" y="0"/>
                </a:lnTo>
                <a:lnTo>
                  <a:pt x="245225" y="0"/>
                </a:lnTo>
                <a:lnTo>
                  <a:pt x="613063" y="0"/>
                </a:lnTo>
                <a:lnTo>
                  <a:pt x="1471352" y="0"/>
                </a:lnTo>
                <a:lnTo>
                  <a:pt x="1471352" y="1218135"/>
                </a:lnTo>
                <a:lnTo>
                  <a:pt x="1471352" y="1218135"/>
                </a:lnTo>
                <a:lnTo>
                  <a:pt x="1471352" y="1740193"/>
                </a:lnTo>
                <a:lnTo>
                  <a:pt x="1471352" y="2088232"/>
                </a:lnTo>
                <a:lnTo>
                  <a:pt x="613063" y="2088232"/>
                </a:lnTo>
                <a:lnTo>
                  <a:pt x="385601" y="2392793"/>
                </a:lnTo>
                <a:lnTo>
                  <a:pt x="404882" y="2102746"/>
                </a:lnTo>
                <a:lnTo>
                  <a:pt x="0" y="2088232"/>
                </a:lnTo>
                <a:lnTo>
                  <a:pt x="0" y="1740193"/>
                </a:lnTo>
                <a:lnTo>
                  <a:pt x="0" y="1218135"/>
                </a:lnTo>
                <a:lnTo>
                  <a:pt x="0" y="1218135"/>
                </a:lnTo>
                <a:lnTo>
                  <a:pt x="0" y="0"/>
                </a:lnTo>
                <a:close/>
              </a:path>
            </a:pathLst>
          </a:cu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Box 44"/>
          <p:cNvSpPr txBox="1"/>
          <p:nvPr/>
        </p:nvSpPr>
        <p:spPr>
          <a:xfrm>
            <a:off x="4553429" y="3851195"/>
            <a:ext cx="1356364"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6" name="矩形标注 21"/>
          <p:cNvSpPr/>
          <p:nvPr/>
        </p:nvSpPr>
        <p:spPr>
          <a:xfrm flipH="1" flipV="1">
            <a:off x="6053809" y="3412471"/>
            <a:ext cx="1471352" cy="2392793"/>
          </a:xfrm>
          <a:custGeom>
            <a:avLst/>
            <a:gdLst>
              <a:gd name="connsiteX0" fmla="*/ 0 w 1471352"/>
              <a:gd name="connsiteY0" fmla="*/ 0 h 2088232"/>
              <a:gd name="connsiteX1" fmla="*/ 245225 w 1471352"/>
              <a:gd name="connsiteY1" fmla="*/ 0 h 2088232"/>
              <a:gd name="connsiteX2" fmla="*/ 245225 w 1471352"/>
              <a:gd name="connsiteY2" fmla="*/ 0 h 2088232"/>
              <a:gd name="connsiteX3" fmla="*/ 613063 w 1471352"/>
              <a:gd name="connsiteY3" fmla="*/ 0 h 2088232"/>
              <a:gd name="connsiteX4" fmla="*/ 1471352 w 1471352"/>
              <a:gd name="connsiteY4" fmla="*/ 0 h 2088232"/>
              <a:gd name="connsiteX5" fmla="*/ 1471352 w 1471352"/>
              <a:gd name="connsiteY5" fmla="*/ 1218135 h 2088232"/>
              <a:gd name="connsiteX6" fmla="*/ 1471352 w 1471352"/>
              <a:gd name="connsiteY6" fmla="*/ 1218135 h 2088232"/>
              <a:gd name="connsiteX7" fmla="*/ 1471352 w 1471352"/>
              <a:gd name="connsiteY7" fmla="*/ 1740193 h 2088232"/>
              <a:gd name="connsiteX8" fmla="*/ 1471352 w 1471352"/>
              <a:gd name="connsiteY8" fmla="*/ 2088232 h 2088232"/>
              <a:gd name="connsiteX9" fmla="*/ 613063 w 1471352"/>
              <a:gd name="connsiteY9" fmla="*/ 2088232 h 2088232"/>
              <a:gd name="connsiteX10" fmla="*/ 313030 w 1471352"/>
              <a:gd name="connsiteY10" fmla="*/ 2494393 h 2088232"/>
              <a:gd name="connsiteX11" fmla="*/ 245225 w 1471352"/>
              <a:gd name="connsiteY11" fmla="*/ 2088232 h 2088232"/>
              <a:gd name="connsiteX12" fmla="*/ 0 w 1471352"/>
              <a:gd name="connsiteY12" fmla="*/ 2088232 h 2088232"/>
              <a:gd name="connsiteX13" fmla="*/ 0 w 1471352"/>
              <a:gd name="connsiteY13" fmla="*/ 1740193 h 2088232"/>
              <a:gd name="connsiteX14" fmla="*/ 0 w 1471352"/>
              <a:gd name="connsiteY14" fmla="*/ 1218135 h 2088232"/>
              <a:gd name="connsiteX15" fmla="*/ 0 w 1471352"/>
              <a:gd name="connsiteY15" fmla="*/ 1218135 h 2088232"/>
              <a:gd name="connsiteX16" fmla="*/ 0 w 1471352"/>
              <a:gd name="connsiteY16" fmla="*/ 0 h 2088232"/>
              <a:gd name="connsiteX0" fmla="*/ 0 w 1471352"/>
              <a:gd name="connsiteY0" fmla="*/ 0 h 2494393"/>
              <a:gd name="connsiteX1" fmla="*/ 245225 w 1471352"/>
              <a:gd name="connsiteY1" fmla="*/ 0 h 2494393"/>
              <a:gd name="connsiteX2" fmla="*/ 245225 w 1471352"/>
              <a:gd name="connsiteY2" fmla="*/ 0 h 2494393"/>
              <a:gd name="connsiteX3" fmla="*/ 613063 w 1471352"/>
              <a:gd name="connsiteY3" fmla="*/ 0 h 2494393"/>
              <a:gd name="connsiteX4" fmla="*/ 1471352 w 1471352"/>
              <a:gd name="connsiteY4" fmla="*/ 0 h 2494393"/>
              <a:gd name="connsiteX5" fmla="*/ 1471352 w 1471352"/>
              <a:gd name="connsiteY5" fmla="*/ 1218135 h 2494393"/>
              <a:gd name="connsiteX6" fmla="*/ 1471352 w 1471352"/>
              <a:gd name="connsiteY6" fmla="*/ 1218135 h 2494393"/>
              <a:gd name="connsiteX7" fmla="*/ 1471352 w 1471352"/>
              <a:gd name="connsiteY7" fmla="*/ 1740193 h 2494393"/>
              <a:gd name="connsiteX8" fmla="*/ 1471352 w 1471352"/>
              <a:gd name="connsiteY8" fmla="*/ 2088232 h 2494393"/>
              <a:gd name="connsiteX9" fmla="*/ 613063 w 1471352"/>
              <a:gd name="connsiteY9" fmla="*/ 2088232 h 2494393"/>
              <a:gd name="connsiteX10" fmla="*/ 313030 w 1471352"/>
              <a:gd name="connsiteY10" fmla="*/ 2494393 h 2494393"/>
              <a:gd name="connsiteX11" fmla="*/ 404882 w 1471352"/>
              <a:gd name="connsiteY11" fmla="*/ 2102746 h 2494393"/>
              <a:gd name="connsiteX12" fmla="*/ 0 w 1471352"/>
              <a:gd name="connsiteY12" fmla="*/ 2088232 h 2494393"/>
              <a:gd name="connsiteX13" fmla="*/ 0 w 1471352"/>
              <a:gd name="connsiteY13" fmla="*/ 1740193 h 2494393"/>
              <a:gd name="connsiteX14" fmla="*/ 0 w 1471352"/>
              <a:gd name="connsiteY14" fmla="*/ 1218135 h 2494393"/>
              <a:gd name="connsiteX15" fmla="*/ 0 w 1471352"/>
              <a:gd name="connsiteY15" fmla="*/ 1218135 h 2494393"/>
              <a:gd name="connsiteX16" fmla="*/ 0 w 1471352"/>
              <a:gd name="connsiteY16" fmla="*/ 0 h 2494393"/>
              <a:gd name="connsiteX0" fmla="*/ 0 w 1471352"/>
              <a:gd name="connsiteY0" fmla="*/ 0 h 2392793"/>
              <a:gd name="connsiteX1" fmla="*/ 245225 w 1471352"/>
              <a:gd name="connsiteY1" fmla="*/ 0 h 2392793"/>
              <a:gd name="connsiteX2" fmla="*/ 245225 w 1471352"/>
              <a:gd name="connsiteY2" fmla="*/ 0 h 2392793"/>
              <a:gd name="connsiteX3" fmla="*/ 613063 w 1471352"/>
              <a:gd name="connsiteY3" fmla="*/ 0 h 2392793"/>
              <a:gd name="connsiteX4" fmla="*/ 1471352 w 1471352"/>
              <a:gd name="connsiteY4" fmla="*/ 0 h 2392793"/>
              <a:gd name="connsiteX5" fmla="*/ 1471352 w 1471352"/>
              <a:gd name="connsiteY5" fmla="*/ 1218135 h 2392793"/>
              <a:gd name="connsiteX6" fmla="*/ 1471352 w 1471352"/>
              <a:gd name="connsiteY6" fmla="*/ 1218135 h 2392793"/>
              <a:gd name="connsiteX7" fmla="*/ 1471352 w 1471352"/>
              <a:gd name="connsiteY7" fmla="*/ 1740193 h 2392793"/>
              <a:gd name="connsiteX8" fmla="*/ 1471352 w 1471352"/>
              <a:gd name="connsiteY8" fmla="*/ 2088232 h 2392793"/>
              <a:gd name="connsiteX9" fmla="*/ 613063 w 1471352"/>
              <a:gd name="connsiteY9" fmla="*/ 2088232 h 2392793"/>
              <a:gd name="connsiteX10" fmla="*/ 385601 w 1471352"/>
              <a:gd name="connsiteY10" fmla="*/ 2392793 h 2392793"/>
              <a:gd name="connsiteX11" fmla="*/ 404882 w 1471352"/>
              <a:gd name="connsiteY11" fmla="*/ 2102746 h 2392793"/>
              <a:gd name="connsiteX12" fmla="*/ 0 w 1471352"/>
              <a:gd name="connsiteY12" fmla="*/ 2088232 h 2392793"/>
              <a:gd name="connsiteX13" fmla="*/ 0 w 1471352"/>
              <a:gd name="connsiteY13" fmla="*/ 1740193 h 2392793"/>
              <a:gd name="connsiteX14" fmla="*/ 0 w 1471352"/>
              <a:gd name="connsiteY14" fmla="*/ 1218135 h 2392793"/>
              <a:gd name="connsiteX15" fmla="*/ 0 w 1471352"/>
              <a:gd name="connsiteY15" fmla="*/ 1218135 h 2392793"/>
              <a:gd name="connsiteX16" fmla="*/ 0 w 1471352"/>
              <a:gd name="connsiteY16" fmla="*/ 0 h 23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1352" h="2392793">
                <a:moveTo>
                  <a:pt x="0" y="0"/>
                </a:moveTo>
                <a:lnTo>
                  <a:pt x="245225" y="0"/>
                </a:lnTo>
                <a:lnTo>
                  <a:pt x="245225" y="0"/>
                </a:lnTo>
                <a:lnTo>
                  <a:pt x="613063" y="0"/>
                </a:lnTo>
                <a:lnTo>
                  <a:pt x="1471352" y="0"/>
                </a:lnTo>
                <a:lnTo>
                  <a:pt x="1471352" y="1218135"/>
                </a:lnTo>
                <a:lnTo>
                  <a:pt x="1471352" y="1218135"/>
                </a:lnTo>
                <a:lnTo>
                  <a:pt x="1471352" y="1740193"/>
                </a:lnTo>
                <a:lnTo>
                  <a:pt x="1471352" y="2088232"/>
                </a:lnTo>
                <a:lnTo>
                  <a:pt x="613063" y="2088232"/>
                </a:lnTo>
                <a:lnTo>
                  <a:pt x="385601" y="2392793"/>
                </a:lnTo>
                <a:lnTo>
                  <a:pt x="404882" y="2102746"/>
                </a:lnTo>
                <a:lnTo>
                  <a:pt x="0" y="2088232"/>
                </a:lnTo>
                <a:lnTo>
                  <a:pt x="0" y="1740193"/>
                </a:lnTo>
                <a:lnTo>
                  <a:pt x="0" y="1218135"/>
                </a:lnTo>
                <a:lnTo>
                  <a:pt x="0" y="1218135"/>
                </a:lnTo>
                <a:lnTo>
                  <a:pt x="0" y="0"/>
                </a:lnTo>
                <a:close/>
              </a:path>
            </a:pathLst>
          </a:cu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TextBox 46"/>
          <p:cNvSpPr txBox="1"/>
          <p:nvPr/>
        </p:nvSpPr>
        <p:spPr>
          <a:xfrm>
            <a:off x="6168797" y="3851195"/>
            <a:ext cx="1356364"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Tree>
    <p:extLst>
      <p:ext uri="{BB962C8B-B14F-4D97-AF65-F5344CB8AC3E}">
        <p14:creationId xmlns:p14="http://schemas.microsoft.com/office/powerpoint/2010/main" val="4217782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3324547"/>
            <a:ext cx="9144000" cy="72008"/>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2" name="组合 31"/>
          <p:cNvGrpSpPr/>
          <p:nvPr/>
        </p:nvGrpSpPr>
        <p:grpSpPr>
          <a:xfrm>
            <a:off x="1356194" y="1596355"/>
            <a:ext cx="1202677" cy="1202676"/>
            <a:chOff x="1480341" y="924151"/>
            <a:chExt cx="2504849" cy="2504849"/>
          </a:xfrm>
        </p:grpSpPr>
        <p:sp>
          <p:nvSpPr>
            <p:cNvPr id="33" name="泪滴形 32"/>
            <p:cNvSpPr/>
            <p:nvPr/>
          </p:nvSpPr>
          <p:spPr>
            <a:xfrm rot="8297680">
              <a:off x="1480341" y="924151"/>
              <a:ext cx="2504849" cy="2504849"/>
            </a:xfrm>
            <a:prstGeom prst="teardrop">
              <a:avLst>
                <a:gd name="adj" fmla="val 118789"/>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椭圆 33"/>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TextBox 34"/>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FFC000"/>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FFC000"/>
                </a:solidFill>
                <a:effectLst/>
                <a:uLnTx/>
                <a:uFillTx/>
                <a:latin typeface="Agency FB" pitchFamily="34" charset="0"/>
                <a:ea typeface="微软雅黑" pitchFamily="34" charset="-122"/>
                <a:cs typeface="Times New Roman" pitchFamily="18" charset="0"/>
              </a:endParaRPr>
            </a:p>
          </p:txBody>
        </p:sp>
      </p:grpSp>
      <p:sp>
        <p:nvSpPr>
          <p:cNvPr id="36" name="椭圆 35"/>
          <p:cNvSpPr/>
          <p:nvPr/>
        </p:nvSpPr>
        <p:spPr>
          <a:xfrm>
            <a:off x="1827097" y="3324547"/>
            <a:ext cx="173977" cy="173977"/>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圆角矩形 36"/>
          <p:cNvSpPr/>
          <p:nvPr/>
        </p:nvSpPr>
        <p:spPr>
          <a:xfrm>
            <a:off x="1086919" y="3714548"/>
            <a:ext cx="1741226" cy="2450756"/>
          </a:xfrm>
          <a:prstGeom prst="roundRect">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2358399" y="3526110"/>
            <a:ext cx="882963" cy="882963"/>
          </a:xfrm>
          <a:prstGeom prst="ellipse">
            <a:avLst/>
          </a:prstGeom>
          <a:solidFill>
            <a:sysClr val="window" lastClr="FFFFFF"/>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TextBox 38"/>
          <p:cNvSpPr txBox="1"/>
          <p:nvPr/>
        </p:nvSpPr>
        <p:spPr>
          <a:xfrm flipH="1">
            <a:off x="2364306" y="3734303"/>
            <a:ext cx="83257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uLnTx/>
                <a:uFillTx/>
                <a:cs typeface="Times New Roman" pitchFamily="18" charset="0"/>
              </a:rPr>
              <a:t>YOUR TEXT</a:t>
            </a:r>
            <a:endParaRPr kumimoji="0" lang="zh-CN" altLang="en-US" sz="2000" b="1" i="0" u="none" strike="noStrike" kern="0" cap="none" spc="0" normalizeH="0" baseline="0" noProof="0" dirty="0">
              <a:ln w="18415" cmpd="sng">
                <a:noFill/>
                <a:prstDash val="solid"/>
              </a:ln>
              <a:uLnTx/>
              <a:uFillTx/>
              <a:cs typeface="Times New Roman" pitchFamily="18" charset="0"/>
            </a:endParaRPr>
          </a:p>
        </p:txBody>
      </p:sp>
      <p:sp>
        <p:nvSpPr>
          <p:cNvPr id="40" name="TextBox 39"/>
          <p:cNvSpPr txBox="1"/>
          <p:nvPr/>
        </p:nvSpPr>
        <p:spPr>
          <a:xfrm>
            <a:off x="1204552" y="4058906"/>
            <a:ext cx="1212895"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41" name="组合 40"/>
          <p:cNvGrpSpPr/>
          <p:nvPr/>
        </p:nvGrpSpPr>
        <p:grpSpPr>
          <a:xfrm>
            <a:off x="3785709" y="1596355"/>
            <a:ext cx="1202677" cy="1202676"/>
            <a:chOff x="1480341" y="924151"/>
            <a:chExt cx="2504849" cy="2504849"/>
          </a:xfrm>
        </p:grpSpPr>
        <p:sp>
          <p:nvSpPr>
            <p:cNvPr id="42" name="泪滴形 41"/>
            <p:cNvSpPr/>
            <p:nvPr/>
          </p:nvSpPr>
          <p:spPr>
            <a:xfrm rot="8297680">
              <a:off x="1480341" y="924151"/>
              <a:ext cx="2504849" cy="2504849"/>
            </a:xfrm>
            <a:prstGeom prst="teardrop">
              <a:avLst>
                <a:gd name="adj" fmla="val 118789"/>
              </a:avLst>
            </a:pr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grpSp>
      <p:sp>
        <p:nvSpPr>
          <p:cNvPr id="45" name="椭圆 44"/>
          <p:cNvSpPr/>
          <p:nvPr/>
        </p:nvSpPr>
        <p:spPr>
          <a:xfrm>
            <a:off x="4256612" y="3324547"/>
            <a:ext cx="173977" cy="173977"/>
          </a:xfrm>
          <a:prstGeom prst="ellipse">
            <a:avLst/>
          </a:prstGeom>
          <a:solidFill>
            <a:srgbClr val="F79646">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圆角矩形 45"/>
          <p:cNvSpPr/>
          <p:nvPr/>
        </p:nvSpPr>
        <p:spPr>
          <a:xfrm>
            <a:off x="3516434" y="3714548"/>
            <a:ext cx="1741226" cy="2450756"/>
          </a:xfrm>
          <a:prstGeom prst="roundRect">
            <a:avLst/>
          </a:prstGeom>
          <a:solidFill>
            <a:srgbClr val="F79646">
              <a:lumMod val="75000"/>
            </a:srgbClr>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4787914" y="3526110"/>
            <a:ext cx="882963" cy="882963"/>
          </a:xfrm>
          <a:prstGeom prst="ellipse">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flipH="1">
            <a:off x="4793821" y="3734303"/>
            <a:ext cx="83257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9" name="TextBox 48"/>
          <p:cNvSpPr txBox="1"/>
          <p:nvPr/>
        </p:nvSpPr>
        <p:spPr>
          <a:xfrm>
            <a:off x="3634067" y="4058906"/>
            <a:ext cx="1369981"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50" name="组合 49"/>
          <p:cNvGrpSpPr/>
          <p:nvPr/>
        </p:nvGrpSpPr>
        <p:grpSpPr>
          <a:xfrm>
            <a:off x="6215224" y="1596355"/>
            <a:ext cx="1202677" cy="1202676"/>
            <a:chOff x="1480341" y="924151"/>
            <a:chExt cx="2504849" cy="2504849"/>
          </a:xfrm>
        </p:grpSpPr>
        <p:sp>
          <p:nvSpPr>
            <p:cNvPr id="51" name="泪滴形 50"/>
            <p:cNvSpPr/>
            <p:nvPr/>
          </p:nvSpPr>
          <p:spPr>
            <a:xfrm rot="8297680">
              <a:off x="1480341" y="924151"/>
              <a:ext cx="2504849" cy="2504849"/>
            </a:xfrm>
            <a:prstGeom prst="teardrop">
              <a:avLst>
                <a:gd name="adj" fmla="val 118789"/>
              </a:avLst>
            </a:prstGeom>
            <a:solidFill>
              <a:srgbClr val="C0504D"/>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51"/>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TextBox 52"/>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F79646">
                      <a:lumMod val="50000"/>
                    </a:srgbClr>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F79646">
                    <a:lumMod val="50000"/>
                  </a:srgbClr>
                </a:solidFill>
                <a:effectLst/>
                <a:uLnTx/>
                <a:uFillTx/>
                <a:latin typeface="Agency FB" pitchFamily="34" charset="0"/>
                <a:ea typeface="微软雅黑" pitchFamily="34" charset="-122"/>
                <a:cs typeface="Times New Roman" pitchFamily="18" charset="0"/>
              </a:endParaRPr>
            </a:p>
          </p:txBody>
        </p:sp>
      </p:grpSp>
      <p:sp>
        <p:nvSpPr>
          <p:cNvPr id="54" name="椭圆 53"/>
          <p:cNvSpPr/>
          <p:nvPr/>
        </p:nvSpPr>
        <p:spPr>
          <a:xfrm>
            <a:off x="6686127" y="3324547"/>
            <a:ext cx="173977" cy="173977"/>
          </a:xfrm>
          <a:prstGeom prst="ellipse">
            <a:avLst/>
          </a:prstGeom>
          <a:solidFill>
            <a:srgbClr val="C0504D"/>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圆角矩形 54"/>
          <p:cNvSpPr/>
          <p:nvPr/>
        </p:nvSpPr>
        <p:spPr>
          <a:xfrm>
            <a:off x="5945949" y="3714548"/>
            <a:ext cx="1741226" cy="2450756"/>
          </a:xfrm>
          <a:prstGeom prst="roundRect">
            <a:avLst/>
          </a:prstGeom>
          <a:solidFill>
            <a:srgbClr val="C0504D"/>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7217429" y="3526110"/>
            <a:ext cx="882963" cy="882963"/>
          </a:xfrm>
          <a:prstGeom prst="ellipse">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TextBox 56"/>
          <p:cNvSpPr txBox="1"/>
          <p:nvPr/>
        </p:nvSpPr>
        <p:spPr>
          <a:xfrm flipH="1">
            <a:off x="7223336" y="3734303"/>
            <a:ext cx="83257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gency FB"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gency FB" pitchFamily="34" charset="0"/>
              <a:ea typeface="微软雅黑" pitchFamily="34" charset="-122"/>
              <a:cs typeface="Times New Roman" pitchFamily="18" charset="0"/>
            </a:endParaRPr>
          </a:p>
        </p:txBody>
      </p:sp>
      <p:sp>
        <p:nvSpPr>
          <p:cNvPr id="58" name="TextBox 57"/>
          <p:cNvSpPr txBox="1"/>
          <p:nvPr/>
        </p:nvSpPr>
        <p:spPr>
          <a:xfrm>
            <a:off x="6063582" y="4058906"/>
            <a:ext cx="1369981"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59" name="TextBox 58"/>
          <p:cNvSpPr txBox="1"/>
          <p:nvPr/>
        </p:nvSpPr>
        <p:spPr>
          <a:xfrm>
            <a:off x="1199681" y="478413"/>
            <a:ext cx="632464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335640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825916" y="1886585"/>
            <a:ext cx="4422735" cy="3990687"/>
            <a:chOff x="6876256" y="1726419"/>
            <a:chExt cx="4152592" cy="4152592"/>
          </a:xfrm>
        </p:grpSpPr>
        <p:sp>
          <p:nvSpPr>
            <p:cNvPr id="72" name="椭圆 71"/>
            <p:cNvSpPr/>
            <p:nvPr/>
          </p:nvSpPr>
          <p:spPr>
            <a:xfrm>
              <a:off x="6876256" y="1726419"/>
              <a:ext cx="4152592" cy="4152592"/>
            </a:xfrm>
            <a:prstGeom prst="ellipse">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3" name="椭圆 72"/>
            <p:cNvSpPr/>
            <p:nvPr/>
          </p:nvSpPr>
          <p:spPr>
            <a:xfrm>
              <a:off x="7227513" y="2077432"/>
              <a:ext cx="3428668" cy="3428668"/>
            </a:xfrm>
            <a:prstGeom prst="ellipse">
              <a:avLst/>
            </a:prstGeom>
            <a:solidFill>
              <a:srgbClr val="FFDC6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nvGrpSpPr>
          <p:cNvPr id="74" name="组合 73"/>
          <p:cNvGrpSpPr/>
          <p:nvPr/>
        </p:nvGrpSpPr>
        <p:grpSpPr>
          <a:xfrm>
            <a:off x="4210292" y="4203208"/>
            <a:ext cx="1281600" cy="1098000"/>
            <a:chOff x="5836391" y="4079921"/>
            <a:chExt cx="1080000" cy="1080000"/>
          </a:xfrm>
        </p:grpSpPr>
        <p:sp>
          <p:nvSpPr>
            <p:cNvPr id="75" name="椭圆 74"/>
            <p:cNvSpPr/>
            <p:nvPr/>
          </p:nvSpPr>
          <p:spPr bwMode="auto">
            <a:xfrm>
              <a:off x="5836391" y="4079921"/>
              <a:ext cx="1080000" cy="1080000"/>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nvGrpSpPr>
            <p:cNvPr id="76" name="组合 75"/>
            <p:cNvGrpSpPr/>
            <p:nvPr/>
          </p:nvGrpSpPr>
          <p:grpSpPr>
            <a:xfrm>
              <a:off x="6017217" y="4329891"/>
              <a:ext cx="718350" cy="469980"/>
              <a:chOff x="6979938" y="4989092"/>
              <a:chExt cx="1451039" cy="949345"/>
            </a:xfrm>
          </p:grpSpPr>
          <p:sp>
            <p:nvSpPr>
              <p:cNvPr id="78" name="圆角矩形 77"/>
              <p:cNvSpPr/>
              <p:nvPr/>
            </p:nvSpPr>
            <p:spPr bwMode="auto">
              <a:xfrm>
                <a:off x="6979938" y="4989092"/>
                <a:ext cx="1451039" cy="949345"/>
              </a:xfrm>
              <a:prstGeom prst="roundRect">
                <a:avLst>
                  <a:gd name="adj" fmla="val 10892"/>
                </a:avLst>
              </a:prstGeom>
              <a:solidFill>
                <a:sysClr val="window" lastClr="FFFFFF">
                  <a:lumMod val="85000"/>
                </a:sysClr>
              </a:solidFill>
              <a:ln w="762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79" name="椭圆 22"/>
              <p:cNvSpPr/>
              <p:nvPr/>
            </p:nvSpPr>
            <p:spPr bwMode="auto">
              <a:xfrm>
                <a:off x="7072724" y="5090778"/>
                <a:ext cx="489460" cy="720205"/>
              </a:xfrm>
              <a:custGeom>
                <a:avLst/>
                <a:gdLst/>
                <a:ahLst/>
                <a:cxnLst/>
                <a:rect l="l" t="t" r="r" b="b"/>
                <a:pathLst>
                  <a:path w="1638931" h="2411569">
                    <a:moveTo>
                      <a:pt x="456239" y="1556687"/>
                    </a:moveTo>
                    <a:lnTo>
                      <a:pt x="723736" y="1824184"/>
                    </a:lnTo>
                    <a:cubicBezTo>
                      <a:pt x="720860" y="1834372"/>
                      <a:pt x="714315" y="1842030"/>
                      <a:pt x="707083" y="1849263"/>
                    </a:cubicBezTo>
                    <a:lnTo>
                      <a:pt x="530536" y="2025808"/>
                    </a:lnTo>
                    <a:lnTo>
                      <a:pt x="742467" y="2237739"/>
                    </a:lnTo>
                    <a:cubicBezTo>
                      <a:pt x="789811" y="2285083"/>
                      <a:pt x="789811" y="2361844"/>
                      <a:pt x="742467" y="2409188"/>
                    </a:cubicBezTo>
                    <a:cubicBezTo>
                      <a:pt x="695122" y="2456532"/>
                      <a:pt x="618362" y="2456532"/>
                      <a:pt x="571017" y="2409188"/>
                    </a:cubicBezTo>
                    <a:lnTo>
                      <a:pt x="238257" y="2076428"/>
                    </a:lnTo>
                    <a:cubicBezTo>
                      <a:pt x="222508" y="2060679"/>
                      <a:pt x="211998" y="2041676"/>
                      <a:pt x="208659" y="2021076"/>
                    </a:cubicBezTo>
                    <a:cubicBezTo>
                      <a:pt x="153716" y="1947323"/>
                      <a:pt x="161528" y="1842971"/>
                      <a:pt x="228886" y="1775613"/>
                    </a:cubicBezTo>
                    <a:lnTo>
                      <a:pt x="431159" y="1573340"/>
                    </a:lnTo>
                    <a:close/>
                    <a:moveTo>
                      <a:pt x="1172453" y="1553800"/>
                    </a:moveTo>
                    <a:lnTo>
                      <a:pt x="1197533" y="1570453"/>
                    </a:lnTo>
                    <a:lnTo>
                      <a:pt x="1399806" y="1772726"/>
                    </a:lnTo>
                    <a:cubicBezTo>
                      <a:pt x="1466049" y="1838969"/>
                      <a:pt x="1474701" y="1940992"/>
                      <a:pt x="1422502" y="2014470"/>
                    </a:cubicBezTo>
                    <a:cubicBezTo>
                      <a:pt x="1420445" y="2038292"/>
                      <a:pt x="1409262" y="2060702"/>
                      <a:pt x="1391155" y="2078809"/>
                    </a:cubicBezTo>
                    <a:lnTo>
                      <a:pt x="1058395" y="2411569"/>
                    </a:lnTo>
                    <a:cubicBezTo>
                      <a:pt x="1011051" y="2458913"/>
                      <a:pt x="934290" y="2458913"/>
                      <a:pt x="886946" y="2411569"/>
                    </a:cubicBezTo>
                    <a:cubicBezTo>
                      <a:pt x="839601" y="2364225"/>
                      <a:pt x="839601" y="2287464"/>
                      <a:pt x="886946" y="2240120"/>
                    </a:cubicBezTo>
                    <a:lnTo>
                      <a:pt x="1101150" y="2025916"/>
                    </a:lnTo>
                    <a:lnTo>
                      <a:pt x="921609" y="1846376"/>
                    </a:lnTo>
                    <a:cubicBezTo>
                      <a:pt x="914377" y="1839143"/>
                      <a:pt x="907832" y="1831485"/>
                      <a:pt x="904956" y="1821297"/>
                    </a:cubicBezTo>
                    <a:close/>
                    <a:moveTo>
                      <a:pt x="602164" y="745806"/>
                    </a:moveTo>
                    <a:lnTo>
                      <a:pt x="1025490" y="745806"/>
                    </a:lnTo>
                    <a:lnTo>
                      <a:pt x="1066838" y="754154"/>
                    </a:lnTo>
                    <a:cubicBezTo>
                      <a:pt x="1098839" y="752828"/>
                      <a:pt x="1131105" y="764651"/>
                      <a:pt x="1155537" y="789083"/>
                    </a:cubicBezTo>
                    <a:lnTo>
                      <a:pt x="1638931" y="1272477"/>
                    </a:lnTo>
                    <a:cubicBezTo>
                      <a:pt x="1686275" y="1319822"/>
                      <a:pt x="1686275" y="1396582"/>
                      <a:pt x="1638931" y="1443927"/>
                    </a:cubicBezTo>
                    <a:cubicBezTo>
                      <a:pt x="1591586" y="1491271"/>
                      <a:pt x="1514826" y="1491271"/>
                      <a:pt x="1467481" y="1443927"/>
                    </a:cubicBezTo>
                    <a:lnTo>
                      <a:pt x="1174190" y="1150635"/>
                    </a:lnTo>
                    <a:lnTo>
                      <a:pt x="1174190" y="1417751"/>
                    </a:lnTo>
                    <a:lnTo>
                      <a:pt x="453464" y="1417751"/>
                    </a:lnTo>
                    <a:lnTo>
                      <a:pt x="453464" y="1169055"/>
                    </a:lnTo>
                    <a:lnTo>
                      <a:pt x="171449" y="1451070"/>
                    </a:lnTo>
                    <a:cubicBezTo>
                      <a:pt x="124105" y="1498414"/>
                      <a:pt x="47344" y="1498414"/>
                      <a:pt x="0" y="1451070"/>
                    </a:cubicBezTo>
                    <a:cubicBezTo>
                      <a:pt x="-47344" y="1403725"/>
                      <a:pt x="-47344" y="1326965"/>
                      <a:pt x="0" y="1279620"/>
                    </a:cubicBezTo>
                    <a:lnTo>
                      <a:pt x="483394" y="796226"/>
                    </a:lnTo>
                    <a:cubicBezTo>
                      <a:pt x="496235" y="783385"/>
                      <a:pt x="511240" y="774027"/>
                      <a:pt x="527480" y="768820"/>
                    </a:cubicBezTo>
                    <a:cubicBezTo>
                      <a:pt x="548424" y="753412"/>
                      <a:pt x="574406" y="745806"/>
                      <a:pt x="602164" y="745806"/>
                    </a:cubicBezTo>
                    <a:close/>
                    <a:moveTo>
                      <a:pt x="814682" y="0"/>
                    </a:moveTo>
                    <a:cubicBezTo>
                      <a:pt x="1006219" y="0"/>
                      <a:pt x="1161490" y="155271"/>
                      <a:pt x="1161490" y="346808"/>
                    </a:cubicBezTo>
                    <a:cubicBezTo>
                      <a:pt x="1161490" y="538345"/>
                      <a:pt x="1006219" y="693616"/>
                      <a:pt x="814682" y="693616"/>
                    </a:cubicBezTo>
                    <a:cubicBezTo>
                      <a:pt x="623145" y="693616"/>
                      <a:pt x="467874" y="538345"/>
                      <a:pt x="467874" y="346808"/>
                    </a:cubicBezTo>
                    <a:cubicBezTo>
                      <a:pt x="467874" y="155271"/>
                      <a:pt x="623145" y="0"/>
                      <a:pt x="814682" y="0"/>
                    </a:cubicBezTo>
                    <a:close/>
                  </a:path>
                </a:pathLst>
              </a:custGeom>
              <a:solidFill>
                <a:sysClr val="windowText" lastClr="000000">
                  <a:lumMod val="50000"/>
                  <a:lumOff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80" name="矩形 79"/>
              <p:cNvSpPr/>
              <p:nvPr/>
            </p:nvSpPr>
            <p:spPr bwMode="auto">
              <a:xfrm>
                <a:off x="7730049" y="5236316"/>
                <a:ext cx="575274" cy="79408"/>
              </a:xfrm>
              <a:prstGeom prst="rect">
                <a:avLst/>
              </a:prstGeom>
              <a:solidFill>
                <a:sysClr val="window" lastClr="FFFFFF">
                  <a:lumMod val="7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81" name="矩形 80"/>
              <p:cNvSpPr/>
              <p:nvPr/>
            </p:nvSpPr>
            <p:spPr bwMode="auto">
              <a:xfrm>
                <a:off x="7730049" y="5422707"/>
                <a:ext cx="575274" cy="79408"/>
              </a:xfrm>
              <a:prstGeom prst="rect">
                <a:avLst/>
              </a:prstGeom>
              <a:solidFill>
                <a:sysClr val="window" lastClr="FFFFFF">
                  <a:lumMod val="7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82" name="矩形 81"/>
              <p:cNvSpPr/>
              <p:nvPr/>
            </p:nvSpPr>
            <p:spPr bwMode="auto">
              <a:xfrm>
                <a:off x="7730049" y="5609098"/>
                <a:ext cx="575274" cy="79408"/>
              </a:xfrm>
              <a:prstGeom prst="rect">
                <a:avLst/>
              </a:prstGeom>
              <a:solidFill>
                <a:sysClr val="window" lastClr="FFFFFF">
                  <a:lumMod val="7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sp>
          <p:nvSpPr>
            <p:cNvPr id="77" name="矩形 76"/>
            <p:cNvSpPr/>
            <p:nvPr/>
          </p:nvSpPr>
          <p:spPr bwMode="auto">
            <a:xfrm>
              <a:off x="5915661" y="4159191"/>
              <a:ext cx="921460" cy="92146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ArchDown">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C0504D">
                      <a:lumMod val="75000"/>
                    </a:srgbClr>
                  </a:solidFill>
                  <a:effectLst/>
                  <a:uLnTx/>
                  <a:uFillTx/>
                  <a:latin typeface="Arial Rounded MT Bold" pitchFamily="34" charset="0"/>
                  <a:ea typeface="宋体" pitchFamily="2" charset="-122"/>
                </a:rPr>
                <a:t>YOUR  TEXT</a:t>
              </a:r>
              <a:endParaRPr kumimoji="0" lang="zh-CN" altLang="en-US" sz="1400" b="0" i="0" u="none" strike="noStrike" kern="0" cap="none" spc="0" normalizeH="0" baseline="0" noProof="0" dirty="0">
                <a:ln>
                  <a:noFill/>
                </a:ln>
                <a:solidFill>
                  <a:srgbClr val="C0504D">
                    <a:lumMod val="75000"/>
                  </a:srgbClr>
                </a:solidFill>
                <a:effectLst/>
                <a:uLnTx/>
                <a:uFillTx/>
                <a:latin typeface="Arial Rounded MT Bold" pitchFamily="34" charset="0"/>
                <a:ea typeface="宋体" pitchFamily="2" charset="-122"/>
              </a:endParaRPr>
            </a:p>
          </p:txBody>
        </p:sp>
      </p:grpSp>
      <p:grpSp>
        <p:nvGrpSpPr>
          <p:cNvPr id="83" name="组合 82"/>
          <p:cNvGrpSpPr/>
          <p:nvPr/>
        </p:nvGrpSpPr>
        <p:grpSpPr>
          <a:xfrm>
            <a:off x="2352628" y="1466904"/>
            <a:ext cx="1281600" cy="1098000"/>
            <a:chOff x="1757562" y="1089366"/>
            <a:chExt cx="993806" cy="993806"/>
          </a:xfrm>
        </p:grpSpPr>
        <p:sp>
          <p:nvSpPr>
            <p:cNvPr id="84" name="椭圆 83"/>
            <p:cNvSpPr/>
            <p:nvPr/>
          </p:nvSpPr>
          <p:spPr bwMode="auto">
            <a:xfrm>
              <a:off x="1757562" y="1089366"/>
              <a:ext cx="993806" cy="993806"/>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nvGrpSpPr>
            <p:cNvPr id="85" name="组合 84"/>
            <p:cNvGrpSpPr/>
            <p:nvPr/>
          </p:nvGrpSpPr>
          <p:grpSpPr>
            <a:xfrm>
              <a:off x="1979235" y="1231936"/>
              <a:ext cx="550460" cy="561097"/>
              <a:chOff x="-3002041" y="3205163"/>
              <a:chExt cx="2190991" cy="2233324"/>
            </a:xfrm>
            <a:solidFill>
              <a:sysClr val="window" lastClr="FFFFFF">
                <a:lumMod val="50000"/>
              </a:sysClr>
            </a:solidFill>
          </p:grpSpPr>
          <p:sp>
            <p:nvSpPr>
              <p:cNvPr id="87" name="椭圆 86"/>
              <p:cNvSpPr/>
              <p:nvPr/>
            </p:nvSpPr>
            <p:spPr bwMode="auto">
              <a:xfrm>
                <a:off x="-3002041" y="3785451"/>
                <a:ext cx="558254" cy="558252"/>
              </a:xfrm>
              <a:prstGeom prst="ellipse">
                <a:avLst/>
              </a:prstGeom>
              <a:grp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88" name="椭圆 87"/>
              <p:cNvSpPr/>
              <p:nvPr/>
            </p:nvSpPr>
            <p:spPr bwMode="auto">
              <a:xfrm>
                <a:off x="-2457796" y="3785451"/>
                <a:ext cx="558254" cy="558252"/>
              </a:xfrm>
              <a:prstGeom prst="ellipse">
                <a:avLst/>
              </a:prstGeom>
              <a:grp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89" name="椭圆 88"/>
              <p:cNvSpPr/>
              <p:nvPr/>
            </p:nvSpPr>
            <p:spPr bwMode="auto">
              <a:xfrm>
                <a:off x="-1913551" y="3785451"/>
                <a:ext cx="558254" cy="558252"/>
              </a:xfrm>
              <a:prstGeom prst="ellipse">
                <a:avLst/>
              </a:prstGeom>
              <a:grp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90" name="椭圆 89"/>
              <p:cNvSpPr/>
              <p:nvPr/>
            </p:nvSpPr>
            <p:spPr bwMode="auto">
              <a:xfrm>
                <a:off x="-1369305" y="3785451"/>
                <a:ext cx="558254" cy="558252"/>
              </a:xfrm>
              <a:prstGeom prst="ellipse">
                <a:avLst/>
              </a:prstGeom>
              <a:grp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91" name="梯形 90"/>
              <p:cNvSpPr/>
              <p:nvPr/>
            </p:nvSpPr>
            <p:spPr bwMode="auto">
              <a:xfrm>
                <a:off x="-3002040" y="3205163"/>
                <a:ext cx="2190990" cy="834052"/>
              </a:xfrm>
              <a:prstGeom prst="trapezoid">
                <a:avLst/>
              </a:pr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92" name="矩形 14"/>
              <p:cNvSpPr/>
              <p:nvPr/>
            </p:nvSpPr>
            <p:spPr bwMode="auto">
              <a:xfrm>
                <a:off x="-2831019" y="4440056"/>
                <a:ext cx="237128" cy="823755"/>
              </a:xfrm>
              <a:custGeom>
                <a:avLst/>
                <a:gdLst/>
                <a:ahLst/>
                <a:cxnLst/>
                <a:rect l="l" t="t" r="r" b="b"/>
                <a:pathLst>
                  <a:path w="237128" h="823755">
                    <a:moveTo>
                      <a:pt x="237128" y="0"/>
                    </a:moveTo>
                    <a:lnTo>
                      <a:pt x="237128" y="823755"/>
                    </a:lnTo>
                    <a:lnTo>
                      <a:pt x="0" y="823755"/>
                    </a:lnTo>
                    <a:lnTo>
                      <a:pt x="0" y="11227"/>
                    </a:lnTo>
                    <a:cubicBezTo>
                      <a:pt x="33233" y="25264"/>
                      <a:pt x="69766" y="32993"/>
                      <a:pt x="108105" y="32993"/>
                    </a:cubicBezTo>
                    <a:cubicBezTo>
                      <a:pt x="154893" y="32993"/>
                      <a:pt x="198992" y="21482"/>
                      <a:pt x="237128" y="0"/>
                    </a:cubicBezTo>
                    <a:close/>
                  </a:path>
                </a:pathLst>
              </a:cu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sp>
            <p:nvSpPr>
              <p:cNvPr id="93" name="矩形 48"/>
              <p:cNvSpPr/>
              <p:nvPr/>
            </p:nvSpPr>
            <p:spPr bwMode="auto">
              <a:xfrm>
                <a:off x="-1194058" y="4437762"/>
                <a:ext cx="237128" cy="826049"/>
              </a:xfrm>
              <a:custGeom>
                <a:avLst/>
                <a:gdLst/>
                <a:ahLst/>
                <a:cxnLst/>
                <a:rect l="l" t="t" r="r" b="b"/>
                <a:pathLst>
                  <a:path w="237128" h="826049">
                    <a:moveTo>
                      <a:pt x="237128" y="0"/>
                    </a:moveTo>
                    <a:lnTo>
                      <a:pt x="237128" y="826049"/>
                    </a:lnTo>
                    <a:lnTo>
                      <a:pt x="0" y="826049"/>
                    </a:lnTo>
                    <a:lnTo>
                      <a:pt x="0" y="14833"/>
                    </a:lnTo>
                    <a:cubicBezTo>
                      <a:pt x="31987" y="28175"/>
                      <a:pt x="67103" y="35287"/>
                      <a:pt x="103880" y="35287"/>
                    </a:cubicBezTo>
                    <a:cubicBezTo>
                      <a:pt x="152391" y="35287"/>
                      <a:pt x="198011" y="22912"/>
                      <a:pt x="237128" y="0"/>
                    </a:cubicBezTo>
                    <a:close/>
                  </a:path>
                </a:pathLst>
              </a:cu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sp>
            <p:nvSpPr>
              <p:cNvPr id="94" name="矩形 93"/>
              <p:cNvSpPr/>
              <p:nvPr/>
            </p:nvSpPr>
            <p:spPr bwMode="auto">
              <a:xfrm>
                <a:off x="-2173492" y="4851933"/>
                <a:ext cx="539068" cy="392410"/>
              </a:xfrm>
              <a:prstGeom prst="rect">
                <a:avLst/>
              </a:pr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95" name="矩形 94"/>
              <p:cNvSpPr/>
              <p:nvPr/>
            </p:nvSpPr>
            <p:spPr bwMode="auto">
              <a:xfrm>
                <a:off x="-2831019" y="5244341"/>
                <a:ext cx="1874089" cy="194146"/>
              </a:xfrm>
              <a:prstGeom prst="rect">
                <a:avLst/>
              </a:pr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96" name="椭圆 95"/>
              <p:cNvSpPr/>
              <p:nvPr/>
            </p:nvSpPr>
            <p:spPr bwMode="auto">
              <a:xfrm>
                <a:off x="-2173492" y="4592694"/>
                <a:ext cx="539068" cy="539068"/>
              </a:xfrm>
              <a:prstGeom prst="ellipse">
                <a:avLst/>
              </a:prstGeom>
              <a:grp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sp>
          <p:nvSpPr>
            <p:cNvPr id="86" name="Rectangle 53"/>
            <p:cNvSpPr/>
            <p:nvPr/>
          </p:nvSpPr>
          <p:spPr bwMode="auto">
            <a:xfrm>
              <a:off x="1830506" y="1162310"/>
              <a:ext cx="847919" cy="847919"/>
            </a:xfrm>
            <a:prstGeom prst="rect">
              <a:avLst/>
            </a:prstGeom>
            <a:noFill/>
            <a:ln w="25400" cap="flat" cmpd="sng" algn="ctr">
              <a:noFill/>
              <a:prstDash val="solid"/>
            </a:ln>
            <a:effectLst/>
          </p:spPr>
          <p:txBody>
            <a:bodyPr anchor="ctr">
              <a:prstTxWarp prst="textArchDown">
                <a:avLst/>
              </a:prstTxWarp>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400" b="0" i="0" u="none" strike="noStrike" kern="0" cap="none" spc="0" normalizeH="0" baseline="0" noProof="0" dirty="0">
                  <a:ln>
                    <a:noFill/>
                  </a:ln>
                  <a:solidFill>
                    <a:srgbClr val="C0504D">
                      <a:lumMod val="75000"/>
                    </a:srgbClr>
                  </a:solidFill>
                  <a:effectLst/>
                  <a:uLnTx/>
                  <a:uFillTx/>
                  <a:latin typeface="Arial Rounded MT Bold" pitchFamily="34" charset="0"/>
                  <a:cs typeface="Calibri" pitchFamily="34" charset="0"/>
                </a:rPr>
                <a:t>YOUR TEXT</a:t>
              </a:r>
            </a:p>
          </p:txBody>
        </p:sp>
      </p:grpSp>
      <p:grpSp>
        <p:nvGrpSpPr>
          <p:cNvPr id="97" name="组合 96"/>
          <p:cNvGrpSpPr/>
          <p:nvPr/>
        </p:nvGrpSpPr>
        <p:grpSpPr>
          <a:xfrm>
            <a:off x="2410092" y="5211320"/>
            <a:ext cx="1281600" cy="1098000"/>
            <a:chOff x="4191490" y="5079409"/>
            <a:chExt cx="1080000" cy="1080000"/>
          </a:xfrm>
        </p:grpSpPr>
        <p:sp>
          <p:nvSpPr>
            <p:cNvPr id="98" name="椭圆 97"/>
            <p:cNvSpPr/>
            <p:nvPr/>
          </p:nvSpPr>
          <p:spPr bwMode="auto">
            <a:xfrm>
              <a:off x="4191490" y="5079409"/>
              <a:ext cx="1080000" cy="1080000"/>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nvGrpSpPr>
            <p:cNvPr id="99" name="组合 98"/>
            <p:cNvGrpSpPr/>
            <p:nvPr/>
          </p:nvGrpSpPr>
          <p:grpSpPr>
            <a:xfrm>
              <a:off x="4480396" y="5159921"/>
              <a:ext cx="502188" cy="696516"/>
              <a:chOff x="8157206" y="4425503"/>
              <a:chExt cx="927834" cy="1286873"/>
            </a:xfrm>
          </p:grpSpPr>
          <p:sp>
            <p:nvSpPr>
              <p:cNvPr id="101" name="任意多边形 100"/>
              <p:cNvSpPr/>
              <p:nvPr/>
            </p:nvSpPr>
            <p:spPr bwMode="auto">
              <a:xfrm>
                <a:off x="8678587" y="4869732"/>
                <a:ext cx="401691" cy="607672"/>
              </a:xfrm>
              <a:custGeom>
                <a:avLst/>
                <a:gdLst/>
                <a:ahLst/>
                <a:cxnLst/>
                <a:rect l="l" t="t" r="r" b="b"/>
                <a:pathLst>
                  <a:path w="401691" h="607672">
                    <a:moveTo>
                      <a:pt x="22611" y="0"/>
                    </a:moveTo>
                    <a:lnTo>
                      <a:pt x="207176" y="204402"/>
                    </a:lnTo>
                    <a:lnTo>
                      <a:pt x="401691" y="602920"/>
                    </a:lnTo>
                    <a:lnTo>
                      <a:pt x="381350" y="607672"/>
                    </a:lnTo>
                    <a:lnTo>
                      <a:pt x="180916" y="212221"/>
                    </a:lnTo>
                    <a:lnTo>
                      <a:pt x="0" y="3844"/>
                    </a:lnTo>
                    <a:close/>
                  </a:path>
                </a:pathLst>
              </a:custGeom>
              <a:solidFill>
                <a:sysClr val="window" lastClr="FFFFFF">
                  <a:lumMod val="8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02" name="任意多边形 101"/>
              <p:cNvSpPr/>
              <p:nvPr/>
            </p:nvSpPr>
            <p:spPr bwMode="auto">
              <a:xfrm>
                <a:off x="8157206" y="4961596"/>
                <a:ext cx="927834" cy="750780"/>
              </a:xfrm>
              <a:custGeom>
                <a:avLst/>
                <a:gdLst/>
                <a:ahLst/>
                <a:cxnLst/>
                <a:rect l="l" t="t" r="r" b="b"/>
                <a:pathLst>
                  <a:path w="4262348" h="3448985">
                    <a:moveTo>
                      <a:pt x="9988" y="0"/>
                    </a:moveTo>
                    <a:lnTo>
                      <a:pt x="736474" y="1083374"/>
                    </a:lnTo>
                    <a:lnTo>
                      <a:pt x="1576475" y="3016731"/>
                    </a:lnTo>
                    <a:lnTo>
                      <a:pt x="4018986" y="2450862"/>
                    </a:lnTo>
                    <a:lnTo>
                      <a:pt x="4018986" y="2710428"/>
                    </a:lnTo>
                    <a:lnTo>
                      <a:pt x="4138049" y="2674709"/>
                    </a:lnTo>
                    <a:lnTo>
                      <a:pt x="4138049" y="2423278"/>
                    </a:lnTo>
                    <a:lnTo>
                      <a:pt x="4252352" y="2396797"/>
                    </a:lnTo>
                    <a:cubicBezTo>
                      <a:pt x="4255683" y="2563281"/>
                      <a:pt x="4259018" y="2656517"/>
                      <a:pt x="4262348" y="2823001"/>
                    </a:cubicBezTo>
                    <a:lnTo>
                      <a:pt x="1595541" y="3448985"/>
                    </a:lnTo>
                    <a:lnTo>
                      <a:pt x="0" y="1342180"/>
                    </a:lnTo>
                    <a:cubicBezTo>
                      <a:pt x="3331" y="894786"/>
                      <a:pt x="6657" y="447393"/>
                      <a:pt x="9988" y="0"/>
                    </a:cubicBezTo>
                    <a:close/>
                  </a:path>
                </a:pathLst>
              </a:custGeom>
              <a:solidFill>
                <a:sysClr val="window" lastClr="FFFFFF">
                  <a:lumMod val="6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nvGrpSpPr>
              <p:cNvPr id="103" name="组合 102"/>
              <p:cNvGrpSpPr/>
              <p:nvPr/>
            </p:nvGrpSpPr>
            <p:grpSpPr>
              <a:xfrm>
                <a:off x="8525146" y="4425503"/>
                <a:ext cx="359955" cy="842451"/>
                <a:chOff x="7399179" y="4944438"/>
                <a:chExt cx="256281" cy="599809"/>
              </a:xfrm>
            </p:grpSpPr>
            <p:sp>
              <p:nvSpPr>
                <p:cNvPr id="106" name="平行四边形 65"/>
                <p:cNvSpPr/>
                <p:nvPr/>
              </p:nvSpPr>
              <p:spPr bwMode="auto">
                <a:xfrm rot="5400000">
                  <a:off x="7227584" y="5116371"/>
                  <a:ext cx="599809" cy="255943"/>
                </a:xfrm>
                <a:custGeom>
                  <a:avLst/>
                  <a:gdLst>
                    <a:gd name="connsiteX0" fmla="*/ 0 w 694561"/>
                    <a:gd name="connsiteY0" fmla="*/ 281393 h 281393"/>
                    <a:gd name="connsiteX1" fmla="*/ 341423 w 694561"/>
                    <a:gd name="connsiteY1" fmla="*/ 0 h 281393"/>
                    <a:gd name="connsiteX2" fmla="*/ 694561 w 694561"/>
                    <a:gd name="connsiteY2" fmla="*/ 0 h 281393"/>
                    <a:gd name="connsiteX3" fmla="*/ 353138 w 694561"/>
                    <a:gd name="connsiteY3" fmla="*/ 281393 h 281393"/>
                    <a:gd name="connsiteX4" fmla="*/ 0 w 694561"/>
                    <a:gd name="connsiteY4" fmla="*/ 281393 h 281393"/>
                    <a:gd name="connsiteX0" fmla="*/ 0 w 694561"/>
                    <a:gd name="connsiteY0" fmla="*/ 281393 h 281393"/>
                    <a:gd name="connsiteX1" fmla="*/ 26934 w 694561"/>
                    <a:gd name="connsiteY1" fmla="*/ 254791 h 281393"/>
                    <a:gd name="connsiteX2" fmla="*/ 341423 w 694561"/>
                    <a:gd name="connsiteY2" fmla="*/ 0 h 281393"/>
                    <a:gd name="connsiteX3" fmla="*/ 694561 w 694561"/>
                    <a:gd name="connsiteY3" fmla="*/ 0 h 281393"/>
                    <a:gd name="connsiteX4" fmla="*/ 353138 w 694561"/>
                    <a:gd name="connsiteY4" fmla="*/ 281393 h 281393"/>
                    <a:gd name="connsiteX5" fmla="*/ 0 w 694561"/>
                    <a:gd name="connsiteY5" fmla="*/ 281393 h 281393"/>
                    <a:gd name="connsiteX0" fmla="*/ 0 w 694561"/>
                    <a:gd name="connsiteY0" fmla="*/ 281393 h 283366"/>
                    <a:gd name="connsiteX1" fmla="*/ 26934 w 694561"/>
                    <a:gd name="connsiteY1" fmla="*/ 254791 h 283366"/>
                    <a:gd name="connsiteX2" fmla="*/ 341423 w 694561"/>
                    <a:gd name="connsiteY2" fmla="*/ 0 h 283366"/>
                    <a:gd name="connsiteX3" fmla="*/ 694561 w 694561"/>
                    <a:gd name="connsiteY3" fmla="*/ 0 h 283366"/>
                    <a:gd name="connsiteX4" fmla="*/ 353138 w 694561"/>
                    <a:gd name="connsiteY4" fmla="*/ 281393 h 283366"/>
                    <a:gd name="connsiteX5" fmla="*/ 43603 w 694561"/>
                    <a:gd name="connsiteY5" fmla="*/ 283366 h 283366"/>
                    <a:gd name="connsiteX6" fmla="*/ 0 w 694561"/>
                    <a:gd name="connsiteY6" fmla="*/ 281393 h 283366"/>
                    <a:gd name="connsiteX0" fmla="*/ 16669 w 667627"/>
                    <a:gd name="connsiteY0" fmla="*/ 283366 h 283366"/>
                    <a:gd name="connsiteX1" fmla="*/ 0 w 667627"/>
                    <a:gd name="connsiteY1" fmla="*/ 254791 h 283366"/>
                    <a:gd name="connsiteX2" fmla="*/ 314489 w 667627"/>
                    <a:gd name="connsiteY2" fmla="*/ 0 h 283366"/>
                    <a:gd name="connsiteX3" fmla="*/ 667627 w 667627"/>
                    <a:gd name="connsiteY3" fmla="*/ 0 h 283366"/>
                    <a:gd name="connsiteX4" fmla="*/ 326204 w 667627"/>
                    <a:gd name="connsiteY4" fmla="*/ 281393 h 283366"/>
                    <a:gd name="connsiteX5" fmla="*/ 16669 w 667627"/>
                    <a:gd name="connsiteY5" fmla="*/ 283366 h 283366"/>
                    <a:gd name="connsiteX0" fmla="*/ 16669 w 667627"/>
                    <a:gd name="connsiteY0" fmla="*/ 283366 h 283366"/>
                    <a:gd name="connsiteX1" fmla="*/ 0 w 667627"/>
                    <a:gd name="connsiteY1" fmla="*/ 254791 h 283366"/>
                    <a:gd name="connsiteX2" fmla="*/ 314489 w 667627"/>
                    <a:gd name="connsiteY2" fmla="*/ 0 h 283366"/>
                    <a:gd name="connsiteX3" fmla="*/ 667627 w 667627"/>
                    <a:gd name="connsiteY3" fmla="*/ 0 h 283366"/>
                    <a:gd name="connsiteX4" fmla="*/ 326204 w 667627"/>
                    <a:gd name="connsiteY4" fmla="*/ 281393 h 283366"/>
                    <a:gd name="connsiteX5" fmla="*/ 300037 w 667627"/>
                    <a:gd name="connsiteY5" fmla="*/ 283366 h 283366"/>
                    <a:gd name="connsiteX6" fmla="*/ 16669 w 667627"/>
                    <a:gd name="connsiteY6" fmla="*/ 283366 h 283366"/>
                    <a:gd name="connsiteX0" fmla="*/ 16669 w 667627"/>
                    <a:gd name="connsiteY0" fmla="*/ 283366 h 283366"/>
                    <a:gd name="connsiteX1" fmla="*/ 0 w 667627"/>
                    <a:gd name="connsiteY1" fmla="*/ 254791 h 283366"/>
                    <a:gd name="connsiteX2" fmla="*/ 314489 w 667627"/>
                    <a:gd name="connsiteY2" fmla="*/ 0 h 283366"/>
                    <a:gd name="connsiteX3" fmla="*/ 667627 w 667627"/>
                    <a:gd name="connsiteY3" fmla="*/ 0 h 283366"/>
                    <a:gd name="connsiteX4" fmla="*/ 340518 w 667627"/>
                    <a:gd name="connsiteY4" fmla="*/ 269079 h 283366"/>
                    <a:gd name="connsiteX5" fmla="*/ 326204 w 667627"/>
                    <a:gd name="connsiteY5" fmla="*/ 281393 h 283366"/>
                    <a:gd name="connsiteX6" fmla="*/ 300037 w 667627"/>
                    <a:gd name="connsiteY6" fmla="*/ 283366 h 283366"/>
                    <a:gd name="connsiteX7" fmla="*/ 16669 w 667627"/>
                    <a:gd name="connsiteY7" fmla="*/ 283366 h 283366"/>
                    <a:gd name="connsiteX0" fmla="*/ 16669 w 667627"/>
                    <a:gd name="connsiteY0" fmla="*/ 283366 h 283366"/>
                    <a:gd name="connsiteX1" fmla="*/ 0 w 667627"/>
                    <a:gd name="connsiteY1" fmla="*/ 254791 h 283366"/>
                    <a:gd name="connsiteX2" fmla="*/ 314489 w 667627"/>
                    <a:gd name="connsiteY2" fmla="*/ 0 h 283366"/>
                    <a:gd name="connsiteX3" fmla="*/ 667627 w 667627"/>
                    <a:gd name="connsiteY3" fmla="*/ 0 h 283366"/>
                    <a:gd name="connsiteX4" fmla="*/ 340518 w 667627"/>
                    <a:gd name="connsiteY4" fmla="*/ 269079 h 283366"/>
                    <a:gd name="connsiteX5" fmla="*/ 300037 w 667627"/>
                    <a:gd name="connsiteY5" fmla="*/ 283366 h 283366"/>
                    <a:gd name="connsiteX6" fmla="*/ 16669 w 667627"/>
                    <a:gd name="connsiteY6" fmla="*/ 283366 h 283366"/>
                    <a:gd name="connsiteX0" fmla="*/ 16669 w 667627"/>
                    <a:gd name="connsiteY0" fmla="*/ 283366 h 283366"/>
                    <a:gd name="connsiteX1" fmla="*/ 0 w 667627"/>
                    <a:gd name="connsiteY1" fmla="*/ 254791 h 283366"/>
                    <a:gd name="connsiteX2" fmla="*/ 292893 w 667627"/>
                    <a:gd name="connsiteY2" fmla="*/ 19048 h 283366"/>
                    <a:gd name="connsiteX3" fmla="*/ 314489 w 667627"/>
                    <a:gd name="connsiteY3" fmla="*/ 0 h 283366"/>
                    <a:gd name="connsiteX4" fmla="*/ 667627 w 667627"/>
                    <a:gd name="connsiteY4" fmla="*/ 0 h 283366"/>
                    <a:gd name="connsiteX5" fmla="*/ 340518 w 667627"/>
                    <a:gd name="connsiteY5" fmla="*/ 269079 h 283366"/>
                    <a:gd name="connsiteX6" fmla="*/ 300037 w 667627"/>
                    <a:gd name="connsiteY6" fmla="*/ 283366 h 283366"/>
                    <a:gd name="connsiteX7" fmla="*/ 16669 w 667627"/>
                    <a:gd name="connsiteY7" fmla="*/ 283366 h 283366"/>
                    <a:gd name="connsiteX0" fmla="*/ 16669 w 667627"/>
                    <a:gd name="connsiteY0" fmla="*/ 283368 h 283368"/>
                    <a:gd name="connsiteX1" fmla="*/ 0 w 667627"/>
                    <a:gd name="connsiteY1" fmla="*/ 254793 h 283368"/>
                    <a:gd name="connsiteX2" fmla="*/ 292893 w 667627"/>
                    <a:gd name="connsiteY2" fmla="*/ 19050 h 283368"/>
                    <a:gd name="connsiteX3" fmla="*/ 314489 w 667627"/>
                    <a:gd name="connsiteY3" fmla="*/ 2 h 283368"/>
                    <a:gd name="connsiteX4" fmla="*/ 340518 w 667627"/>
                    <a:gd name="connsiteY4" fmla="*/ 0 h 283368"/>
                    <a:gd name="connsiteX5" fmla="*/ 667627 w 667627"/>
                    <a:gd name="connsiteY5" fmla="*/ 2 h 283368"/>
                    <a:gd name="connsiteX6" fmla="*/ 340518 w 667627"/>
                    <a:gd name="connsiteY6" fmla="*/ 269081 h 283368"/>
                    <a:gd name="connsiteX7" fmla="*/ 300037 w 667627"/>
                    <a:gd name="connsiteY7" fmla="*/ 283368 h 283368"/>
                    <a:gd name="connsiteX8" fmla="*/ 16669 w 667627"/>
                    <a:gd name="connsiteY8" fmla="*/ 283368 h 283368"/>
                    <a:gd name="connsiteX0" fmla="*/ 16669 w 667627"/>
                    <a:gd name="connsiteY0" fmla="*/ 283368 h 283368"/>
                    <a:gd name="connsiteX1" fmla="*/ 0 w 667627"/>
                    <a:gd name="connsiteY1" fmla="*/ 254793 h 283368"/>
                    <a:gd name="connsiteX2" fmla="*/ 292893 w 667627"/>
                    <a:gd name="connsiteY2" fmla="*/ 19050 h 283368"/>
                    <a:gd name="connsiteX3" fmla="*/ 340518 w 667627"/>
                    <a:gd name="connsiteY3" fmla="*/ 0 h 283368"/>
                    <a:gd name="connsiteX4" fmla="*/ 667627 w 667627"/>
                    <a:gd name="connsiteY4" fmla="*/ 2 h 283368"/>
                    <a:gd name="connsiteX5" fmla="*/ 340518 w 667627"/>
                    <a:gd name="connsiteY5" fmla="*/ 269081 h 283368"/>
                    <a:gd name="connsiteX6" fmla="*/ 300037 w 667627"/>
                    <a:gd name="connsiteY6" fmla="*/ 283368 h 283368"/>
                    <a:gd name="connsiteX7" fmla="*/ 16669 w 667627"/>
                    <a:gd name="connsiteY7" fmla="*/ 283368 h 283368"/>
                    <a:gd name="connsiteX0" fmla="*/ 16669 w 667627"/>
                    <a:gd name="connsiteY0" fmla="*/ 283368 h 283368"/>
                    <a:gd name="connsiteX1" fmla="*/ 0 w 667627"/>
                    <a:gd name="connsiteY1" fmla="*/ 254793 h 283368"/>
                    <a:gd name="connsiteX2" fmla="*/ 292893 w 667627"/>
                    <a:gd name="connsiteY2" fmla="*/ 19050 h 283368"/>
                    <a:gd name="connsiteX3" fmla="*/ 340518 w 667627"/>
                    <a:gd name="connsiteY3" fmla="*/ 0 h 283368"/>
                    <a:gd name="connsiteX4" fmla="*/ 667627 w 667627"/>
                    <a:gd name="connsiteY4" fmla="*/ 2 h 283368"/>
                    <a:gd name="connsiteX5" fmla="*/ 645318 w 667627"/>
                    <a:gd name="connsiteY5" fmla="*/ 21431 h 283368"/>
                    <a:gd name="connsiteX6" fmla="*/ 340518 w 667627"/>
                    <a:gd name="connsiteY6" fmla="*/ 269081 h 283368"/>
                    <a:gd name="connsiteX7" fmla="*/ 300037 w 667627"/>
                    <a:gd name="connsiteY7" fmla="*/ 283368 h 283368"/>
                    <a:gd name="connsiteX8" fmla="*/ 16669 w 667627"/>
                    <a:gd name="connsiteY8" fmla="*/ 283368 h 283368"/>
                    <a:gd name="connsiteX0" fmla="*/ 16669 w 667627"/>
                    <a:gd name="connsiteY0" fmla="*/ 283368 h 283368"/>
                    <a:gd name="connsiteX1" fmla="*/ 0 w 667627"/>
                    <a:gd name="connsiteY1" fmla="*/ 254793 h 283368"/>
                    <a:gd name="connsiteX2" fmla="*/ 292893 w 667627"/>
                    <a:gd name="connsiteY2" fmla="*/ 19050 h 283368"/>
                    <a:gd name="connsiteX3" fmla="*/ 340518 w 667627"/>
                    <a:gd name="connsiteY3" fmla="*/ 0 h 283368"/>
                    <a:gd name="connsiteX4" fmla="*/ 645318 w 667627"/>
                    <a:gd name="connsiteY4" fmla="*/ 0 h 283368"/>
                    <a:gd name="connsiteX5" fmla="*/ 667627 w 667627"/>
                    <a:gd name="connsiteY5" fmla="*/ 2 h 283368"/>
                    <a:gd name="connsiteX6" fmla="*/ 645318 w 667627"/>
                    <a:gd name="connsiteY6" fmla="*/ 21431 h 283368"/>
                    <a:gd name="connsiteX7" fmla="*/ 340518 w 667627"/>
                    <a:gd name="connsiteY7" fmla="*/ 269081 h 283368"/>
                    <a:gd name="connsiteX8" fmla="*/ 300037 w 667627"/>
                    <a:gd name="connsiteY8" fmla="*/ 283368 h 283368"/>
                    <a:gd name="connsiteX9" fmla="*/ 16669 w 667627"/>
                    <a:gd name="connsiteY9" fmla="*/ 283368 h 283368"/>
                    <a:gd name="connsiteX0" fmla="*/ 16669 w 645318"/>
                    <a:gd name="connsiteY0" fmla="*/ 283368 h 283368"/>
                    <a:gd name="connsiteX1" fmla="*/ 0 w 645318"/>
                    <a:gd name="connsiteY1" fmla="*/ 254793 h 283368"/>
                    <a:gd name="connsiteX2" fmla="*/ 292893 w 645318"/>
                    <a:gd name="connsiteY2" fmla="*/ 19050 h 283368"/>
                    <a:gd name="connsiteX3" fmla="*/ 340518 w 645318"/>
                    <a:gd name="connsiteY3" fmla="*/ 0 h 283368"/>
                    <a:gd name="connsiteX4" fmla="*/ 645318 w 645318"/>
                    <a:gd name="connsiteY4" fmla="*/ 0 h 283368"/>
                    <a:gd name="connsiteX5" fmla="*/ 645318 w 645318"/>
                    <a:gd name="connsiteY5" fmla="*/ 21431 h 283368"/>
                    <a:gd name="connsiteX6" fmla="*/ 340518 w 645318"/>
                    <a:gd name="connsiteY6" fmla="*/ 269081 h 283368"/>
                    <a:gd name="connsiteX7" fmla="*/ 300037 w 645318"/>
                    <a:gd name="connsiteY7" fmla="*/ 283368 h 283368"/>
                    <a:gd name="connsiteX8" fmla="*/ 16669 w 645318"/>
                    <a:gd name="connsiteY8" fmla="*/ 283368 h 283368"/>
                    <a:gd name="connsiteX0" fmla="*/ 45183 w 673832"/>
                    <a:gd name="connsiteY0" fmla="*/ 283368 h 283996"/>
                    <a:gd name="connsiteX1" fmla="*/ 28514 w 673832"/>
                    <a:gd name="connsiteY1" fmla="*/ 254793 h 283996"/>
                    <a:gd name="connsiteX2" fmla="*/ 321407 w 673832"/>
                    <a:gd name="connsiteY2" fmla="*/ 19050 h 283996"/>
                    <a:gd name="connsiteX3" fmla="*/ 369032 w 673832"/>
                    <a:gd name="connsiteY3" fmla="*/ 0 h 283996"/>
                    <a:gd name="connsiteX4" fmla="*/ 673832 w 673832"/>
                    <a:gd name="connsiteY4" fmla="*/ 0 h 283996"/>
                    <a:gd name="connsiteX5" fmla="*/ 673832 w 673832"/>
                    <a:gd name="connsiteY5" fmla="*/ 21431 h 283996"/>
                    <a:gd name="connsiteX6" fmla="*/ 369032 w 673832"/>
                    <a:gd name="connsiteY6" fmla="*/ 269081 h 283996"/>
                    <a:gd name="connsiteX7" fmla="*/ 328551 w 673832"/>
                    <a:gd name="connsiteY7" fmla="*/ 283368 h 283996"/>
                    <a:gd name="connsiteX8" fmla="*/ 45183 w 673832"/>
                    <a:gd name="connsiteY8" fmla="*/ 283368 h 283996"/>
                    <a:gd name="connsiteX0" fmla="*/ 45183 w 673832"/>
                    <a:gd name="connsiteY0" fmla="*/ 283368 h 283996"/>
                    <a:gd name="connsiteX1" fmla="*/ 28514 w 673832"/>
                    <a:gd name="connsiteY1" fmla="*/ 254793 h 283996"/>
                    <a:gd name="connsiteX2" fmla="*/ 321407 w 673832"/>
                    <a:gd name="connsiteY2" fmla="*/ 19050 h 283996"/>
                    <a:gd name="connsiteX3" fmla="*/ 369032 w 673832"/>
                    <a:gd name="connsiteY3" fmla="*/ 0 h 283996"/>
                    <a:gd name="connsiteX4" fmla="*/ 673832 w 673832"/>
                    <a:gd name="connsiteY4" fmla="*/ 0 h 283996"/>
                    <a:gd name="connsiteX5" fmla="*/ 673832 w 673832"/>
                    <a:gd name="connsiteY5" fmla="*/ 21431 h 283996"/>
                    <a:gd name="connsiteX6" fmla="*/ 369032 w 673832"/>
                    <a:gd name="connsiteY6" fmla="*/ 269081 h 283996"/>
                    <a:gd name="connsiteX7" fmla="*/ 328551 w 673832"/>
                    <a:gd name="connsiteY7" fmla="*/ 283368 h 283996"/>
                    <a:gd name="connsiteX8" fmla="*/ 45183 w 673832"/>
                    <a:gd name="connsiteY8" fmla="*/ 283368 h 283996"/>
                    <a:gd name="connsiteX0" fmla="*/ 33636 w 662285"/>
                    <a:gd name="connsiteY0" fmla="*/ 283368 h 283368"/>
                    <a:gd name="connsiteX1" fmla="*/ 16967 w 662285"/>
                    <a:gd name="connsiteY1" fmla="*/ 254793 h 283368"/>
                    <a:gd name="connsiteX2" fmla="*/ 309860 w 662285"/>
                    <a:gd name="connsiteY2" fmla="*/ 19050 h 283368"/>
                    <a:gd name="connsiteX3" fmla="*/ 357485 w 662285"/>
                    <a:gd name="connsiteY3" fmla="*/ 0 h 283368"/>
                    <a:gd name="connsiteX4" fmla="*/ 662285 w 662285"/>
                    <a:gd name="connsiteY4" fmla="*/ 0 h 283368"/>
                    <a:gd name="connsiteX5" fmla="*/ 662285 w 662285"/>
                    <a:gd name="connsiteY5" fmla="*/ 21431 h 283368"/>
                    <a:gd name="connsiteX6" fmla="*/ 357485 w 662285"/>
                    <a:gd name="connsiteY6" fmla="*/ 269081 h 283368"/>
                    <a:gd name="connsiteX7" fmla="*/ 317004 w 662285"/>
                    <a:gd name="connsiteY7" fmla="*/ 283368 h 283368"/>
                    <a:gd name="connsiteX8" fmla="*/ 33636 w 662285"/>
                    <a:gd name="connsiteY8" fmla="*/ 283368 h 283368"/>
                    <a:gd name="connsiteX0" fmla="*/ 25987 w 654636"/>
                    <a:gd name="connsiteY0" fmla="*/ 283368 h 283560"/>
                    <a:gd name="connsiteX1" fmla="*/ 9318 w 654636"/>
                    <a:gd name="connsiteY1" fmla="*/ 254793 h 283560"/>
                    <a:gd name="connsiteX2" fmla="*/ 302211 w 654636"/>
                    <a:gd name="connsiteY2" fmla="*/ 19050 h 283560"/>
                    <a:gd name="connsiteX3" fmla="*/ 349836 w 654636"/>
                    <a:gd name="connsiteY3" fmla="*/ 0 h 283560"/>
                    <a:gd name="connsiteX4" fmla="*/ 654636 w 654636"/>
                    <a:gd name="connsiteY4" fmla="*/ 0 h 283560"/>
                    <a:gd name="connsiteX5" fmla="*/ 654636 w 654636"/>
                    <a:gd name="connsiteY5" fmla="*/ 21431 h 283560"/>
                    <a:gd name="connsiteX6" fmla="*/ 349836 w 654636"/>
                    <a:gd name="connsiteY6" fmla="*/ 269081 h 283560"/>
                    <a:gd name="connsiteX7" fmla="*/ 309355 w 654636"/>
                    <a:gd name="connsiteY7" fmla="*/ 283368 h 283560"/>
                    <a:gd name="connsiteX8" fmla="*/ 25987 w 654636"/>
                    <a:gd name="connsiteY8" fmla="*/ 283368 h 283560"/>
                    <a:gd name="connsiteX0" fmla="*/ 22954 w 651603"/>
                    <a:gd name="connsiteY0" fmla="*/ 283368 h 283633"/>
                    <a:gd name="connsiteX1" fmla="*/ 6285 w 651603"/>
                    <a:gd name="connsiteY1" fmla="*/ 254793 h 283633"/>
                    <a:gd name="connsiteX2" fmla="*/ 299178 w 651603"/>
                    <a:gd name="connsiteY2" fmla="*/ 19050 h 283633"/>
                    <a:gd name="connsiteX3" fmla="*/ 346803 w 651603"/>
                    <a:gd name="connsiteY3" fmla="*/ 0 h 283633"/>
                    <a:gd name="connsiteX4" fmla="*/ 651603 w 651603"/>
                    <a:gd name="connsiteY4" fmla="*/ 0 h 283633"/>
                    <a:gd name="connsiteX5" fmla="*/ 651603 w 651603"/>
                    <a:gd name="connsiteY5" fmla="*/ 21431 h 283633"/>
                    <a:gd name="connsiteX6" fmla="*/ 346803 w 651603"/>
                    <a:gd name="connsiteY6" fmla="*/ 269081 h 283633"/>
                    <a:gd name="connsiteX7" fmla="*/ 306322 w 651603"/>
                    <a:gd name="connsiteY7" fmla="*/ 283368 h 283633"/>
                    <a:gd name="connsiteX8" fmla="*/ 22954 w 651603"/>
                    <a:gd name="connsiteY8" fmla="*/ 283368 h 283633"/>
                    <a:gd name="connsiteX0" fmla="*/ 23205 w 651854"/>
                    <a:gd name="connsiteY0" fmla="*/ 283368 h 283576"/>
                    <a:gd name="connsiteX1" fmla="*/ 6536 w 651854"/>
                    <a:gd name="connsiteY1" fmla="*/ 254793 h 283576"/>
                    <a:gd name="connsiteX2" fmla="*/ 299429 w 651854"/>
                    <a:gd name="connsiteY2" fmla="*/ 19050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299429 w 651854"/>
                    <a:gd name="connsiteY2" fmla="*/ 19050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299429 w 651854"/>
                    <a:gd name="connsiteY2" fmla="*/ 19050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299429 w 651854"/>
                    <a:gd name="connsiteY2" fmla="*/ 19050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299429 w 651854"/>
                    <a:gd name="connsiteY2" fmla="*/ 19050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305160 w 651854"/>
                    <a:gd name="connsiteY2" fmla="*/ 15038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68 h 283576"/>
                    <a:gd name="connsiteX1" fmla="*/ 6536 w 651854"/>
                    <a:gd name="connsiteY1" fmla="*/ 254793 h 283576"/>
                    <a:gd name="connsiteX2" fmla="*/ 305160 w 651854"/>
                    <a:gd name="connsiteY2" fmla="*/ 15038 h 283576"/>
                    <a:gd name="connsiteX3" fmla="*/ 347054 w 651854"/>
                    <a:gd name="connsiteY3" fmla="*/ 0 h 283576"/>
                    <a:gd name="connsiteX4" fmla="*/ 651854 w 651854"/>
                    <a:gd name="connsiteY4" fmla="*/ 0 h 283576"/>
                    <a:gd name="connsiteX5" fmla="*/ 651854 w 651854"/>
                    <a:gd name="connsiteY5" fmla="*/ 21431 h 283576"/>
                    <a:gd name="connsiteX6" fmla="*/ 347054 w 651854"/>
                    <a:gd name="connsiteY6" fmla="*/ 269081 h 283576"/>
                    <a:gd name="connsiteX7" fmla="*/ 306573 w 651854"/>
                    <a:gd name="connsiteY7" fmla="*/ 283368 h 283576"/>
                    <a:gd name="connsiteX8" fmla="*/ 23205 w 651854"/>
                    <a:gd name="connsiteY8" fmla="*/ 283368 h 283576"/>
                    <a:gd name="connsiteX0" fmla="*/ 23205 w 651854"/>
                    <a:gd name="connsiteY0" fmla="*/ 283370 h 283578"/>
                    <a:gd name="connsiteX1" fmla="*/ 6536 w 651854"/>
                    <a:gd name="connsiteY1" fmla="*/ 254795 h 283578"/>
                    <a:gd name="connsiteX2" fmla="*/ 305160 w 651854"/>
                    <a:gd name="connsiteY2" fmla="*/ 15040 h 283578"/>
                    <a:gd name="connsiteX3" fmla="*/ 347054 w 651854"/>
                    <a:gd name="connsiteY3" fmla="*/ 2 h 283578"/>
                    <a:gd name="connsiteX4" fmla="*/ 651854 w 651854"/>
                    <a:gd name="connsiteY4" fmla="*/ 2 h 283578"/>
                    <a:gd name="connsiteX5" fmla="*/ 651854 w 651854"/>
                    <a:gd name="connsiteY5" fmla="*/ 21433 h 283578"/>
                    <a:gd name="connsiteX6" fmla="*/ 347054 w 651854"/>
                    <a:gd name="connsiteY6" fmla="*/ 269083 h 283578"/>
                    <a:gd name="connsiteX7" fmla="*/ 306573 w 651854"/>
                    <a:gd name="connsiteY7" fmla="*/ 283370 h 283578"/>
                    <a:gd name="connsiteX8" fmla="*/ 23205 w 651854"/>
                    <a:gd name="connsiteY8" fmla="*/ 283370 h 283578"/>
                    <a:gd name="connsiteX0" fmla="*/ 23205 w 655929"/>
                    <a:gd name="connsiteY0" fmla="*/ 283370 h 283578"/>
                    <a:gd name="connsiteX1" fmla="*/ 6536 w 655929"/>
                    <a:gd name="connsiteY1" fmla="*/ 254795 h 283578"/>
                    <a:gd name="connsiteX2" fmla="*/ 305160 w 655929"/>
                    <a:gd name="connsiteY2" fmla="*/ 15040 h 283578"/>
                    <a:gd name="connsiteX3" fmla="*/ 347054 w 655929"/>
                    <a:gd name="connsiteY3" fmla="*/ 2 h 283578"/>
                    <a:gd name="connsiteX4" fmla="*/ 651854 w 655929"/>
                    <a:gd name="connsiteY4" fmla="*/ 2 h 283578"/>
                    <a:gd name="connsiteX5" fmla="*/ 651854 w 655929"/>
                    <a:gd name="connsiteY5" fmla="*/ 21433 h 283578"/>
                    <a:gd name="connsiteX6" fmla="*/ 347054 w 655929"/>
                    <a:gd name="connsiteY6" fmla="*/ 269083 h 283578"/>
                    <a:gd name="connsiteX7" fmla="*/ 306573 w 655929"/>
                    <a:gd name="connsiteY7" fmla="*/ 283370 h 283578"/>
                    <a:gd name="connsiteX8" fmla="*/ 23205 w 655929"/>
                    <a:gd name="connsiteY8" fmla="*/ 283370 h 283578"/>
                    <a:gd name="connsiteX0" fmla="*/ 23205 w 657902"/>
                    <a:gd name="connsiteY0" fmla="*/ 283370 h 283578"/>
                    <a:gd name="connsiteX1" fmla="*/ 6536 w 657902"/>
                    <a:gd name="connsiteY1" fmla="*/ 254795 h 283578"/>
                    <a:gd name="connsiteX2" fmla="*/ 305160 w 657902"/>
                    <a:gd name="connsiteY2" fmla="*/ 15040 h 283578"/>
                    <a:gd name="connsiteX3" fmla="*/ 347054 w 657902"/>
                    <a:gd name="connsiteY3" fmla="*/ 2 h 283578"/>
                    <a:gd name="connsiteX4" fmla="*/ 651854 w 657902"/>
                    <a:gd name="connsiteY4" fmla="*/ 2 h 283578"/>
                    <a:gd name="connsiteX5" fmla="*/ 651854 w 657902"/>
                    <a:gd name="connsiteY5" fmla="*/ 21433 h 283578"/>
                    <a:gd name="connsiteX6" fmla="*/ 347054 w 657902"/>
                    <a:gd name="connsiteY6" fmla="*/ 269083 h 283578"/>
                    <a:gd name="connsiteX7" fmla="*/ 306573 w 657902"/>
                    <a:gd name="connsiteY7" fmla="*/ 283370 h 283578"/>
                    <a:gd name="connsiteX8" fmla="*/ 23205 w 657902"/>
                    <a:gd name="connsiteY8" fmla="*/ 283370 h 283578"/>
                    <a:gd name="connsiteX0" fmla="*/ 20851 w 655548"/>
                    <a:gd name="connsiteY0" fmla="*/ 283370 h 283531"/>
                    <a:gd name="connsiteX1" fmla="*/ 4182 w 655548"/>
                    <a:gd name="connsiteY1" fmla="*/ 254795 h 283531"/>
                    <a:gd name="connsiteX2" fmla="*/ 302806 w 655548"/>
                    <a:gd name="connsiteY2" fmla="*/ 15040 h 283531"/>
                    <a:gd name="connsiteX3" fmla="*/ 344700 w 655548"/>
                    <a:gd name="connsiteY3" fmla="*/ 2 h 283531"/>
                    <a:gd name="connsiteX4" fmla="*/ 649500 w 655548"/>
                    <a:gd name="connsiteY4" fmla="*/ 2 h 283531"/>
                    <a:gd name="connsiteX5" fmla="*/ 649500 w 655548"/>
                    <a:gd name="connsiteY5" fmla="*/ 21433 h 283531"/>
                    <a:gd name="connsiteX6" fmla="*/ 344700 w 655548"/>
                    <a:gd name="connsiteY6" fmla="*/ 269083 h 283531"/>
                    <a:gd name="connsiteX7" fmla="*/ 304219 w 655548"/>
                    <a:gd name="connsiteY7" fmla="*/ 283370 h 283531"/>
                    <a:gd name="connsiteX8" fmla="*/ 20851 w 655548"/>
                    <a:gd name="connsiteY8" fmla="*/ 283370 h 283531"/>
                    <a:gd name="connsiteX0" fmla="*/ 16243 w 659179"/>
                    <a:gd name="connsiteY0" fmla="*/ 283728 h 283887"/>
                    <a:gd name="connsiteX1" fmla="*/ 7813 w 659179"/>
                    <a:gd name="connsiteY1" fmla="*/ 254795 h 283887"/>
                    <a:gd name="connsiteX2" fmla="*/ 306437 w 659179"/>
                    <a:gd name="connsiteY2" fmla="*/ 15040 h 283887"/>
                    <a:gd name="connsiteX3" fmla="*/ 348331 w 659179"/>
                    <a:gd name="connsiteY3" fmla="*/ 2 h 283887"/>
                    <a:gd name="connsiteX4" fmla="*/ 653131 w 659179"/>
                    <a:gd name="connsiteY4" fmla="*/ 2 h 283887"/>
                    <a:gd name="connsiteX5" fmla="*/ 653131 w 659179"/>
                    <a:gd name="connsiteY5" fmla="*/ 21433 h 283887"/>
                    <a:gd name="connsiteX6" fmla="*/ 348331 w 659179"/>
                    <a:gd name="connsiteY6" fmla="*/ 269083 h 283887"/>
                    <a:gd name="connsiteX7" fmla="*/ 307850 w 659179"/>
                    <a:gd name="connsiteY7" fmla="*/ 283370 h 283887"/>
                    <a:gd name="connsiteX8" fmla="*/ 16243 w 659179"/>
                    <a:gd name="connsiteY8" fmla="*/ 283728 h 283887"/>
                    <a:gd name="connsiteX0" fmla="*/ 13572 w 656508"/>
                    <a:gd name="connsiteY0" fmla="*/ 283728 h 283728"/>
                    <a:gd name="connsiteX1" fmla="*/ 5142 w 656508"/>
                    <a:gd name="connsiteY1" fmla="*/ 254795 h 283728"/>
                    <a:gd name="connsiteX2" fmla="*/ 303766 w 656508"/>
                    <a:gd name="connsiteY2" fmla="*/ 15040 h 283728"/>
                    <a:gd name="connsiteX3" fmla="*/ 345660 w 656508"/>
                    <a:gd name="connsiteY3" fmla="*/ 2 h 283728"/>
                    <a:gd name="connsiteX4" fmla="*/ 650460 w 656508"/>
                    <a:gd name="connsiteY4" fmla="*/ 2 h 283728"/>
                    <a:gd name="connsiteX5" fmla="*/ 650460 w 656508"/>
                    <a:gd name="connsiteY5" fmla="*/ 21433 h 283728"/>
                    <a:gd name="connsiteX6" fmla="*/ 345660 w 656508"/>
                    <a:gd name="connsiteY6" fmla="*/ 269083 h 283728"/>
                    <a:gd name="connsiteX7" fmla="*/ 305179 w 656508"/>
                    <a:gd name="connsiteY7" fmla="*/ 283370 h 283728"/>
                    <a:gd name="connsiteX8" fmla="*/ 13572 w 656508"/>
                    <a:gd name="connsiteY8" fmla="*/ 283728 h 283728"/>
                    <a:gd name="connsiteX0" fmla="*/ 14297 w 657233"/>
                    <a:gd name="connsiteY0" fmla="*/ 283728 h 283728"/>
                    <a:gd name="connsiteX1" fmla="*/ 5867 w 657233"/>
                    <a:gd name="connsiteY1" fmla="*/ 254795 h 283728"/>
                    <a:gd name="connsiteX2" fmla="*/ 304491 w 657233"/>
                    <a:gd name="connsiteY2" fmla="*/ 15040 h 283728"/>
                    <a:gd name="connsiteX3" fmla="*/ 346385 w 657233"/>
                    <a:gd name="connsiteY3" fmla="*/ 2 h 283728"/>
                    <a:gd name="connsiteX4" fmla="*/ 651185 w 657233"/>
                    <a:gd name="connsiteY4" fmla="*/ 2 h 283728"/>
                    <a:gd name="connsiteX5" fmla="*/ 651185 w 657233"/>
                    <a:gd name="connsiteY5" fmla="*/ 21433 h 283728"/>
                    <a:gd name="connsiteX6" fmla="*/ 346385 w 657233"/>
                    <a:gd name="connsiteY6" fmla="*/ 269083 h 283728"/>
                    <a:gd name="connsiteX7" fmla="*/ 305904 w 657233"/>
                    <a:gd name="connsiteY7" fmla="*/ 283370 h 283728"/>
                    <a:gd name="connsiteX8" fmla="*/ 14297 w 657233"/>
                    <a:gd name="connsiteY8" fmla="*/ 283728 h 283728"/>
                    <a:gd name="connsiteX0" fmla="*/ 16804 w 659740"/>
                    <a:gd name="connsiteY0" fmla="*/ 283728 h 283728"/>
                    <a:gd name="connsiteX1" fmla="*/ 4434 w 659740"/>
                    <a:gd name="connsiteY1" fmla="*/ 258019 h 283728"/>
                    <a:gd name="connsiteX2" fmla="*/ 306998 w 659740"/>
                    <a:gd name="connsiteY2" fmla="*/ 15040 h 283728"/>
                    <a:gd name="connsiteX3" fmla="*/ 348892 w 659740"/>
                    <a:gd name="connsiteY3" fmla="*/ 2 h 283728"/>
                    <a:gd name="connsiteX4" fmla="*/ 653692 w 659740"/>
                    <a:gd name="connsiteY4" fmla="*/ 2 h 283728"/>
                    <a:gd name="connsiteX5" fmla="*/ 653692 w 659740"/>
                    <a:gd name="connsiteY5" fmla="*/ 21433 h 283728"/>
                    <a:gd name="connsiteX6" fmla="*/ 348892 w 659740"/>
                    <a:gd name="connsiteY6" fmla="*/ 269083 h 283728"/>
                    <a:gd name="connsiteX7" fmla="*/ 308411 w 659740"/>
                    <a:gd name="connsiteY7" fmla="*/ 283370 h 283728"/>
                    <a:gd name="connsiteX8" fmla="*/ 16804 w 659740"/>
                    <a:gd name="connsiteY8" fmla="*/ 283728 h 283728"/>
                    <a:gd name="connsiteX0" fmla="*/ 16174 w 659110"/>
                    <a:gd name="connsiteY0" fmla="*/ 283728 h 283728"/>
                    <a:gd name="connsiteX1" fmla="*/ 3804 w 659110"/>
                    <a:gd name="connsiteY1" fmla="*/ 258019 h 283728"/>
                    <a:gd name="connsiteX2" fmla="*/ 306368 w 659110"/>
                    <a:gd name="connsiteY2" fmla="*/ 15040 h 283728"/>
                    <a:gd name="connsiteX3" fmla="*/ 348262 w 659110"/>
                    <a:gd name="connsiteY3" fmla="*/ 2 h 283728"/>
                    <a:gd name="connsiteX4" fmla="*/ 653062 w 659110"/>
                    <a:gd name="connsiteY4" fmla="*/ 2 h 283728"/>
                    <a:gd name="connsiteX5" fmla="*/ 653062 w 659110"/>
                    <a:gd name="connsiteY5" fmla="*/ 21433 h 283728"/>
                    <a:gd name="connsiteX6" fmla="*/ 348262 w 659110"/>
                    <a:gd name="connsiteY6" fmla="*/ 269083 h 283728"/>
                    <a:gd name="connsiteX7" fmla="*/ 307781 w 659110"/>
                    <a:gd name="connsiteY7" fmla="*/ 283370 h 283728"/>
                    <a:gd name="connsiteX8" fmla="*/ 16174 w 659110"/>
                    <a:gd name="connsiteY8" fmla="*/ 283728 h 283728"/>
                    <a:gd name="connsiteX0" fmla="*/ 16174 w 658122"/>
                    <a:gd name="connsiteY0" fmla="*/ 283728 h 283728"/>
                    <a:gd name="connsiteX1" fmla="*/ 3804 w 658122"/>
                    <a:gd name="connsiteY1" fmla="*/ 258019 h 283728"/>
                    <a:gd name="connsiteX2" fmla="*/ 306368 w 658122"/>
                    <a:gd name="connsiteY2" fmla="*/ 15040 h 283728"/>
                    <a:gd name="connsiteX3" fmla="*/ 348262 w 658122"/>
                    <a:gd name="connsiteY3" fmla="*/ 2 h 283728"/>
                    <a:gd name="connsiteX4" fmla="*/ 650555 w 658122"/>
                    <a:gd name="connsiteY4" fmla="*/ 718 h 283728"/>
                    <a:gd name="connsiteX5" fmla="*/ 653062 w 658122"/>
                    <a:gd name="connsiteY5" fmla="*/ 21433 h 283728"/>
                    <a:gd name="connsiteX6" fmla="*/ 348262 w 658122"/>
                    <a:gd name="connsiteY6" fmla="*/ 269083 h 283728"/>
                    <a:gd name="connsiteX7" fmla="*/ 307781 w 658122"/>
                    <a:gd name="connsiteY7" fmla="*/ 283370 h 283728"/>
                    <a:gd name="connsiteX8" fmla="*/ 16174 w 658122"/>
                    <a:gd name="connsiteY8" fmla="*/ 283728 h 283728"/>
                    <a:gd name="connsiteX0" fmla="*/ 16174 w 657273"/>
                    <a:gd name="connsiteY0" fmla="*/ 283728 h 283728"/>
                    <a:gd name="connsiteX1" fmla="*/ 3804 w 657273"/>
                    <a:gd name="connsiteY1" fmla="*/ 258019 h 283728"/>
                    <a:gd name="connsiteX2" fmla="*/ 306368 w 657273"/>
                    <a:gd name="connsiteY2" fmla="*/ 15040 h 283728"/>
                    <a:gd name="connsiteX3" fmla="*/ 348262 w 657273"/>
                    <a:gd name="connsiteY3" fmla="*/ 2 h 283728"/>
                    <a:gd name="connsiteX4" fmla="*/ 647689 w 657273"/>
                    <a:gd name="connsiteY4" fmla="*/ 718 h 283728"/>
                    <a:gd name="connsiteX5" fmla="*/ 653062 w 657273"/>
                    <a:gd name="connsiteY5" fmla="*/ 21433 h 283728"/>
                    <a:gd name="connsiteX6" fmla="*/ 348262 w 657273"/>
                    <a:gd name="connsiteY6" fmla="*/ 269083 h 283728"/>
                    <a:gd name="connsiteX7" fmla="*/ 307781 w 657273"/>
                    <a:gd name="connsiteY7" fmla="*/ 283370 h 283728"/>
                    <a:gd name="connsiteX8" fmla="*/ 16174 w 657273"/>
                    <a:gd name="connsiteY8" fmla="*/ 283728 h 283728"/>
                    <a:gd name="connsiteX0" fmla="*/ 16174 w 658055"/>
                    <a:gd name="connsiteY0" fmla="*/ 283728 h 283728"/>
                    <a:gd name="connsiteX1" fmla="*/ 3804 w 658055"/>
                    <a:gd name="connsiteY1" fmla="*/ 258019 h 283728"/>
                    <a:gd name="connsiteX2" fmla="*/ 306368 w 658055"/>
                    <a:gd name="connsiteY2" fmla="*/ 15040 h 283728"/>
                    <a:gd name="connsiteX3" fmla="*/ 348262 w 658055"/>
                    <a:gd name="connsiteY3" fmla="*/ 2 h 283728"/>
                    <a:gd name="connsiteX4" fmla="*/ 647689 w 658055"/>
                    <a:gd name="connsiteY4" fmla="*/ 718 h 283728"/>
                    <a:gd name="connsiteX5" fmla="*/ 653062 w 658055"/>
                    <a:gd name="connsiteY5" fmla="*/ 21433 h 283728"/>
                    <a:gd name="connsiteX6" fmla="*/ 348262 w 658055"/>
                    <a:gd name="connsiteY6" fmla="*/ 269083 h 283728"/>
                    <a:gd name="connsiteX7" fmla="*/ 307781 w 658055"/>
                    <a:gd name="connsiteY7" fmla="*/ 283370 h 283728"/>
                    <a:gd name="connsiteX8" fmla="*/ 16174 w 658055"/>
                    <a:gd name="connsiteY8" fmla="*/ 283728 h 283728"/>
                    <a:gd name="connsiteX0" fmla="*/ 15453 w 658409"/>
                    <a:gd name="connsiteY0" fmla="*/ 283012 h 283370"/>
                    <a:gd name="connsiteX1" fmla="*/ 4158 w 658409"/>
                    <a:gd name="connsiteY1" fmla="*/ 258019 h 283370"/>
                    <a:gd name="connsiteX2" fmla="*/ 306722 w 658409"/>
                    <a:gd name="connsiteY2" fmla="*/ 15040 h 283370"/>
                    <a:gd name="connsiteX3" fmla="*/ 348616 w 658409"/>
                    <a:gd name="connsiteY3" fmla="*/ 2 h 283370"/>
                    <a:gd name="connsiteX4" fmla="*/ 648043 w 658409"/>
                    <a:gd name="connsiteY4" fmla="*/ 718 h 283370"/>
                    <a:gd name="connsiteX5" fmla="*/ 653416 w 658409"/>
                    <a:gd name="connsiteY5" fmla="*/ 21433 h 283370"/>
                    <a:gd name="connsiteX6" fmla="*/ 348616 w 658409"/>
                    <a:gd name="connsiteY6" fmla="*/ 269083 h 283370"/>
                    <a:gd name="connsiteX7" fmla="*/ 308135 w 658409"/>
                    <a:gd name="connsiteY7" fmla="*/ 283370 h 283370"/>
                    <a:gd name="connsiteX8" fmla="*/ 15453 w 658409"/>
                    <a:gd name="connsiteY8" fmla="*/ 283012 h 283370"/>
                    <a:gd name="connsiteX0" fmla="*/ 13714 w 659536"/>
                    <a:gd name="connsiteY0" fmla="*/ 283012 h 283370"/>
                    <a:gd name="connsiteX1" fmla="*/ 5285 w 659536"/>
                    <a:gd name="connsiteY1" fmla="*/ 258019 h 283370"/>
                    <a:gd name="connsiteX2" fmla="*/ 307849 w 659536"/>
                    <a:gd name="connsiteY2" fmla="*/ 15040 h 283370"/>
                    <a:gd name="connsiteX3" fmla="*/ 349743 w 659536"/>
                    <a:gd name="connsiteY3" fmla="*/ 2 h 283370"/>
                    <a:gd name="connsiteX4" fmla="*/ 649170 w 659536"/>
                    <a:gd name="connsiteY4" fmla="*/ 718 h 283370"/>
                    <a:gd name="connsiteX5" fmla="*/ 654543 w 659536"/>
                    <a:gd name="connsiteY5" fmla="*/ 21433 h 283370"/>
                    <a:gd name="connsiteX6" fmla="*/ 349743 w 659536"/>
                    <a:gd name="connsiteY6" fmla="*/ 269083 h 283370"/>
                    <a:gd name="connsiteX7" fmla="*/ 309262 w 659536"/>
                    <a:gd name="connsiteY7" fmla="*/ 283370 h 283370"/>
                    <a:gd name="connsiteX8" fmla="*/ 13714 w 659536"/>
                    <a:gd name="connsiteY8" fmla="*/ 283012 h 283370"/>
                    <a:gd name="connsiteX0" fmla="*/ 12404 w 660733"/>
                    <a:gd name="connsiteY0" fmla="*/ 283012 h 283370"/>
                    <a:gd name="connsiteX1" fmla="*/ 6482 w 660733"/>
                    <a:gd name="connsiteY1" fmla="*/ 258019 h 283370"/>
                    <a:gd name="connsiteX2" fmla="*/ 309046 w 660733"/>
                    <a:gd name="connsiteY2" fmla="*/ 15040 h 283370"/>
                    <a:gd name="connsiteX3" fmla="*/ 350940 w 660733"/>
                    <a:gd name="connsiteY3" fmla="*/ 2 h 283370"/>
                    <a:gd name="connsiteX4" fmla="*/ 650367 w 660733"/>
                    <a:gd name="connsiteY4" fmla="*/ 718 h 283370"/>
                    <a:gd name="connsiteX5" fmla="*/ 655740 w 660733"/>
                    <a:gd name="connsiteY5" fmla="*/ 21433 h 283370"/>
                    <a:gd name="connsiteX6" fmla="*/ 350940 w 660733"/>
                    <a:gd name="connsiteY6" fmla="*/ 269083 h 283370"/>
                    <a:gd name="connsiteX7" fmla="*/ 310459 w 660733"/>
                    <a:gd name="connsiteY7" fmla="*/ 283370 h 283370"/>
                    <a:gd name="connsiteX8" fmla="*/ 12404 w 660733"/>
                    <a:gd name="connsiteY8" fmla="*/ 283012 h 283370"/>
                    <a:gd name="connsiteX0" fmla="*/ 11213 w 659542"/>
                    <a:gd name="connsiteY0" fmla="*/ 283012 h 283370"/>
                    <a:gd name="connsiteX1" fmla="*/ 5291 w 659542"/>
                    <a:gd name="connsiteY1" fmla="*/ 258019 h 283370"/>
                    <a:gd name="connsiteX2" fmla="*/ 307855 w 659542"/>
                    <a:gd name="connsiteY2" fmla="*/ 15040 h 283370"/>
                    <a:gd name="connsiteX3" fmla="*/ 349749 w 659542"/>
                    <a:gd name="connsiteY3" fmla="*/ 2 h 283370"/>
                    <a:gd name="connsiteX4" fmla="*/ 649176 w 659542"/>
                    <a:gd name="connsiteY4" fmla="*/ 718 h 283370"/>
                    <a:gd name="connsiteX5" fmla="*/ 654549 w 659542"/>
                    <a:gd name="connsiteY5" fmla="*/ 21433 h 283370"/>
                    <a:gd name="connsiteX6" fmla="*/ 349749 w 659542"/>
                    <a:gd name="connsiteY6" fmla="*/ 269083 h 283370"/>
                    <a:gd name="connsiteX7" fmla="*/ 309268 w 659542"/>
                    <a:gd name="connsiteY7" fmla="*/ 283370 h 283370"/>
                    <a:gd name="connsiteX8" fmla="*/ 11213 w 659542"/>
                    <a:gd name="connsiteY8" fmla="*/ 283012 h 283370"/>
                    <a:gd name="connsiteX0" fmla="*/ 10477 w 658806"/>
                    <a:gd name="connsiteY0" fmla="*/ 283012 h 283370"/>
                    <a:gd name="connsiteX1" fmla="*/ 4555 w 658806"/>
                    <a:gd name="connsiteY1" fmla="*/ 258019 h 283370"/>
                    <a:gd name="connsiteX2" fmla="*/ 307119 w 658806"/>
                    <a:gd name="connsiteY2" fmla="*/ 15040 h 283370"/>
                    <a:gd name="connsiteX3" fmla="*/ 349013 w 658806"/>
                    <a:gd name="connsiteY3" fmla="*/ 2 h 283370"/>
                    <a:gd name="connsiteX4" fmla="*/ 648440 w 658806"/>
                    <a:gd name="connsiteY4" fmla="*/ 718 h 283370"/>
                    <a:gd name="connsiteX5" fmla="*/ 653813 w 658806"/>
                    <a:gd name="connsiteY5" fmla="*/ 21433 h 283370"/>
                    <a:gd name="connsiteX6" fmla="*/ 349013 w 658806"/>
                    <a:gd name="connsiteY6" fmla="*/ 269083 h 283370"/>
                    <a:gd name="connsiteX7" fmla="*/ 308532 w 658806"/>
                    <a:gd name="connsiteY7" fmla="*/ 283370 h 283370"/>
                    <a:gd name="connsiteX8" fmla="*/ 10477 w 658806"/>
                    <a:gd name="connsiteY8" fmla="*/ 283012 h 283370"/>
                    <a:gd name="connsiteX0" fmla="*/ 13603 w 661932"/>
                    <a:gd name="connsiteY0" fmla="*/ 283012 h 283370"/>
                    <a:gd name="connsiteX1" fmla="*/ 3024 w 661932"/>
                    <a:gd name="connsiteY1" fmla="*/ 261959 h 283370"/>
                    <a:gd name="connsiteX2" fmla="*/ 310245 w 661932"/>
                    <a:gd name="connsiteY2" fmla="*/ 15040 h 283370"/>
                    <a:gd name="connsiteX3" fmla="*/ 352139 w 661932"/>
                    <a:gd name="connsiteY3" fmla="*/ 2 h 283370"/>
                    <a:gd name="connsiteX4" fmla="*/ 651566 w 661932"/>
                    <a:gd name="connsiteY4" fmla="*/ 718 h 283370"/>
                    <a:gd name="connsiteX5" fmla="*/ 656939 w 661932"/>
                    <a:gd name="connsiteY5" fmla="*/ 21433 h 283370"/>
                    <a:gd name="connsiteX6" fmla="*/ 352139 w 661932"/>
                    <a:gd name="connsiteY6" fmla="*/ 269083 h 283370"/>
                    <a:gd name="connsiteX7" fmla="*/ 311658 w 661932"/>
                    <a:gd name="connsiteY7" fmla="*/ 283370 h 283370"/>
                    <a:gd name="connsiteX8" fmla="*/ 13603 w 661932"/>
                    <a:gd name="connsiteY8" fmla="*/ 283012 h 283370"/>
                    <a:gd name="connsiteX0" fmla="*/ 14717 w 663046"/>
                    <a:gd name="connsiteY0" fmla="*/ 283012 h 283370"/>
                    <a:gd name="connsiteX1" fmla="*/ 4138 w 663046"/>
                    <a:gd name="connsiteY1" fmla="*/ 261959 h 283370"/>
                    <a:gd name="connsiteX2" fmla="*/ 311359 w 663046"/>
                    <a:gd name="connsiteY2" fmla="*/ 15040 h 283370"/>
                    <a:gd name="connsiteX3" fmla="*/ 353253 w 663046"/>
                    <a:gd name="connsiteY3" fmla="*/ 2 h 283370"/>
                    <a:gd name="connsiteX4" fmla="*/ 652680 w 663046"/>
                    <a:gd name="connsiteY4" fmla="*/ 718 h 283370"/>
                    <a:gd name="connsiteX5" fmla="*/ 658053 w 663046"/>
                    <a:gd name="connsiteY5" fmla="*/ 21433 h 283370"/>
                    <a:gd name="connsiteX6" fmla="*/ 353253 w 663046"/>
                    <a:gd name="connsiteY6" fmla="*/ 269083 h 283370"/>
                    <a:gd name="connsiteX7" fmla="*/ 312772 w 663046"/>
                    <a:gd name="connsiteY7" fmla="*/ 283370 h 283370"/>
                    <a:gd name="connsiteX8" fmla="*/ 14717 w 663046"/>
                    <a:gd name="connsiteY8" fmla="*/ 283012 h 283370"/>
                    <a:gd name="connsiteX0" fmla="*/ 13669 w 663431"/>
                    <a:gd name="connsiteY0" fmla="*/ 283012 h 283370"/>
                    <a:gd name="connsiteX1" fmla="*/ 4523 w 663431"/>
                    <a:gd name="connsiteY1" fmla="*/ 261959 h 283370"/>
                    <a:gd name="connsiteX2" fmla="*/ 311744 w 663431"/>
                    <a:gd name="connsiteY2" fmla="*/ 15040 h 283370"/>
                    <a:gd name="connsiteX3" fmla="*/ 353638 w 663431"/>
                    <a:gd name="connsiteY3" fmla="*/ 2 h 283370"/>
                    <a:gd name="connsiteX4" fmla="*/ 653065 w 663431"/>
                    <a:gd name="connsiteY4" fmla="*/ 718 h 283370"/>
                    <a:gd name="connsiteX5" fmla="*/ 658438 w 663431"/>
                    <a:gd name="connsiteY5" fmla="*/ 21433 h 283370"/>
                    <a:gd name="connsiteX6" fmla="*/ 353638 w 663431"/>
                    <a:gd name="connsiteY6" fmla="*/ 269083 h 283370"/>
                    <a:gd name="connsiteX7" fmla="*/ 313157 w 663431"/>
                    <a:gd name="connsiteY7" fmla="*/ 283370 h 283370"/>
                    <a:gd name="connsiteX8" fmla="*/ 13669 w 663431"/>
                    <a:gd name="connsiteY8" fmla="*/ 283012 h 283370"/>
                    <a:gd name="connsiteX0" fmla="*/ 14322 w 664084"/>
                    <a:gd name="connsiteY0" fmla="*/ 283012 h 283370"/>
                    <a:gd name="connsiteX1" fmla="*/ 5176 w 664084"/>
                    <a:gd name="connsiteY1" fmla="*/ 261959 h 283370"/>
                    <a:gd name="connsiteX2" fmla="*/ 312397 w 664084"/>
                    <a:gd name="connsiteY2" fmla="*/ 15040 h 283370"/>
                    <a:gd name="connsiteX3" fmla="*/ 354291 w 664084"/>
                    <a:gd name="connsiteY3" fmla="*/ 2 h 283370"/>
                    <a:gd name="connsiteX4" fmla="*/ 653718 w 664084"/>
                    <a:gd name="connsiteY4" fmla="*/ 718 h 283370"/>
                    <a:gd name="connsiteX5" fmla="*/ 659091 w 664084"/>
                    <a:gd name="connsiteY5" fmla="*/ 21433 h 283370"/>
                    <a:gd name="connsiteX6" fmla="*/ 354291 w 664084"/>
                    <a:gd name="connsiteY6" fmla="*/ 269083 h 283370"/>
                    <a:gd name="connsiteX7" fmla="*/ 313810 w 664084"/>
                    <a:gd name="connsiteY7" fmla="*/ 283370 h 283370"/>
                    <a:gd name="connsiteX8" fmla="*/ 14322 w 664084"/>
                    <a:gd name="connsiteY8" fmla="*/ 283012 h 28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084" h="283370">
                      <a:moveTo>
                        <a:pt x="14322" y="283012"/>
                      </a:moveTo>
                      <a:cubicBezTo>
                        <a:pt x="-1842" y="283243"/>
                        <a:pt x="-3474" y="270453"/>
                        <a:pt x="5176" y="261959"/>
                      </a:cubicBezTo>
                      <a:cubicBezTo>
                        <a:pt x="51213" y="217906"/>
                        <a:pt x="255644" y="57506"/>
                        <a:pt x="312397" y="15040"/>
                      </a:cubicBezTo>
                      <a:cubicBezTo>
                        <a:pt x="326935" y="5442"/>
                        <a:pt x="339753" y="-143"/>
                        <a:pt x="354291" y="2"/>
                      </a:cubicBezTo>
                      <a:lnTo>
                        <a:pt x="653718" y="718"/>
                      </a:lnTo>
                      <a:cubicBezTo>
                        <a:pt x="663820" y="269"/>
                        <a:pt x="668261" y="13716"/>
                        <a:pt x="659091" y="21433"/>
                      </a:cubicBezTo>
                      <a:lnTo>
                        <a:pt x="354291" y="269083"/>
                      </a:lnTo>
                      <a:cubicBezTo>
                        <a:pt x="344236" y="277284"/>
                        <a:pt x="337047" y="282620"/>
                        <a:pt x="313810" y="283370"/>
                      </a:cubicBezTo>
                      <a:lnTo>
                        <a:pt x="14322" y="283012"/>
                      </a:lnTo>
                      <a:close/>
                    </a:path>
                  </a:pathLst>
                </a:custGeom>
                <a:solidFill>
                  <a:sysClr val="window" lastClr="FFFFFF">
                    <a:lumMod val="7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07" name="平行四边形 106"/>
                <p:cNvSpPr/>
                <p:nvPr/>
              </p:nvSpPr>
              <p:spPr bwMode="auto">
                <a:xfrm rot="5400000">
                  <a:off x="7341098" y="5194436"/>
                  <a:ext cx="370292" cy="254129"/>
                </a:xfrm>
                <a:prstGeom prst="parallelogram">
                  <a:avLst>
                    <a:gd name="adj" fmla="val 116992"/>
                  </a:avLst>
                </a:prstGeom>
                <a:solidFill>
                  <a:sysClr val="window" lastClr="FFFFFF">
                    <a:lumMod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sp>
            <p:nvSpPr>
              <p:cNvPr id="104" name="任意多边形 103"/>
              <p:cNvSpPr/>
              <p:nvPr/>
            </p:nvSpPr>
            <p:spPr bwMode="auto">
              <a:xfrm>
                <a:off x="8173058" y="4875594"/>
                <a:ext cx="860502" cy="728509"/>
              </a:xfrm>
              <a:custGeom>
                <a:avLst/>
                <a:gdLst/>
                <a:ahLst/>
                <a:cxnLst/>
                <a:rect l="l" t="t" r="r" b="b"/>
                <a:pathLst>
                  <a:path w="860502" h="728509">
                    <a:moveTo>
                      <a:pt x="481853" y="0"/>
                    </a:moveTo>
                    <a:lnTo>
                      <a:pt x="665415" y="211494"/>
                    </a:lnTo>
                    <a:lnTo>
                      <a:pt x="860502" y="605733"/>
                    </a:lnTo>
                    <a:lnTo>
                      <a:pt x="334867" y="728509"/>
                    </a:lnTo>
                    <a:lnTo>
                      <a:pt x="154781" y="313583"/>
                    </a:lnTo>
                    <a:lnTo>
                      <a:pt x="0" y="81905"/>
                    </a:lnTo>
                    <a:close/>
                  </a:path>
                </a:pathLst>
              </a:custGeom>
              <a:solidFill>
                <a:sysClr val="window" lastClr="FFFFFF">
                  <a:lumMod val="8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05" name="任意多边形 104"/>
              <p:cNvSpPr/>
              <p:nvPr/>
            </p:nvSpPr>
            <p:spPr bwMode="auto">
              <a:xfrm>
                <a:off x="8265074" y="4918178"/>
                <a:ext cx="475503" cy="221164"/>
              </a:xfrm>
              <a:custGeom>
                <a:avLst/>
                <a:gdLst>
                  <a:gd name="connsiteX0" fmla="*/ 0 w 2184400"/>
                  <a:gd name="connsiteY0" fmla="*/ 304800 h 1016000"/>
                  <a:gd name="connsiteX1" fmla="*/ 508000 w 2184400"/>
                  <a:gd name="connsiteY1" fmla="*/ 1016000 h 1016000"/>
                  <a:gd name="connsiteX2" fmla="*/ 2184400 w 2184400"/>
                  <a:gd name="connsiteY2" fmla="*/ 647700 h 1016000"/>
                  <a:gd name="connsiteX3" fmla="*/ 1625600 w 2184400"/>
                  <a:gd name="connsiteY3" fmla="*/ 0 h 1016000"/>
                  <a:gd name="connsiteX4" fmla="*/ 0 w 2184400"/>
                  <a:gd name="connsiteY4" fmla="*/ 3048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400" h="1016000">
                    <a:moveTo>
                      <a:pt x="0" y="304800"/>
                    </a:moveTo>
                    <a:lnTo>
                      <a:pt x="508000" y="1016000"/>
                    </a:lnTo>
                    <a:lnTo>
                      <a:pt x="2184400" y="647700"/>
                    </a:lnTo>
                    <a:lnTo>
                      <a:pt x="1625600" y="0"/>
                    </a:lnTo>
                    <a:lnTo>
                      <a:pt x="0" y="304800"/>
                    </a:lnTo>
                    <a:close/>
                  </a:path>
                </a:pathLst>
              </a:custGeom>
              <a:solidFill>
                <a:sysClr val="window" lastClr="FFFFFF">
                  <a:lumMod val="75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sp>
          <p:nvSpPr>
            <p:cNvPr id="100" name="Rectangle 53"/>
            <p:cNvSpPr/>
            <p:nvPr/>
          </p:nvSpPr>
          <p:spPr bwMode="auto">
            <a:xfrm>
              <a:off x="4282812" y="5159660"/>
              <a:ext cx="921460" cy="921460"/>
            </a:xfrm>
            <a:prstGeom prst="rect">
              <a:avLst/>
            </a:prstGeom>
            <a:noFill/>
            <a:ln w="25400" cap="flat" cmpd="sng" algn="ctr">
              <a:noFill/>
              <a:prstDash val="solid"/>
            </a:ln>
            <a:effectLst/>
          </p:spPr>
          <p:txBody>
            <a:bodyPr anchor="ctr">
              <a:prstTxWarp prst="textArchDown">
                <a:avLst/>
              </a:prstTxWarp>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400" b="0" i="0" u="none" strike="noStrike" kern="0" cap="none" spc="0" normalizeH="0" baseline="0" noProof="0" dirty="0">
                  <a:ln>
                    <a:noFill/>
                  </a:ln>
                  <a:solidFill>
                    <a:srgbClr val="C0504D">
                      <a:lumMod val="75000"/>
                    </a:srgbClr>
                  </a:solidFill>
                  <a:effectLst/>
                  <a:uLnTx/>
                  <a:uFillTx/>
                  <a:latin typeface="Arial Rounded MT Bold" pitchFamily="34" charset="0"/>
                  <a:cs typeface="Calibri" pitchFamily="34" charset="0"/>
                </a:rPr>
                <a:t>YOUR  TEXT</a:t>
              </a:r>
            </a:p>
          </p:txBody>
        </p:sp>
      </p:grpSp>
      <p:grpSp>
        <p:nvGrpSpPr>
          <p:cNvPr id="108" name="组合 107"/>
          <p:cNvGrpSpPr/>
          <p:nvPr/>
        </p:nvGrpSpPr>
        <p:grpSpPr>
          <a:xfrm>
            <a:off x="467544" y="4203208"/>
            <a:ext cx="1281600" cy="1098000"/>
            <a:chOff x="2799772" y="4079921"/>
            <a:chExt cx="1080000" cy="1080000"/>
          </a:xfrm>
        </p:grpSpPr>
        <p:sp>
          <p:nvSpPr>
            <p:cNvPr id="109" name="椭圆 108"/>
            <p:cNvSpPr/>
            <p:nvPr/>
          </p:nvSpPr>
          <p:spPr bwMode="auto">
            <a:xfrm>
              <a:off x="2799772" y="4079921"/>
              <a:ext cx="1080000" cy="1080000"/>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nvGrpSpPr>
            <p:cNvPr id="110" name="组合 109"/>
            <p:cNvGrpSpPr/>
            <p:nvPr/>
          </p:nvGrpSpPr>
          <p:grpSpPr>
            <a:xfrm>
              <a:off x="3068180" y="4295801"/>
              <a:ext cx="543186" cy="522808"/>
              <a:chOff x="2221652" y="1382018"/>
              <a:chExt cx="4877930" cy="4694932"/>
            </a:xfrm>
          </p:grpSpPr>
          <p:sp>
            <p:nvSpPr>
              <p:cNvPr id="112" name="任意多边形 111"/>
              <p:cNvSpPr/>
              <p:nvPr/>
            </p:nvSpPr>
            <p:spPr bwMode="auto">
              <a:xfrm>
                <a:off x="2221652" y="1382018"/>
                <a:ext cx="4877930" cy="3566219"/>
              </a:xfrm>
              <a:custGeom>
                <a:avLst/>
                <a:gdLst>
                  <a:gd name="connsiteX0" fmla="*/ 9525 w 4676775"/>
                  <a:gd name="connsiteY0" fmla="*/ 0 h 3562350"/>
                  <a:gd name="connsiteX1" fmla="*/ 571500 w 4676775"/>
                  <a:gd name="connsiteY1" fmla="*/ 85725 h 3562350"/>
                  <a:gd name="connsiteX2" fmla="*/ 1076325 w 4676775"/>
                  <a:gd name="connsiteY2" fmla="*/ 628650 h 3562350"/>
                  <a:gd name="connsiteX3" fmla="*/ 1485900 w 4676775"/>
                  <a:gd name="connsiteY3" fmla="*/ 2724150 h 3562350"/>
                  <a:gd name="connsiteX4" fmla="*/ 1828800 w 4676775"/>
                  <a:gd name="connsiteY4" fmla="*/ 3000375 h 3562350"/>
                  <a:gd name="connsiteX5" fmla="*/ 3371850 w 4676775"/>
                  <a:gd name="connsiteY5" fmla="*/ 3000375 h 3562350"/>
                  <a:gd name="connsiteX6" fmla="*/ 4143375 w 4676775"/>
                  <a:gd name="connsiteY6" fmla="*/ 1619250 h 3562350"/>
                  <a:gd name="connsiteX7" fmla="*/ 4676775 w 4676775"/>
                  <a:gd name="connsiteY7" fmla="*/ 1790700 h 3562350"/>
                  <a:gd name="connsiteX8" fmla="*/ 3571875 w 4676775"/>
                  <a:gd name="connsiteY8" fmla="*/ 3562350 h 3562350"/>
                  <a:gd name="connsiteX9" fmla="*/ 1857375 w 4676775"/>
                  <a:gd name="connsiteY9" fmla="*/ 3552825 h 3562350"/>
                  <a:gd name="connsiteX10" fmla="*/ 952500 w 4676775"/>
                  <a:gd name="connsiteY10" fmla="*/ 2933700 h 3562350"/>
                  <a:gd name="connsiteX11" fmla="*/ 542925 w 4676775"/>
                  <a:gd name="connsiteY11" fmla="*/ 800100 h 3562350"/>
                  <a:gd name="connsiteX12" fmla="*/ 247650 w 4676775"/>
                  <a:gd name="connsiteY12" fmla="*/ 561975 h 3562350"/>
                  <a:gd name="connsiteX13" fmla="*/ 0 w 4676775"/>
                  <a:gd name="connsiteY13" fmla="*/ 552450 h 3562350"/>
                  <a:gd name="connsiteX14" fmla="*/ 9525 w 4676775"/>
                  <a:gd name="connsiteY14" fmla="*/ 0 h 3562350"/>
                  <a:gd name="connsiteX0" fmla="*/ 142899 w 4810149"/>
                  <a:gd name="connsiteY0" fmla="*/ 0 h 3562350"/>
                  <a:gd name="connsiteX1" fmla="*/ 704874 w 4810149"/>
                  <a:gd name="connsiteY1" fmla="*/ 85725 h 3562350"/>
                  <a:gd name="connsiteX2" fmla="*/ 1209699 w 4810149"/>
                  <a:gd name="connsiteY2" fmla="*/ 628650 h 3562350"/>
                  <a:gd name="connsiteX3" fmla="*/ 1619274 w 4810149"/>
                  <a:gd name="connsiteY3" fmla="*/ 2724150 h 3562350"/>
                  <a:gd name="connsiteX4" fmla="*/ 1962174 w 4810149"/>
                  <a:gd name="connsiteY4" fmla="*/ 3000375 h 3562350"/>
                  <a:gd name="connsiteX5" fmla="*/ 3505224 w 4810149"/>
                  <a:gd name="connsiteY5" fmla="*/ 3000375 h 3562350"/>
                  <a:gd name="connsiteX6" fmla="*/ 4276749 w 4810149"/>
                  <a:gd name="connsiteY6" fmla="*/ 1619250 h 3562350"/>
                  <a:gd name="connsiteX7" fmla="*/ 4810149 w 4810149"/>
                  <a:gd name="connsiteY7" fmla="*/ 1790700 h 3562350"/>
                  <a:gd name="connsiteX8" fmla="*/ 3705249 w 4810149"/>
                  <a:gd name="connsiteY8" fmla="*/ 3562350 h 3562350"/>
                  <a:gd name="connsiteX9" fmla="*/ 1990749 w 4810149"/>
                  <a:gd name="connsiteY9" fmla="*/ 3552825 h 3562350"/>
                  <a:gd name="connsiteX10" fmla="*/ 1085874 w 4810149"/>
                  <a:gd name="connsiteY10" fmla="*/ 2933700 h 3562350"/>
                  <a:gd name="connsiteX11" fmla="*/ 676299 w 4810149"/>
                  <a:gd name="connsiteY11" fmla="*/ 800100 h 3562350"/>
                  <a:gd name="connsiteX12" fmla="*/ 381024 w 4810149"/>
                  <a:gd name="connsiteY12" fmla="*/ 561975 h 3562350"/>
                  <a:gd name="connsiteX13" fmla="*/ 133374 w 4810149"/>
                  <a:gd name="connsiteY13" fmla="*/ 552450 h 3562350"/>
                  <a:gd name="connsiteX14" fmla="*/ 142899 w 4810149"/>
                  <a:gd name="connsiteY14" fmla="*/ 0 h 3562350"/>
                  <a:gd name="connsiteX0" fmla="*/ 142899 w 4810149"/>
                  <a:gd name="connsiteY0" fmla="*/ 2131 h 3564481"/>
                  <a:gd name="connsiteX1" fmla="*/ 704874 w 4810149"/>
                  <a:gd name="connsiteY1" fmla="*/ 87856 h 3564481"/>
                  <a:gd name="connsiteX2" fmla="*/ 1209699 w 4810149"/>
                  <a:gd name="connsiteY2" fmla="*/ 630781 h 3564481"/>
                  <a:gd name="connsiteX3" fmla="*/ 1619274 w 4810149"/>
                  <a:gd name="connsiteY3" fmla="*/ 2726281 h 3564481"/>
                  <a:gd name="connsiteX4" fmla="*/ 1962174 w 4810149"/>
                  <a:gd name="connsiteY4" fmla="*/ 3002506 h 3564481"/>
                  <a:gd name="connsiteX5" fmla="*/ 3505224 w 4810149"/>
                  <a:gd name="connsiteY5" fmla="*/ 3002506 h 3564481"/>
                  <a:gd name="connsiteX6" fmla="*/ 4276749 w 4810149"/>
                  <a:gd name="connsiteY6" fmla="*/ 1621381 h 3564481"/>
                  <a:gd name="connsiteX7" fmla="*/ 4810149 w 4810149"/>
                  <a:gd name="connsiteY7" fmla="*/ 1792831 h 3564481"/>
                  <a:gd name="connsiteX8" fmla="*/ 3705249 w 4810149"/>
                  <a:gd name="connsiteY8" fmla="*/ 3564481 h 3564481"/>
                  <a:gd name="connsiteX9" fmla="*/ 1990749 w 4810149"/>
                  <a:gd name="connsiteY9" fmla="*/ 3554956 h 3564481"/>
                  <a:gd name="connsiteX10" fmla="*/ 1085874 w 4810149"/>
                  <a:gd name="connsiteY10" fmla="*/ 2935831 h 3564481"/>
                  <a:gd name="connsiteX11" fmla="*/ 676299 w 4810149"/>
                  <a:gd name="connsiteY11" fmla="*/ 802231 h 3564481"/>
                  <a:gd name="connsiteX12" fmla="*/ 381024 w 4810149"/>
                  <a:gd name="connsiteY12" fmla="*/ 564106 h 3564481"/>
                  <a:gd name="connsiteX13" fmla="*/ 133374 w 4810149"/>
                  <a:gd name="connsiteY13" fmla="*/ 554581 h 3564481"/>
                  <a:gd name="connsiteX14" fmla="*/ 142899 w 4810149"/>
                  <a:gd name="connsiteY14" fmla="*/ 2131 h 3564481"/>
                  <a:gd name="connsiteX0" fmla="*/ 209270 w 4876520"/>
                  <a:gd name="connsiteY0" fmla="*/ 1661 h 3564011"/>
                  <a:gd name="connsiteX1" fmla="*/ 771245 w 4876520"/>
                  <a:gd name="connsiteY1" fmla="*/ 87386 h 3564011"/>
                  <a:gd name="connsiteX2" fmla="*/ 1276070 w 4876520"/>
                  <a:gd name="connsiteY2" fmla="*/ 630311 h 3564011"/>
                  <a:gd name="connsiteX3" fmla="*/ 1685645 w 4876520"/>
                  <a:gd name="connsiteY3" fmla="*/ 2725811 h 3564011"/>
                  <a:gd name="connsiteX4" fmla="*/ 2028545 w 4876520"/>
                  <a:gd name="connsiteY4" fmla="*/ 3002036 h 3564011"/>
                  <a:gd name="connsiteX5" fmla="*/ 3571595 w 4876520"/>
                  <a:gd name="connsiteY5" fmla="*/ 3002036 h 3564011"/>
                  <a:gd name="connsiteX6" fmla="*/ 4343120 w 4876520"/>
                  <a:gd name="connsiteY6" fmla="*/ 1620911 h 3564011"/>
                  <a:gd name="connsiteX7" fmla="*/ 4876520 w 4876520"/>
                  <a:gd name="connsiteY7" fmla="*/ 1792361 h 3564011"/>
                  <a:gd name="connsiteX8" fmla="*/ 3771620 w 4876520"/>
                  <a:gd name="connsiteY8" fmla="*/ 3564011 h 3564011"/>
                  <a:gd name="connsiteX9" fmla="*/ 2057120 w 4876520"/>
                  <a:gd name="connsiteY9" fmla="*/ 3554486 h 3564011"/>
                  <a:gd name="connsiteX10" fmla="*/ 1152245 w 4876520"/>
                  <a:gd name="connsiteY10" fmla="*/ 2935361 h 3564011"/>
                  <a:gd name="connsiteX11" fmla="*/ 742670 w 4876520"/>
                  <a:gd name="connsiteY11" fmla="*/ 801761 h 3564011"/>
                  <a:gd name="connsiteX12" fmla="*/ 447395 w 4876520"/>
                  <a:gd name="connsiteY12" fmla="*/ 563636 h 3564011"/>
                  <a:gd name="connsiteX13" fmla="*/ 199745 w 4876520"/>
                  <a:gd name="connsiteY13" fmla="*/ 554111 h 3564011"/>
                  <a:gd name="connsiteX14" fmla="*/ 209270 w 4876520"/>
                  <a:gd name="connsiteY14" fmla="*/ 1661 h 3564011"/>
                  <a:gd name="connsiteX0" fmla="*/ 159180 w 4826430"/>
                  <a:gd name="connsiteY0" fmla="*/ 0 h 3562350"/>
                  <a:gd name="connsiteX1" fmla="*/ 721155 w 4826430"/>
                  <a:gd name="connsiteY1" fmla="*/ 85725 h 3562350"/>
                  <a:gd name="connsiteX2" fmla="*/ 1225980 w 4826430"/>
                  <a:gd name="connsiteY2" fmla="*/ 628650 h 3562350"/>
                  <a:gd name="connsiteX3" fmla="*/ 1635555 w 4826430"/>
                  <a:gd name="connsiteY3" fmla="*/ 2724150 h 3562350"/>
                  <a:gd name="connsiteX4" fmla="*/ 1978455 w 4826430"/>
                  <a:gd name="connsiteY4" fmla="*/ 3000375 h 3562350"/>
                  <a:gd name="connsiteX5" fmla="*/ 3521505 w 4826430"/>
                  <a:gd name="connsiteY5" fmla="*/ 3000375 h 3562350"/>
                  <a:gd name="connsiteX6" fmla="*/ 4293030 w 4826430"/>
                  <a:gd name="connsiteY6" fmla="*/ 1619250 h 3562350"/>
                  <a:gd name="connsiteX7" fmla="*/ 4826430 w 4826430"/>
                  <a:gd name="connsiteY7" fmla="*/ 1790700 h 3562350"/>
                  <a:gd name="connsiteX8" fmla="*/ 3721530 w 4826430"/>
                  <a:gd name="connsiteY8" fmla="*/ 3562350 h 3562350"/>
                  <a:gd name="connsiteX9" fmla="*/ 2007030 w 4826430"/>
                  <a:gd name="connsiteY9" fmla="*/ 3552825 h 3562350"/>
                  <a:gd name="connsiteX10" fmla="*/ 1102155 w 4826430"/>
                  <a:gd name="connsiteY10" fmla="*/ 2933700 h 3562350"/>
                  <a:gd name="connsiteX11" fmla="*/ 692580 w 4826430"/>
                  <a:gd name="connsiteY11" fmla="*/ 800100 h 3562350"/>
                  <a:gd name="connsiteX12" fmla="*/ 397305 w 4826430"/>
                  <a:gd name="connsiteY12" fmla="*/ 561975 h 3562350"/>
                  <a:gd name="connsiteX13" fmla="*/ 149655 w 4826430"/>
                  <a:gd name="connsiteY13" fmla="*/ 552450 h 3562350"/>
                  <a:gd name="connsiteX14" fmla="*/ 159180 w 4826430"/>
                  <a:gd name="connsiteY14" fmla="*/ 0 h 3562350"/>
                  <a:gd name="connsiteX0" fmla="*/ 201733 w 4868983"/>
                  <a:gd name="connsiteY0" fmla="*/ 0 h 3562350"/>
                  <a:gd name="connsiteX1" fmla="*/ 763708 w 4868983"/>
                  <a:gd name="connsiteY1" fmla="*/ 85725 h 3562350"/>
                  <a:gd name="connsiteX2" fmla="*/ 1268533 w 4868983"/>
                  <a:gd name="connsiteY2" fmla="*/ 628650 h 3562350"/>
                  <a:gd name="connsiteX3" fmla="*/ 1678108 w 4868983"/>
                  <a:gd name="connsiteY3" fmla="*/ 2724150 h 3562350"/>
                  <a:gd name="connsiteX4" fmla="*/ 2021008 w 4868983"/>
                  <a:gd name="connsiteY4" fmla="*/ 3000375 h 3562350"/>
                  <a:gd name="connsiteX5" fmla="*/ 3564058 w 4868983"/>
                  <a:gd name="connsiteY5" fmla="*/ 3000375 h 3562350"/>
                  <a:gd name="connsiteX6" fmla="*/ 4335583 w 4868983"/>
                  <a:gd name="connsiteY6" fmla="*/ 1619250 h 3562350"/>
                  <a:gd name="connsiteX7" fmla="*/ 4868983 w 4868983"/>
                  <a:gd name="connsiteY7" fmla="*/ 1790700 h 3562350"/>
                  <a:gd name="connsiteX8" fmla="*/ 3764083 w 4868983"/>
                  <a:gd name="connsiteY8" fmla="*/ 3562350 h 3562350"/>
                  <a:gd name="connsiteX9" fmla="*/ 2049583 w 4868983"/>
                  <a:gd name="connsiteY9" fmla="*/ 3552825 h 3562350"/>
                  <a:gd name="connsiteX10" fmla="*/ 1144708 w 4868983"/>
                  <a:gd name="connsiteY10" fmla="*/ 2933700 h 3562350"/>
                  <a:gd name="connsiteX11" fmla="*/ 735133 w 4868983"/>
                  <a:gd name="connsiteY11" fmla="*/ 800100 h 3562350"/>
                  <a:gd name="connsiteX12" fmla="*/ 439858 w 4868983"/>
                  <a:gd name="connsiteY12" fmla="*/ 561975 h 3562350"/>
                  <a:gd name="connsiteX13" fmla="*/ 192208 w 4868983"/>
                  <a:gd name="connsiteY13" fmla="*/ 552450 h 3562350"/>
                  <a:gd name="connsiteX14" fmla="*/ 201733 w 4868983"/>
                  <a:gd name="connsiteY14" fmla="*/ 0 h 3562350"/>
                  <a:gd name="connsiteX0" fmla="*/ 201733 w 4868983"/>
                  <a:gd name="connsiteY0" fmla="*/ 10526 h 3572876"/>
                  <a:gd name="connsiteX1" fmla="*/ 763708 w 4868983"/>
                  <a:gd name="connsiteY1" fmla="*/ 96251 h 3572876"/>
                  <a:gd name="connsiteX2" fmla="*/ 1268533 w 4868983"/>
                  <a:gd name="connsiteY2" fmla="*/ 639176 h 3572876"/>
                  <a:gd name="connsiteX3" fmla="*/ 1678108 w 4868983"/>
                  <a:gd name="connsiteY3" fmla="*/ 2734676 h 3572876"/>
                  <a:gd name="connsiteX4" fmla="*/ 2021008 w 4868983"/>
                  <a:gd name="connsiteY4" fmla="*/ 3010901 h 3572876"/>
                  <a:gd name="connsiteX5" fmla="*/ 3564058 w 4868983"/>
                  <a:gd name="connsiteY5" fmla="*/ 3010901 h 3572876"/>
                  <a:gd name="connsiteX6" fmla="*/ 4335583 w 4868983"/>
                  <a:gd name="connsiteY6" fmla="*/ 1629776 h 3572876"/>
                  <a:gd name="connsiteX7" fmla="*/ 4868983 w 4868983"/>
                  <a:gd name="connsiteY7" fmla="*/ 1801226 h 3572876"/>
                  <a:gd name="connsiteX8" fmla="*/ 3764083 w 4868983"/>
                  <a:gd name="connsiteY8" fmla="*/ 3572876 h 3572876"/>
                  <a:gd name="connsiteX9" fmla="*/ 2049583 w 4868983"/>
                  <a:gd name="connsiteY9" fmla="*/ 3563351 h 3572876"/>
                  <a:gd name="connsiteX10" fmla="*/ 1144708 w 4868983"/>
                  <a:gd name="connsiteY10" fmla="*/ 2944226 h 3572876"/>
                  <a:gd name="connsiteX11" fmla="*/ 735133 w 4868983"/>
                  <a:gd name="connsiteY11" fmla="*/ 810626 h 3572876"/>
                  <a:gd name="connsiteX12" fmla="*/ 439858 w 4868983"/>
                  <a:gd name="connsiteY12" fmla="*/ 572501 h 3572876"/>
                  <a:gd name="connsiteX13" fmla="*/ 192208 w 4868983"/>
                  <a:gd name="connsiteY13" fmla="*/ 562976 h 3572876"/>
                  <a:gd name="connsiteX14" fmla="*/ 201733 w 4868983"/>
                  <a:gd name="connsiteY14" fmla="*/ 10526 h 3572876"/>
                  <a:gd name="connsiteX0" fmla="*/ 201733 w 4868983"/>
                  <a:gd name="connsiteY0" fmla="*/ 13074 h 3575424"/>
                  <a:gd name="connsiteX1" fmla="*/ 763708 w 4868983"/>
                  <a:gd name="connsiteY1" fmla="*/ 98799 h 3575424"/>
                  <a:gd name="connsiteX2" fmla="*/ 1268533 w 4868983"/>
                  <a:gd name="connsiteY2" fmla="*/ 641724 h 3575424"/>
                  <a:gd name="connsiteX3" fmla="*/ 1678108 w 4868983"/>
                  <a:gd name="connsiteY3" fmla="*/ 2737224 h 3575424"/>
                  <a:gd name="connsiteX4" fmla="*/ 2021008 w 4868983"/>
                  <a:gd name="connsiteY4" fmla="*/ 3013449 h 3575424"/>
                  <a:gd name="connsiteX5" fmla="*/ 3564058 w 4868983"/>
                  <a:gd name="connsiteY5" fmla="*/ 3013449 h 3575424"/>
                  <a:gd name="connsiteX6" fmla="*/ 4335583 w 4868983"/>
                  <a:gd name="connsiteY6" fmla="*/ 1632324 h 3575424"/>
                  <a:gd name="connsiteX7" fmla="*/ 4868983 w 4868983"/>
                  <a:gd name="connsiteY7" fmla="*/ 1803774 h 3575424"/>
                  <a:gd name="connsiteX8" fmla="*/ 3764083 w 4868983"/>
                  <a:gd name="connsiteY8" fmla="*/ 3575424 h 3575424"/>
                  <a:gd name="connsiteX9" fmla="*/ 2049583 w 4868983"/>
                  <a:gd name="connsiteY9" fmla="*/ 3565899 h 3575424"/>
                  <a:gd name="connsiteX10" fmla="*/ 1144708 w 4868983"/>
                  <a:gd name="connsiteY10" fmla="*/ 2946774 h 3575424"/>
                  <a:gd name="connsiteX11" fmla="*/ 735133 w 4868983"/>
                  <a:gd name="connsiteY11" fmla="*/ 813174 h 3575424"/>
                  <a:gd name="connsiteX12" fmla="*/ 439858 w 4868983"/>
                  <a:gd name="connsiteY12" fmla="*/ 575049 h 3575424"/>
                  <a:gd name="connsiteX13" fmla="*/ 192208 w 4868983"/>
                  <a:gd name="connsiteY13" fmla="*/ 565524 h 3575424"/>
                  <a:gd name="connsiteX14" fmla="*/ 201733 w 4868983"/>
                  <a:gd name="connsiteY14" fmla="*/ 13074 h 3575424"/>
                  <a:gd name="connsiteX0" fmla="*/ 201733 w 4868983"/>
                  <a:gd name="connsiteY0" fmla="*/ 5889 h 3568239"/>
                  <a:gd name="connsiteX1" fmla="*/ 763708 w 4868983"/>
                  <a:gd name="connsiteY1" fmla="*/ 91614 h 3568239"/>
                  <a:gd name="connsiteX2" fmla="*/ 1268533 w 4868983"/>
                  <a:gd name="connsiteY2" fmla="*/ 634539 h 3568239"/>
                  <a:gd name="connsiteX3" fmla="*/ 1678108 w 4868983"/>
                  <a:gd name="connsiteY3" fmla="*/ 2730039 h 3568239"/>
                  <a:gd name="connsiteX4" fmla="*/ 2021008 w 4868983"/>
                  <a:gd name="connsiteY4" fmla="*/ 3006264 h 3568239"/>
                  <a:gd name="connsiteX5" fmla="*/ 3564058 w 4868983"/>
                  <a:gd name="connsiteY5" fmla="*/ 3006264 h 3568239"/>
                  <a:gd name="connsiteX6" fmla="*/ 4335583 w 4868983"/>
                  <a:gd name="connsiteY6" fmla="*/ 1625139 h 3568239"/>
                  <a:gd name="connsiteX7" fmla="*/ 4868983 w 4868983"/>
                  <a:gd name="connsiteY7" fmla="*/ 1796589 h 3568239"/>
                  <a:gd name="connsiteX8" fmla="*/ 3764083 w 4868983"/>
                  <a:gd name="connsiteY8" fmla="*/ 3568239 h 3568239"/>
                  <a:gd name="connsiteX9" fmla="*/ 2049583 w 4868983"/>
                  <a:gd name="connsiteY9" fmla="*/ 3558714 h 3568239"/>
                  <a:gd name="connsiteX10" fmla="*/ 1144708 w 4868983"/>
                  <a:gd name="connsiteY10" fmla="*/ 2939589 h 3568239"/>
                  <a:gd name="connsiteX11" fmla="*/ 735133 w 4868983"/>
                  <a:gd name="connsiteY11" fmla="*/ 805989 h 3568239"/>
                  <a:gd name="connsiteX12" fmla="*/ 439858 w 4868983"/>
                  <a:gd name="connsiteY12" fmla="*/ 567864 h 3568239"/>
                  <a:gd name="connsiteX13" fmla="*/ 192208 w 4868983"/>
                  <a:gd name="connsiteY13" fmla="*/ 558339 h 3568239"/>
                  <a:gd name="connsiteX14" fmla="*/ 201733 w 4868983"/>
                  <a:gd name="connsiteY14" fmla="*/ 5889 h 3568239"/>
                  <a:gd name="connsiteX0" fmla="*/ 201733 w 4868983"/>
                  <a:gd name="connsiteY0" fmla="*/ 5889 h 3568239"/>
                  <a:gd name="connsiteX1" fmla="*/ 763708 w 4868983"/>
                  <a:gd name="connsiteY1" fmla="*/ 91614 h 3568239"/>
                  <a:gd name="connsiteX2" fmla="*/ 1268533 w 4868983"/>
                  <a:gd name="connsiteY2" fmla="*/ 634539 h 3568239"/>
                  <a:gd name="connsiteX3" fmla="*/ 1678108 w 4868983"/>
                  <a:gd name="connsiteY3" fmla="*/ 2730039 h 3568239"/>
                  <a:gd name="connsiteX4" fmla="*/ 2021008 w 4868983"/>
                  <a:gd name="connsiteY4" fmla="*/ 3006264 h 3568239"/>
                  <a:gd name="connsiteX5" fmla="*/ 3564058 w 4868983"/>
                  <a:gd name="connsiteY5" fmla="*/ 3006264 h 3568239"/>
                  <a:gd name="connsiteX6" fmla="*/ 4335583 w 4868983"/>
                  <a:gd name="connsiteY6" fmla="*/ 1625139 h 3568239"/>
                  <a:gd name="connsiteX7" fmla="*/ 4868983 w 4868983"/>
                  <a:gd name="connsiteY7" fmla="*/ 1796589 h 3568239"/>
                  <a:gd name="connsiteX8" fmla="*/ 3764083 w 4868983"/>
                  <a:gd name="connsiteY8" fmla="*/ 3568239 h 3568239"/>
                  <a:gd name="connsiteX9" fmla="*/ 2049583 w 4868983"/>
                  <a:gd name="connsiteY9" fmla="*/ 3558714 h 3568239"/>
                  <a:gd name="connsiteX10" fmla="*/ 1144708 w 4868983"/>
                  <a:gd name="connsiteY10" fmla="*/ 2939589 h 3568239"/>
                  <a:gd name="connsiteX11" fmla="*/ 735133 w 4868983"/>
                  <a:gd name="connsiteY11" fmla="*/ 805989 h 3568239"/>
                  <a:gd name="connsiteX12" fmla="*/ 439858 w 4868983"/>
                  <a:gd name="connsiteY12" fmla="*/ 567864 h 3568239"/>
                  <a:gd name="connsiteX13" fmla="*/ 192208 w 4868983"/>
                  <a:gd name="connsiteY13" fmla="*/ 558339 h 3568239"/>
                  <a:gd name="connsiteX14" fmla="*/ 201733 w 4868983"/>
                  <a:gd name="connsiteY14" fmla="*/ 5889 h 3568239"/>
                  <a:gd name="connsiteX0" fmla="*/ 201733 w 4868983"/>
                  <a:gd name="connsiteY0" fmla="*/ 5889 h 3568239"/>
                  <a:gd name="connsiteX1" fmla="*/ 763708 w 4868983"/>
                  <a:gd name="connsiteY1" fmla="*/ 91614 h 3568239"/>
                  <a:gd name="connsiteX2" fmla="*/ 1268533 w 4868983"/>
                  <a:gd name="connsiteY2" fmla="*/ 634539 h 3568239"/>
                  <a:gd name="connsiteX3" fmla="*/ 1678108 w 4868983"/>
                  <a:gd name="connsiteY3" fmla="*/ 2730039 h 3568239"/>
                  <a:gd name="connsiteX4" fmla="*/ 2021008 w 4868983"/>
                  <a:gd name="connsiteY4" fmla="*/ 3006264 h 3568239"/>
                  <a:gd name="connsiteX5" fmla="*/ 3564058 w 4868983"/>
                  <a:gd name="connsiteY5" fmla="*/ 3006264 h 3568239"/>
                  <a:gd name="connsiteX6" fmla="*/ 4335583 w 4868983"/>
                  <a:gd name="connsiteY6" fmla="*/ 1625139 h 3568239"/>
                  <a:gd name="connsiteX7" fmla="*/ 4868983 w 4868983"/>
                  <a:gd name="connsiteY7" fmla="*/ 1796589 h 3568239"/>
                  <a:gd name="connsiteX8" fmla="*/ 3764083 w 4868983"/>
                  <a:gd name="connsiteY8" fmla="*/ 3568239 h 3568239"/>
                  <a:gd name="connsiteX9" fmla="*/ 2049583 w 4868983"/>
                  <a:gd name="connsiteY9" fmla="*/ 3558714 h 3568239"/>
                  <a:gd name="connsiteX10" fmla="*/ 1144708 w 4868983"/>
                  <a:gd name="connsiteY10" fmla="*/ 2939589 h 3568239"/>
                  <a:gd name="connsiteX11" fmla="*/ 735133 w 4868983"/>
                  <a:gd name="connsiteY11" fmla="*/ 805989 h 3568239"/>
                  <a:gd name="connsiteX12" fmla="*/ 439858 w 4868983"/>
                  <a:gd name="connsiteY12" fmla="*/ 567864 h 3568239"/>
                  <a:gd name="connsiteX13" fmla="*/ 192208 w 4868983"/>
                  <a:gd name="connsiteY13" fmla="*/ 558339 h 3568239"/>
                  <a:gd name="connsiteX14" fmla="*/ 201733 w 4868983"/>
                  <a:gd name="connsiteY14" fmla="*/ 5889 h 3568239"/>
                  <a:gd name="connsiteX0" fmla="*/ 201733 w 4868983"/>
                  <a:gd name="connsiteY0" fmla="*/ 5889 h 3568239"/>
                  <a:gd name="connsiteX1" fmla="*/ 763708 w 4868983"/>
                  <a:gd name="connsiteY1" fmla="*/ 91614 h 3568239"/>
                  <a:gd name="connsiteX2" fmla="*/ 1268533 w 4868983"/>
                  <a:gd name="connsiteY2" fmla="*/ 634539 h 3568239"/>
                  <a:gd name="connsiteX3" fmla="*/ 1678108 w 4868983"/>
                  <a:gd name="connsiteY3" fmla="*/ 2730039 h 3568239"/>
                  <a:gd name="connsiteX4" fmla="*/ 2021008 w 4868983"/>
                  <a:gd name="connsiteY4" fmla="*/ 3006264 h 3568239"/>
                  <a:gd name="connsiteX5" fmla="*/ 3564058 w 4868983"/>
                  <a:gd name="connsiteY5" fmla="*/ 3006264 h 3568239"/>
                  <a:gd name="connsiteX6" fmla="*/ 4335583 w 4868983"/>
                  <a:gd name="connsiteY6" fmla="*/ 1625139 h 3568239"/>
                  <a:gd name="connsiteX7" fmla="*/ 4868983 w 4868983"/>
                  <a:gd name="connsiteY7" fmla="*/ 1796589 h 3568239"/>
                  <a:gd name="connsiteX8" fmla="*/ 3764083 w 4868983"/>
                  <a:gd name="connsiteY8" fmla="*/ 3568239 h 3568239"/>
                  <a:gd name="connsiteX9" fmla="*/ 2049583 w 4868983"/>
                  <a:gd name="connsiteY9" fmla="*/ 3558714 h 3568239"/>
                  <a:gd name="connsiteX10" fmla="*/ 1144708 w 4868983"/>
                  <a:gd name="connsiteY10" fmla="*/ 2939589 h 3568239"/>
                  <a:gd name="connsiteX11" fmla="*/ 735133 w 4868983"/>
                  <a:gd name="connsiteY11" fmla="*/ 805989 h 3568239"/>
                  <a:gd name="connsiteX12" fmla="*/ 439858 w 4868983"/>
                  <a:gd name="connsiteY12" fmla="*/ 567864 h 3568239"/>
                  <a:gd name="connsiteX13" fmla="*/ 192208 w 4868983"/>
                  <a:gd name="connsiteY13" fmla="*/ 558339 h 3568239"/>
                  <a:gd name="connsiteX14" fmla="*/ 201733 w 4868983"/>
                  <a:gd name="connsiteY14" fmla="*/ 5889 h 3568239"/>
                  <a:gd name="connsiteX0" fmla="*/ 201733 w 4868983"/>
                  <a:gd name="connsiteY0" fmla="*/ 3907 h 3566257"/>
                  <a:gd name="connsiteX1" fmla="*/ 744658 w 4868983"/>
                  <a:gd name="connsiteY1" fmla="*/ 127732 h 3566257"/>
                  <a:gd name="connsiteX2" fmla="*/ 1268533 w 4868983"/>
                  <a:gd name="connsiteY2" fmla="*/ 632557 h 3566257"/>
                  <a:gd name="connsiteX3" fmla="*/ 1678108 w 4868983"/>
                  <a:gd name="connsiteY3" fmla="*/ 2728057 h 3566257"/>
                  <a:gd name="connsiteX4" fmla="*/ 2021008 w 4868983"/>
                  <a:gd name="connsiteY4" fmla="*/ 3004282 h 3566257"/>
                  <a:gd name="connsiteX5" fmla="*/ 3564058 w 4868983"/>
                  <a:gd name="connsiteY5" fmla="*/ 3004282 h 3566257"/>
                  <a:gd name="connsiteX6" fmla="*/ 4335583 w 4868983"/>
                  <a:gd name="connsiteY6" fmla="*/ 1623157 h 3566257"/>
                  <a:gd name="connsiteX7" fmla="*/ 4868983 w 4868983"/>
                  <a:gd name="connsiteY7" fmla="*/ 1794607 h 3566257"/>
                  <a:gd name="connsiteX8" fmla="*/ 3764083 w 4868983"/>
                  <a:gd name="connsiteY8" fmla="*/ 3566257 h 3566257"/>
                  <a:gd name="connsiteX9" fmla="*/ 2049583 w 4868983"/>
                  <a:gd name="connsiteY9" fmla="*/ 3556732 h 3566257"/>
                  <a:gd name="connsiteX10" fmla="*/ 1144708 w 4868983"/>
                  <a:gd name="connsiteY10" fmla="*/ 2937607 h 3566257"/>
                  <a:gd name="connsiteX11" fmla="*/ 735133 w 4868983"/>
                  <a:gd name="connsiteY11" fmla="*/ 804007 h 3566257"/>
                  <a:gd name="connsiteX12" fmla="*/ 439858 w 4868983"/>
                  <a:gd name="connsiteY12" fmla="*/ 565882 h 3566257"/>
                  <a:gd name="connsiteX13" fmla="*/ 192208 w 4868983"/>
                  <a:gd name="connsiteY13" fmla="*/ 556357 h 3566257"/>
                  <a:gd name="connsiteX14" fmla="*/ 201733 w 4868983"/>
                  <a:gd name="connsiteY14" fmla="*/ 3907 h 3566257"/>
                  <a:gd name="connsiteX0" fmla="*/ 201733 w 4868983"/>
                  <a:gd name="connsiteY0" fmla="*/ 4956 h 3567306"/>
                  <a:gd name="connsiteX1" fmla="*/ 777995 w 4868983"/>
                  <a:gd name="connsiteY1" fmla="*/ 104968 h 3567306"/>
                  <a:gd name="connsiteX2" fmla="*/ 1268533 w 4868983"/>
                  <a:gd name="connsiteY2" fmla="*/ 633606 h 3567306"/>
                  <a:gd name="connsiteX3" fmla="*/ 1678108 w 4868983"/>
                  <a:gd name="connsiteY3" fmla="*/ 2729106 h 3567306"/>
                  <a:gd name="connsiteX4" fmla="*/ 2021008 w 4868983"/>
                  <a:gd name="connsiteY4" fmla="*/ 3005331 h 3567306"/>
                  <a:gd name="connsiteX5" fmla="*/ 3564058 w 4868983"/>
                  <a:gd name="connsiteY5" fmla="*/ 3005331 h 3567306"/>
                  <a:gd name="connsiteX6" fmla="*/ 4335583 w 4868983"/>
                  <a:gd name="connsiteY6" fmla="*/ 1624206 h 3567306"/>
                  <a:gd name="connsiteX7" fmla="*/ 4868983 w 4868983"/>
                  <a:gd name="connsiteY7" fmla="*/ 1795656 h 3567306"/>
                  <a:gd name="connsiteX8" fmla="*/ 3764083 w 4868983"/>
                  <a:gd name="connsiteY8" fmla="*/ 3567306 h 3567306"/>
                  <a:gd name="connsiteX9" fmla="*/ 2049583 w 4868983"/>
                  <a:gd name="connsiteY9" fmla="*/ 3557781 h 3567306"/>
                  <a:gd name="connsiteX10" fmla="*/ 1144708 w 4868983"/>
                  <a:gd name="connsiteY10" fmla="*/ 2938656 h 3567306"/>
                  <a:gd name="connsiteX11" fmla="*/ 735133 w 4868983"/>
                  <a:gd name="connsiteY11" fmla="*/ 805056 h 3567306"/>
                  <a:gd name="connsiteX12" fmla="*/ 439858 w 4868983"/>
                  <a:gd name="connsiteY12" fmla="*/ 566931 h 3567306"/>
                  <a:gd name="connsiteX13" fmla="*/ 192208 w 4868983"/>
                  <a:gd name="connsiteY13" fmla="*/ 557406 h 3567306"/>
                  <a:gd name="connsiteX14" fmla="*/ 201733 w 4868983"/>
                  <a:gd name="connsiteY14" fmla="*/ 4956 h 3567306"/>
                  <a:gd name="connsiteX0" fmla="*/ 201733 w 4868983"/>
                  <a:gd name="connsiteY0" fmla="*/ 0 h 3562350"/>
                  <a:gd name="connsiteX1" fmla="*/ 1268533 w 4868983"/>
                  <a:gd name="connsiteY1" fmla="*/ 628650 h 3562350"/>
                  <a:gd name="connsiteX2" fmla="*/ 1678108 w 4868983"/>
                  <a:gd name="connsiteY2" fmla="*/ 2724150 h 3562350"/>
                  <a:gd name="connsiteX3" fmla="*/ 2021008 w 4868983"/>
                  <a:gd name="connsiteY3" fmla="*/ 3000375 h 3562350"/>
                  <a:gd name="connsiteX4" fmla="*/ 3564058 w 4868983"/>
                  <a:gd name="connsiteY4" fmla="*/ 3000375 h 3562350"/>
                  <a:gd name="connsiteX5" fmla="*/ 4335583 w 4868983"/>
                  <a:gd name="connsiteY5" fmla="*/ 1619250 h 3562350"/>
                  <a:gd name="connsiteX6" fmla="*/ 4868983 w 4868983"/>
                  <a:gd name="connsiteY6" fmla="*/ 1790700 h 3562350"/>
                  <a:gd name="connsiteX7" fmla="*/ 3764083 w 4868983"/>
                  <a:gd name="connsiteY7" fmla="*/ 3562350 h 3562350"/>
                  <a:gd name="connsiteX8" fmla="*/ 2049583 w 4868983"/>
                  <a:gd name="connsiteY8" fmla="*/ 3552825 h 3562350"/>
                  <a:gd name="connsiteX9" fmla="*/ 1144708 w 4868983"/>
                  <a:gd name="connsiteY9" fmla="*/ 2933700 h 3562350"/>
                  <a:gd name="connsiteX10" fmla="*/ 735133 w 4868983"/>
                  <a:gd name="connsiteY10" fmla="*/ 800100 h 3562350"/>
                  <a:gd name="connsiteX11" fmla="*/ 439858 w 4868983"/>
                  <a:gd name="connsiteY11" fmla="*/ 561975 h 3562350"/>
                  <a:gd name="connsiteX12" fmla="*/ 192208 w 4868983"/>
                  <a:gd name="connsiteY12" fmla="*/ 552450 h 3562350"/>
                  <a:gd name="connsiteX13" fmla="*/ 201733 w 4868983"/>
                  <a:gd name="connsiteY13" fmla="*/ 0 h 3562350"/>
                  <a:gd name="connsiteX0" fmla="*/ 201733 w 4868983"/>
                  <a:gd name="connsiteY0" fmla="*/ 6684 h 3569034"/>
                  <a:gd name="connsiteX1" fmla="*/ 1268533 w 4868983"/>
                  <a:gd name="connsiteY1" fmla="*/ 635334 h 3569034"/>
                  <a:gd name="connsiteX2" fmla="*/ 1678108 w 4868983"/>
                  <a:gd name="connsiteY2" fmla="*/ 2730834 h 3569034"/>
                  <a:gd name="connsiteX3" fmla="*/ 2021008 w 4868983"/>
                  <a:gd name="connsiteY3" fmla="*/ 3007059 h 3569034"/>
                  <a:gd name="connsiteX4" fmla="*/ 3564058 w 4868983"/>
                  <a:gd name="connsiteY4" fmla="*/ 3007059 h 3569034"/>
                  <a:gd name="connsiteX5" fmla="*/ 4335583 w 4868983"/>
                  <a:gd name="connsiteY5" fmla="*/ 1625934 h 3569034"/>
                  <a:gd name="connsiteX6" fmla="*/ 4868983 w 4868983"/>
                  <a:gd name="connsiteY6" fmla="*/ 1797384 h 3569034"/>
                  <a:gd name="connsiteX7" fmla="*/ 3764083 w 4868983"/>
                  <a:gd name="connsiteY7" fmla="*/ 3569034 h 3569034"/>
                  <a:gd name="connsiteX8" fmla="*/ 2049583 w 4868983"/>
                  <a:gd name="connsiteY8" fmla="*/ 3559509 h 3569034"/>
                  <a:gd name="connsiteX9" fmla="*/ 1144708 w 4868983"/>
                  <a:gd name="connsiteY9" fmla="*/ 2940384 h 3569034"/>
                  <a:gd name="connsiteX10" fmla="*/ 735133 w 4868983"/>
                  <a:gd name="connsiteY10" fmla="*/ 806784 h 3569034"/>
                  <a:gd name="connsiteX11" fmla="*/ 439858 w 4868983"/>
                  <a:gd name="connsiteY11" fmla="*/ 568659 h 3569034"/>
                  <a:gd name="connsiteX12" fmla="*/ 192208 w 4868983"/>
                  <a:gd name="connsiteY12" fmla="*/ 559134 h 3569034"/>
                  <a:gd name="connsiteX13" fmla="*/ 201733 w 4868983"/>
                  <a:gd name="connsiteY13" fmla="*/ 6684 h 3569034"/>
                  <a:gd name="connsiteX0" fmla="*/ 201733 w 4868983"/>
                  <a:gd name="connsiteY0" fmla="*/ 6280 h 3568630"/>
                  <a:gd name="connsiteX1" fmla="*/ 1268533 w 4868983"/>
                  <a:gd name="connsiteY1" fmla="*/ 634930 h 3568630"/>
                  <a:gd name="connsiteX2" fmla="*/ 1678108 w 4868983"/>
                  <a:gd name="connsiteY2" fmla="*/ 2730430 h 3568630"/>
                  <a:gd name="connsiteX3" fmla="*/ 2021008 w 4868983"/>
                  <a:gd name="connsiteY3" fmla="*/ 3006655 h 3568630"/>
                  <a:gd name="connsiteX4" fmla="*/ 3564058 w 4868983"/>
                  <a:gd name="connsiteY4" fmla="*/ 3006655 h 3568630"/>
                  <a:gd name="connsiteX5" fmla="*/ 4335583 w 4868983"/>
                  <a:gd name="connsiteY5" fmla="*/ 1625530 h 3568630"/>
                  <a:gd name="connsiteX6" fmla="*/ 4868983 w 4868983"/>
                  <a:gd name="connsiteY6" fmla="*/ 1796980 h 3568630"/>
                  <a:gd name="connsiteX7" fmla="*/ 3764083 w 4868983"/>
                  <a:gd name="connsiteY7" fmla="*/ 3568630 h 3568630"/>
                  <a:gd name="connsiteX8" fmla="*/ 2049583 w 4868983"/>
                  <a:gd name="connsiteY8" fmla="*/ 3559105 h 3568630"/>
                  <a:gd name="connsiteX9" fmla="*/ 1144708 w 4868983"/>
                  <a:gd name="connsiteY9" fmla="*/ 2939980 h 3568630"/>
                  <a:gd name="connsiteX10" fmla="*/ 735133 w 4868983"/>
                  <a:gd name="connsiteY10" fmla="*/ 806380 h 3568630"/>
                  <a:gd name="connsiteX11" fmla="*/ 439858 w 4868983"/>
                  <a:gd name="connsiteY11" fmla="*/ 568255 h 3568630"/>
                  <a:gd name="connsiteX12" fmla="*/ 192208 w 4868983"/>
                  <a:gd name="connsiteY12" fmla="*/ 558730 h 3568630"/>
                  <a:gd name="connsiteX13" fmla="*/ 201733 w 4868983"/>
                  <a:gd name="connsiteY13" fmla="*/ 6280 h 3568630"/>
                  <a:gd name="connsiteX0" fmla="*/ 201733 w 4868983"/>
                  <a:gd name="connsiteY0" fmla="*/ 5424 h 3567774"/>
                  <a:gd name="connsiteX1" fmla="*/ 1201858 w 4868983"/>
                  <a:gd name="connsiteY1" fmla="*/ 681699 h 3567774"/>
                  <a:gd name="connsiteX2" fmla="*/ 1678108 w 4868983"/>
                  <a:gd name="connsiteY2" fmla="*/ 2729574 h 3567774"/>
                  <a:gd name="connsiteX3" fmla="*/ 2021008 w 4868983"/>
                  <a:gd name="connsiteY3" fmla="*/ 3005799 h 3567774"/>
                  <a:gd name="connsiteX4" fmla="*/ 3564058 w 4868983"/>
                  <a:gd name="connsiteY4" fmla="*/ 3005799 h 3567774"/>
                  <a:gd name="connsiteX5" fmla="*/ 4335583 w 4868983"/>
                  <a:gd name="connsiteY5" fmla="*/ 1624674 h 3567774"/>
                  <a:gd name="connsiteX6" fmla="*/ 4868983 w 4868983"/>
                  <a:gd name="connsiteY6" fmla="*/ 1796124 h 3567774"/>
                  <a:gd name="connsiteX7" fmla="*/ 3764083 w 4868983"/>
                  <a:gd name="connsiteY7" fmla="*/ 3567774 h 3567774"/>
                  <a:gd name="connsiteX8" fmla="*/ 2049583 w 4868983"/>
                  <a:gd name="connsiteY8" fmla="*/ 3558249 h 3567774"/>
                  <a:gd name="connsiteX9" fmla="*/ 1144708 w 4868983"/>
                  <a:gd name="connsiteY9" fmla="*/ 2939124 h 3567774"/>
                  <a:gd name="connsiteX10" fmla="*/ 735133 w 4868983"/>
                  <a:gd name="connsiteY10" fmla="*/ 805524 h 3567774"/>
                  <a:gd name="connsiteX11" fmla="*/ 439858 w 4868983"/>
                  <a:gd name="connsiteY11" fmla="*/ 567399 h 3567774"/>
                  <a:gd name="connsiteX12" fmla="*/ 192208 w 4868983"/>
                  <a:gd name="connsiteY12" fmla="*/ 557874 h 3567774"/>
                  <a:gd name="connsiteX13" fmla="*/ 201733 w 4868983"/>
                  <a:gd name="connsiteY13" fmla="*/ 5424 h 3567774"/>
                  <a:gd name="connsiteX0" fmla="*/ 201733 w 4868983"/>
                  <a:gd name="connsiteY0" fmla="*/ 5279 h 3567629"/>
                  <a:gd name="connsiteX1" fmla="*/ 1268533 w 4868983"/>
                  <a:gd name="connsiteY1" fmla="*/ 691079 h 3567629"/>
                  <a:gd name="connsiteX2" fmla="*/ 1678108 w 4868983"/>
                  <a:gd name="connsiteY2" fmla="*/ 2729429 h 3567629"/>
                  <a:gd name="connsiteX3" fmla="*/ 2021008 w 4868983"/>
                  <a:gd name="connsiteY3" fmla="*/ 3005654 h 3567629"/>
                  <a:gd name="connsiteX4" fmla="*/ 3564058 w 4868983"/>
                  <a:gd name="connsiteY4" fmla="*/ 3005654 h 3567629"/>
                  <a:gd name="connsiteX5" fmla="*/ 4335583 w 4868983"/>
                  <a:gd name="connsiteY5" fmla="*/ 1624529 h 3567629"/>
                  <a:gd name="connsiteX6" fmla="*/ 4868983 w 4868983"/>
                  <a:gd name="connsiteY6" fmla="*/ 1795979 h 3567629"/>
                  <a:gd name="connsiteX7" fmla="*/ 3764083 w 4868983"/>
                  <a:gd name="connsiteY7" fmla="*/ 3567629 h 3567629"/>
                  <a:gd name="connsiteX8" fmla="*/ 2049583 w 4868983"/>
                  <a:gd name="connsiteY8" fmla="*/ 3558104 h 3567629"/>
                  <a:gd name="connsiteX9" fmla="*/ 1144708 w 4868983"/>
                  <a:gd name="connsiteY9" fmla="*/ 2938979 h 3567629"/>
                  <a:gd name="connsiteX10" fmla="*/ 735133 w 4868983"/>
                  <a:gd name="connsiteY10" fmla="*/ 805379 h 3567629"/>
                  <a:gd name="connsiteX11" fmla="*/ 439858 w 4868983"/>
                  <a:gd name="connsiteY11" fmla="*/ 567254 h 3567629"/>
                  <a:gd name="connsiteX12" fmla="*/ 192208 w 4868983"/>
                  <a:gd name="connsiteY12" fmla="*/ 557729 h 3567629"/>
                  <a:gd name="connsiteX13" fmla="*/ 201733 w 4868983"/>
                  <a:gd name="connsiteY13" fmla="*/ 5279 h 3567629"/>
                  <a:gd name="connsiteX0" fmla="*/ 201733 w 4868983"/>
                  <a:gd name="connsiteY0" fmla="*/ 6858 h 3569208"/>
                  <a:gd name="connsiteX1" fmla="*/ 1268533 w 4868983"/>
                  <a:gd name="connsiteY1" fmla="*/ 692658 h 3569208"/>
                  <a:gd name="connsiteX2" fmla="*/ 1678108 w 4868983"/>
                  <a:gd name="connsiteY2" fmla="*/ 2731008 h 3569208"/>
                  <a:gd name="connsiteX3" fmla="*/ 2021008 w 4868983"/>
                  <a:gd name="connsiteY3" fmla="*/ 3007233 h 3569208"/>
                  <a:gd name="connsiteX4" fmla="*/ 3564058 w 4868983"/>
                  <a:gd name="connsiteY4" fmla="*/ 3007233 h 3569208"/>
                  <a:gd name="connsiteX5" fmla="*/ 4335583 w 4868983"/>
                  <a:gd name="connsiteY5" fmla="*/ 1626108 h 3569208"/>
                  <a:gd name="connsiteX6" fmla="*/ 4868983 w 4868983"/>
                  <a:gd name="connsiteY6" fmla="*/ 1797558 h 3569208"/>
                  <a:gd name="connsiteX7" fmla="*/ 3764083 w 4868983"/>
                  <a:gd name="connsiteY7" fmla="*/ 3569208 h 3569208"/>
                  <a:gd name="connsiteX8" fmla="*/ 2049583 w 4868983"/>
                  <a:gd name="connsiteY8" fmla="*/ 3559683 h 3569208"/>
                  <a:gd name="connsiteX9" fmla="*/ 1144708 w 4868983"/>
                  <a:gd name="connsiteY9" fmla="*/ 2940558 h 3569208"/>
                  <a:gd name="connsiteX10" fmla="*/ 735133 w 4868983"/>
                  <a:gd name="connsiteY10" fmla="*/ 806958 h 3569208"/>
                  <a:gd name="connsiteX11" fmla="*/ 439858 w 4868983"/>
                  <a:gd name="connsiteY11" fmla="*/ 568833 h 3569208"/>
                  <a:gd name="connsiteX12" fmla="*/ 192208 w 4868983"/>
                  <a:gd name="connsiteY12" fmla="*/ 559308 h 3569208"/>
                  <a:gd name="connsiteX13" fmla="*/ 201733 w 4868983"/>
                  <a:gd name="connsiteY13" fmla="*/ 6858 h 3569208"/>
                  <a:gd name="connsiteX0" fmla="*/ 201733 w 4868983"/>
                  <a:gd name="connsiteY0" fmla="*/ 8631 h 3570981"/>
                  <a:gd name="connsiteX1" fmla="*/ 1268533 w 4868983"/>
                  <a:gd name="connsiteY1" fmla="*/ 694431 h 3570981"/>
                  <a:gd name="connsiteX2" fmla="*/ 1678108 w 4868983"/>
                  <a:gd name="connsiteY2" fmla="*/ 2732781 h 3570981"/>
                  <a:gd name="connsiteX3" fmla="*/ 2021008 w 4868983"/>
                  <a:gd name="connsiteY3" fmla="*/ 3009006 h 3570981"/>
                  <a:gd name="connsiteX4" fmla="*/ 3564058 w 4868983"/>
                  <a:gd name="connsiteY4" fmla="*/ 3009006 h 3570981"/>
                  <a:gd name="connsiteX5" fmla="*/ 4335583 w 4868983"/>
                  <a:gd name="connsiteY5" fmla="*/ 1627881 h 3570981"/>
                  <a:gd name="connsiteX6" fmla="*/ 4868983 w 4868983"/>
                  <a:gd name="connsiteY6" fmla="*/ 1799331 h 3570981"/>
                  <a:gd name="connsiteX7" fmla="*/ 3764083 w 4868983"/>
                  <a:gd name="connsiteY7" fmla="*/ 3570981 h 3570981"/>
                  <a:gd name="connsiteX8" fmla="*/ 2049583 w 4868983"/>
                  <a:gd name="connsiteY8" fmla="*/ 3561456 h 3570981"/>
                  <a:gd name="connsiteX9" fmla="*/ 1144708 w 4868983"/>
                  <a:gd name="connsiteY9" fmla="*/ 2942331 h 3570981"/>
                  <a:gd name="connsiteX10" fmla="*/ 735133 w 4868983"/>
                  <a:gd name="connsiteY10" fmla="*/ 808731 h 3570981"/>
                  <a:gd name="connsiteX11" fmla="*/ 439858 w 4868983"/>
                  <a:gd name="connsiteY11" fmla="*/ 570606 h 3570981"/>
                  <a:gd name="connsiteX12" fmla="*/ 192208 w 4868983"/>
                  <a:gd name="connsiteY12" fmla="*/ 561081 h 3570981"/>
                  <a:gd name="connsiteX13" fmla="*/ 201733 w 4868983"/>
                  <a:gd name="connsiteY13"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448425 w 4877550"/>
                  <a:gd name="connsiteY11" fmla="*/ 570606 h 3570981"/>
                  <a:gd name="connsiteX12" fmla="*/ 200775 w 4877550"/>
                  <a:gd name="connsiteY12" fmla="*/ 561081 h 3570981"/>
                  <a:gd name="connsiteX13" fmla="*/ 210300 w 4877550"/>
                  <a:gd name="connsiteY13"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448425 w 4877550"/>
                  <a:gd name="connsiteY11" fmla="*/ 570606 h 3570981"/>
                  <a:gd name="connsiteX12" fmla="*/ 200775 w 4877550"/>
                  <a:gd name="connsiteY12" fmla="*/ 561081 h 3570981"/>
                  <a:gd name="connsiteX13" fmla="*/ 210300 w 4877550"/>
                  <a:gd name="connsiteY13"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210300 w 4877550"/>
                  <a:gd name="connsiteY0" fmla="*/ 8631 h 3570981"/>
                  <a:gd name="connsiteX1" fmla="*/ 1277100 w 4877550"/>
                  <a:gd name="connsiteY1" fmla="*/ 694431 h 3570981"/>
                  <a:gd name="connsiteX2" fmla="*/ 1686675 w 4877550"/>
                  <a:gd name="connsiteY2" fmla="*/ 2732781 h 3570981"/>
                  <a:gd name="connsiteX3" fmla="*/ 2029575 w 4877550"/>
                  <a:gd name="connsiteY3" fmla="*/ 3009006 h 3570981"/>
                  <a:gd name="connsiteX4" fmla="*/ 3572625 w 4877550"/>
                  <a:gd name="connsiteY4" fmla="*/ 3009006 h 3570981"/>
                  <a:gd name="connsiteX5" fmla="*/ 4344150 w 4877550"/>
                  <a:gd name="connsiteY5" fmla="*/ 1627881 h 3570981"/>
                  <a:gd name="connsiteX6" fmla="*/ 4877550 w 4877550"/>
                  <a:gd name="connsiteY6" fmla="*/ 1799331 h 3570981"/>
                  <a:gd name="connsiteX7" fmla="*/ 3772650 w 4877550"/>
                  <a:gd name="connsiteY7" fmla="*/ 3570981 h 3570981"/>
                  <a:gd name="connsiteX8" fmla="*/ 2058150 w 4877550"/>
                  <a:gd name="connsiteY8" fmla="*/ 3561456 h 3570981"/>
                  <a:gd name="connsiteX9" fmla="*/ 1153275 w 4877550"/>
                  <a:gd name="connsiteY9" fmla="*/ 2942331 h 3570981"/>
                  <a:gd name="connsiteX10" fmla="*/ 743700 w 4877550"/>
                  <a:gd name="connsiteY10" fmla="*/ 808731 h 3570981"/>
                  <a:gd name="connsiteX11" fmla="*/ 200775 w 4877550"/>
                  <a:gd name="connsiteY11" fmla="*/ 561081 h 3570981"/>
                  <a:gd name="connsiteX12" fmla="*/ 210300 w 4877550"/>
                  <a:gd name="connsiteY12" fmla="*/ 8631 h 3570981"/>
                  <a:gd name="connsiteX0" fmla="*/ 176040 w 4843290"/>
                  <a:gd name="connsiteY0" fmla="*/ 8631 h 3570981"/>
                  <a:gd name="connsiteX1" fmla="*/ 1242840 w 4843290"/>
                  <a:gd name="connsiteY1" fmla="*/ 694431 h 3570981"/>
                  <a:gd name="connsiteX2" fmla="*/ 1652415 w 4843290"/>
                  <a:gd name="connsiteY2" fmla="*/ 2732781 h 3570981"/>
                  <a:gd name="connsiteX3" fmla="*/ 1995315 w 4843290"/>
                  <a:gd name="connsiteY3" fmla="*/ 3009006 h 3570981"/>
                  <a:gd name="connsiteX4" fmla="*/ 3538365 w 4843290"/>
                  <a:gd name="connsiteY4" fmla="*/ 3009006 h 3570981"/>
                  <a:gd name="connsiteX5" fmla="*/ 4309890 w 4843290"/>
                  <a:gd name="connsiteY5" fmla="*/ 1627881 h 3570981"/>
                  <a:gd name="connsiteX6" fmla="*/ 4843290 w 4843290"/>
                  <a:gd name="connsiteY6" fmla="*/ 1799331 h 3570981"/>
                  <a:gd name="connsiteX7" fmla="*/ 3738390 w 4843290"/>
                  <a:gd name="connsiteY7" fmla="*/ 3570981 h 3570981"/>
                  <a:gd name="connsiteX8" fmla="*/ 2023890 w 4843290"/>
                  <a:gd name="connsiteY8" fmla="*/ 3561456 h 3570981"/>
                  <a:gd name="connsiteX9" fmla="*/ 1119015 w 4843290"/>
                  <a:gd name="connsiteY9" fmla="*/ 2942331 h 3570981"/>
                  <a:gd name="connsiteX10" fmla="*/ 709440 w 4843290"/>
                  <a:gd name="connsiteY10" fmla="*/ 808731 h 3570981"/>
                  <a:gd name="connsiteX11" fmla="*/ 166515 w 4843290"/>
                  <a:gd name="connsiteY11" fmla="*/ 561081 h 3570981"/>
                  <a:gd name="connsiteX12" fmla="*/ 176040 w 4843290"/>
                  <a:gd name="connsiteY12" fmla="*/ 8631 h 3570981"/>
                  <a:gd name="connsiteX0" fmla="*/ 155461 w 4822711"/>
                  <a:gd name="connsiteY0" fmla="*/ 8631 h 3570981"/>
                  <a:gd name="connsiteX1" fmla="*/ 1222261 w 4822711"/>
                  <a:gd name="connsiteY1" fmla="*/ 694431 h 3570981"/>
                  <a:gd name="connsiteX2" fmla="*/ 1631836 w 4822711"/>
                  <a:gd name="connsiteY2" fmla="*/ 2732781 h 3570981"/>
                  <a:gd name="connsiteX3" fmla="*/ 1974736 w 4822711"/>
                  <a:gd name="connsiteY3" fmla="*/ 3009006 h 3570981"/>
                  <a:gd name="connsiteX4" fmla="*/ 3517786 w 4822711"/>
                  <a:gd name="connsiteY4" fmla="*/ 3009006 h 3570981"/>
                  <a:gd name="connsiteX5" fmla="*/ 4289311 w 4822711"/>
                  <a:gd name="connsiteY5" fmla="*/ 1627881 h 3570981"/>
                  <a:gd name="connsiteX6" fmla="*/ 4822711 w 4822711"/>
                  <a:gd name="connsiteY6" fmla="*/ 1799331 h 3570981"/>
                  <a:gd name="connsiteX7" fmla="*/ 3717811 w 4822711"/>
                  <a:gd name="connsiteY7" fmla="*/ 3570981 h 3570981"/>
                  <a:gd name="connsiteX8" fmla="*/ 2003311 w 4822711"/>
                  <a:gd name="connsiteY8" fmla="*/ 3561456 h 3570981"/>
                  <a:gd name="connsiteX9" fmla="*/ 1098436 w 4822711"/>
                  <a:gd name="connsiteY9" fmla="*/ 2942331 h 3570981"/>
                  <a:gd name="connsiteX10" fmla="*/ 688861 w 4822711"/>
                  <a:gd name="connsiteY10" fmla="*/ 808731 h 3570981"/>
                  <a:gd name="connsiteX11" fmla="*/ 203086 w 4822711"/>
                  <a:gd name="connsiteY11" fmla="*/ 565843 h 3570981"/>
                  <a:gd name="connsiteX12" fmla="*/ 155461 w 4822711"/>
                  <a:gd name="connsiteY12" fmla="*/ 8631 h 3570981"/>
                  <a:gd name="connsiteX0" fmla="*/ 155461 w 4822711"/>
                  <a:gd name="connsiteY0" fmla="*/ 8631 h 3570981"/>
                  <a:gd name="connsiteX1" fmla="*/ 1222261 w 4822711"/>
                  <a:gd name="connsiteY1" fmla="*/ 694431 h 3570981"/>
                  <a:gd name="connsiteX2" fmla="*/ 1631836 w 4822711"/>
                  <a:gd name="connsiteY2" fmla="*/ 2732781 h 3570981"/>
                  <a:gd name="connsiteX3" fmla="*/ 1974736 w 4822711"/>
                  <a:gd name="connsiteY3" fmla="*/ 3009006 h 3570981"/>
                  <a:gd name="connsiteX4" fmla="*/ 3517786 w 4822711"/>
                  <a:gd name="connsiteY4" fmla="*/ 3009006 h 3570981"/>
                  <a:gd name="connsiteX5" fmla="*/ 4289311 w 4822711"/>
                  <a:gd name="connsiteY5" fmla="*/ 1627881 h 3570981"/>
                  <a:gd name="connsiteX6" fmla="*/ 4822711 w 4822711"/>
                  <a:gd name="connsiteY6" fmla="*/ 1799331 h 3570981"/>
                  <a:gd name="connsiteX7" fmla="*/ 3717811 w 4822711"/>
                  <a:gd name="connsiteY7" fmla="*/ 3570981 h 3570981"/>
                  <a:gd name="connsiteX8" fmla="*/ 2003311 w 4822711"/>
                  <a:gd name="connsiteY8" fmla="*/ 3561456 h 3570981"/>
                  <a:gd name="connsiteX9" fmla="*/ 1098436 w 4822711"/>
                  <a:gd name="connsiteY9" fmla="*/ 2942331 h 3570981"/>
                  <a:gd name="connsiteX10" fmla="*/ 688861 w 4822711"/>
                  <a:gd name="connsiteY10" fmla="*/ 808731 h 3570981"/>
                  <a:gd name="connsiteX11" fmla="*/ 203086 w 4822711"/>
                  <a:gd name="connsiteY11" fmla="*/ 532505 h 3570981"/>
                  <a:gd name="connsiteX12" fmla="*/ 155461 w 4822711"/>
                  <a:gd name="connsiteY12" fmla="*/ 8631 h 3570981"/>
                  <a:gd name="connsiteX0" fmla="*/ 148052 w 4815302"/>
                  <a:gd name="connsiteY0" fmla="*/ 8631 h 3570981"/>
                  <a:gd name="connsiteX1" fmla="*/ 1214852 w 4815302"/>
                  <a:gd name="connsiteY1" fmla="*/ 694431 h 3570981"/>
                  <a:gd name="connsiteX2" fmla="*/ 1624427 w 4815302"/>
                  <a:gd name="connsiteY2" fmla="*/ 2732781 h 3570981"/>
                  <a:gd name="connsiteX3" fmla="*/ 1967327 w 4815302"/>
                  <a:gd name="connsiteY3" fmla="*/ 3009006 h 3570981"/>
                  <a:gd name="connsiteX4" fmla="*/ 3510377 w 4815302"/>
                  <a:gd name="connsiteY4" fmla="*/ 3009006 h 3570981"/>
                  <a:gd name="connsiteX5" fmla="*/ 4281902 w 4815302"/>
                  <a:gd name="connsiteY5" fmla="*/ 1627881 h 3570981"/>
                  <a:gd name="connsiteX6" fmla="*/ 4815302 w 4815302"/>
                  <a:gd name="connsiteY6" fmla="*/ 1799331 h 3570981"/>
                  <a:gd name="connsiteX7" fmla="*/ 3710402 w 4815302"/>
                  <a:gd name="connsiteY7" fmla="*/ 3570981 h 3570981"/>
                  <a:gd name="connsiteX8" fmla="*/ 1995902 w 4815302"/>
                  <a:gd name="connsiteY8" fmla="*/ 3561456 h 3570981"/>
                  <a:gd name="connsiteX9" fmla="*/ 1091027 w 4815302"/>
                  <a:gd name="connsiteY9" fmla="*/ 2942331 h 3570981"/>
                  <a:gd name="connsiteX10" fmla="*/ 681452 w 4815302"/>
                  <a:gd name="connsiteY10" fmla="*/ 808731 h 3570981"/>
                  <a:gd name="connsiteX11" fmla="*/ 219489 w 4815302"/>
                  <a:gd name="connsiteY11" fmla="*/ 556318 h 3570981"/>
                  <a:gd name="connsiteX12" fmla="*/ 148052 w 4815302"/>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59725 w 4884000"/>
                  <a:gd name="connsiteY9" fmla="*/ 294233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59725 w 4884000"/>
                  <a:gd name="connsiteY9" fmla="*/ 294233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59725 w 4884000"/>
                  <a:gd name="connsiteY9" fmla="*/ 294233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226400 w 4884000"/>
                  <a:gd name="connsiteY9" fmla="*/ 2856606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31150 w 4884000"/>
                  <a:gd name="connsiteY9" fmla="*/ 277088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31150 w 4884000"/>
                  <a:gd name="connsiteY9" fmla="*/ 277088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31150 w 4884000"/>
                  <a:gd name="connsiteY9" fmla="*/ 277088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70981"/>
                  <a:gd name="connsiteX1" fmla="*/ 1283550 w 4884000"/>
                  <a:gd name="connsiteY1" fmla="*/ 694431 h 3570981"/>
                  <a:gd name="connsiteX2" fmla="*/ 1693125 w 4884000"/>
                  <a:gd name="connsiteY2" fmla="*/ 2732781 h 3570981"/>
                  <a:gd name="connsiteX3" fmla="*/ 2036025 w 4884000"/>
                  <a:gd name="connsiteY3" fmla="*/ 3009006 h 3570981"/>
                  <a:gd name="connsiteX4" fmla="*/ 3579075 w 4884000"/>
                  <a:gd name="connsiteY4" fmla="*/ 3009006 h 3570981"/>
                  <a:gd name="connsiteX5" fmla="*/ 4350600 w 4884000"/>
                  <a:gd name="connsiteY5" fmla="*/ 1627881 h 3570981"/>
                  <a:gd name="connsiteX6" fmla="*/ 4884000 w 4884000"/>
                  <a:gd name="connsiteY6" fmla="*/ 1799331 h 3570981"/>
                  <a:gd name="connsiteX7" fmla="*/ 3779100 w 4884000"/>
                  <a:gd name="connsiteY7" fmla="*/ 3570981 h 3570981"/>
                  <a:gd name="connsiteX8" fmla="*/ 2064600 w 4884000"/>
                  <a:gd name="connsiteY8" fmla="*/ 3561456 h 3570981"/>
                  <a:gd name="connsiteX9" fmla="*/ 1131150 w 4884000"/>
                  <a:gd name="connsiteY9" fmla="*/ 2770881 h 3570981"/>
                  <a:gd name="connsiteX10" fmla="*/ 750150 w 4884000"/>
                  <a:gd name="connsiteY10" fmla="*/ 808731 h 3570981"/>
                  <a:gd name="connsiteX11" fmla="*/ 288187 w 4884000"/>
                  <a:gd name="connsiteY11" fmla="*/ 556318 h 3570981"/>
                  <a:gd name="connsiteX12" fmla="*/ 216750 w 4884000"/>
                  <a:gd name="connsiteY12" fmla="*/ 8631 h 3570981"/>
                  <a:gd name="connsiteX0" fmla="*/ 216750 w 4884000"/>
                  <a:gd name="connsiteY0" fmla="*/ 8631 h 3561456"/>
                  <a:gd name="connsiteX1" fmla="*/ 1283550 w 4884000"/>
                  <a:gd name="connsiteY1" fmla="*/ 694431 h 3561456"/>
                  <a:gd name="connsiteX2" fmla="*/ 1693125 w 4884000"/>
                  <a:gd name="connsiteY2" fmla="*/ 2732781 h 3561456"/>
                  <a:gd name="connsiteX3" fmla="*/ 2036025 w 4884000"/>
                  <a:gd name="connsiteY3" fmla="*/ 3009006 h 3561456"/>
                  <a:gd name="connsiteX4" fmla="*/ 3579075 w 4884000"/>
                  <a:gd name="connsiteY4" fmla="*/ 3009006 h 3561456"/>
                  <a:gd name="connsiteX5" fmla="*/ 4350600 w 4884000"/>
                  <a:gd name="connsiteY5" fmla="*/ 1627881 h 3561456"/>
                  <a:gd name="connsiteX6" fmla="*/ 4884000 w 4884000"/>
                  <a:gd name="connsiteY6" fmla="*/ 1799331 h 3561456"/>
                  <a:gd name="connsiteX7" fmla="*/ 3593363 w 4884000"/>
                  <a:gd name="connsiteY7" fmla="*/ 3542406 h 3561456"/>
                  <a:gd name="connsiteX8" fmla="*/ 2064600 w 4884000"/>
                  <a:gd name="connsiteY8" fmla="*/ 3561456 h 3561456"/>
                  <a:gd name="connsiteX9" fmla="*/ 1131150 w 4884000"/>
                  <a:gd name="connsiteY9" fmla="*/ 2770881 h 3561456"/>
                  <a:gd name="connsiteX10" fmla="*/ 750150 w 4884000"/>
                  <a:gd name="connsiteY10" fmla="*/ 808731 h 3561456"/>
                  <a:gd name="connsiteX11" fmla="*/ 288187 w 4884000"/>
                  <a:gd name="connsiteY11" fmla="*/ 556318 h 3561456"/>
                  <a:gd name="connsiteX12" fmla="*/ 216750 w 4884000"/>
                  <a:gd name="connsiteY12" fmla="*/ 8631 h 3561456"/>
                  <a:gd name="connsiteX0" fmla="*/ 216750 w 4884000"/>
                  <a:gd name="connsiteY0" fmla="*/ 8631 h 3561456"/>
                  <a:gd name="connsiteX1" fmla="*/ 1283550 w 4884000"/>
                  <a:gd name="connsiteY1" fmla="*/ 694431 h 3561456"/>
                  <a:gd name="connsiteX2" fmla="*/ 1693125 w 4884000"/>
                  <a:gd name="connsiteY2" fmla="*/ 2732781 h 3561456"/>
                  <a:gd name="connsiteX3" fmla="*/ 2036025 w 4884000"/>
                  <a:gd name="connsiteY3" fmla="*/ 3009006 h 3561456"/>
                  <a:gd name="connsiteX4" fmla="*/ 3579075 w 4884000"/>
                  <a:gd name="connsiteY4" fmla="*/ 3009006 h 3561456"/>
                  <a:gd name="connsiteX5" fmla="*/ 4350600 w 4884000"/>
                  <a:gd name="connsiteY5" fmla="*/ 1627881 h 3561456"/>
                  <a:gd name="connsiteX6" fmla="*/ 4884000 w 4884000"/>
                  <a:gd name="connsiteY6" fmla="*/ 1799331 h 3561456"/>
                  <a:gd name="connsiteX7" fmla="*/ 3598126 w 4884000"/>
                  <a:gd name="connsiteY7" fmla="*/ 3561456 h 3561456"/>
                  <a:gd name="connsiteX8" fmla="*/ 2064600 w 4884000"/>
                  <a:gd name="connsiteY8" fmla="*/ 3561456 h 3561456"/>
                  <a:gd name="connsiteX9" fmla="*/ 1131150 w 4884000"/>
                  <a:gd name="connsiteY9" fmla="*/ 2770881 h 3561456"/>
                  <a:gd name="connsiteX10" fmla="*/ 750150 w 4884000"/>
                  <a:gd name="connsiteY10" fmla="*/ 808731 h 3561456"/>
                  <a:gd name="connsiteX11" fmla="*/ 288187 w 4884000"/>
                  <a:gd name="connsiteY11" fmla="*/ 556318 h 3561456"/>
                  <a:gd name="connsiteX12" fmla="*/ 216750 w 4884000"/>
                  <a:gd name="connsiteY12" fmla="*/ 8631 h 3561456"/>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3531451 w 4884000"/>
                  <a:gd name="connsiteY7" fmla="*/ 3566219 h 3566219"/>
                  <a:gd name="connsiteX8" fmla="*/ 2064600 w 4884000"/>
                  <a:gd name="connsiteY8" fmla="*/ 3561456 h 3566219"/>
                  <a:gd name="connsiteX9" fmla="*/ 1131150 w 4884000"/>
                  <a:gd name="connsiteY9" fmla="*/ 2770881 h 3566219"/>
                  <a:gd name="connsiteX10" fmla="*/ 750150 w 4884000"/>
                  <a:gd name="connsiteY10" fmla="*/ 808731 h 3566219"/>
                  <a:gd name="connsiteX11" fmla="*/ 288187 w 4884000"/>
                  <a:gd name="connsiteY11" fmla="*/ 556318 h 3566219"/>
                  <a:gd name="connsiteX12" fmla="*/ 216750 w 4884000"/>
                  <a:gd name="connsiteY12"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3579076 w 4884000"/>
                  <a:gd name="connsiteY7" fmla="*/ 3566219 h 3566219"/>
                  <a:gd name="connsiteX8" fmla="*/ 2064600 w 4884000"/>
                  <a:gd name="connsiteY8" fmla="*/ 3561456 h 3566219"/>
                  <a:gd name="connsiteX9" fmla="*/ 1131150 w 4884000"/>
                  <a:gd name="connsiteY9" fmla="*/ 2770881 h 3566219"/>
                  <a:gd name="connsiteX10" fmla="*/ 750150 w 4884000"/>
                  <a:gd name="connsiteY10" fmla="*/ 808731 h 3566219"/>
                  <a:gd name="connsiteX11" fmla="*/ 288187 w 4884000"/>
                  <a:gd name="connsiteY11" fmla="*/ 556318 h 3566219"/>
                  <a:gd name="connsiteX12" fmla="*/ 216750 w 4884000"/>
                  <a:gd name="connsiteY12" fmla="*/ 8631 h 3566219"/>
                  <a:gd name="connsiteX0" fmla="*/ 216750 w 4884000"/>
                  <a:gd name="connsiteY0" fmla="*/ 8631 h 3566220"/>
                  <a:gd name="connsiteX1" fmla="*/ 1283550 w 4884000"/>
                  <a:gd name="connsiteY1" fmla="*/ 694431 h 3566220"/>
                  <a:gd name="connsiteX2" fmla="*/ 1693125 w 4884000"/>
                  <a:gd name="connsiteY2" fmla="*/ 2732781 h 3566220"/>
                  <a:gd name="connsiteX3" fmla="*/ 2036025 w 4884000"/>
                  <a:gd name="connsiteY3" fmla="*/ 3009006 h 3566220"/>
                  <a:gd name="connsiteX4" fmla="*/ 3579075 w 4884000"/>
                  <a:gd name="connsiteY4" fmla="*/ 3009006 h 3566220"/>
                  <a:gd name="connsiteX5" fmla="*/ 4350600 w 4884000"/>
                  <a:gd name="connsiteY5" fmla="*/ 1627881 h 3566220"/>
                  <a:gd name="connsiteX6" fmla="*/ 4884000 w 4884000"/>
                  <a:gd name="connsiteY6" fmla="*/ 1799331 h 3566220"/>
                  <a:gd name="connsiteX7" fmla="*/ 3579076 w 4884000"/>
                  <a:gd name="connsiteY7" fmla="*/ 3566219 h 3566220"/>
                  <a:gd name="connsiteX8" fmla="*/ 2064600 w 4884000"/>
                  <a:gd name="connsiteY8" fmla="*/ 3561456 h 3566220"/>
                  <a:gd name="connsiteX9" fmla="*/ 1131150 w 4884000"/>
                  <a:gd name="connsiteY9" fmla="*/ 2770881 h 3566220"/>
                  <a:gd name="connsiteX10" fmla="*/ 750150 w 4884000"/>
                  <a:gd name="connsiteY10" fmla="*/ 808731 h 3566220"/>
                  <a:gd name="connsiteX11" fmla="*/ 288187 w 4884000"/>
                  <a:gd name="connsiteY11" fmla="*/ 556318 h 3566220"/>
                  <a:gd name="connsiteX12" fmla="*/ 216750 w 4884000"/>
                  <a:gd name="connsiteY12" fmla="*/ 8631 h 3566220"/>
                  <a:gd name="connsiteX0" fmla="*/ 216750 w 4884000"/>
                  <a:gd name="connsiteY0" fmla="*/ 8631 h 3566226"/>
                  <a:gd name="connsiteX1" fmla="*/ 1283550 w 4884000"/>
                  <a:gd name="connsiteY1" fmla="*/ 694431 h 3566226"/>
                  <a:gd name="connsiteX2" fmla="*/ 1693125 w 4884000"/>
                  <a:gd name="connsiteY2" fmla="*/ 2732781 h 3566226"/>
                  <a:gd name="connsiteX3" fmla="*/ 2036025 w 4884000"/>
                  <a:gd name="connsiteY3" fmla="*/ 3009006 h 3566226"/>
                  <a:gd name="connsiteX4" fmla="*/ 3579075 w 4884000"/>
                  <a:gd name="connsiteY4" fmla="*/ 3009006 h 3566226"/>
                  <a:gd name="connsiteX5" fmla="*/ 4350600 w 4884000"/>
                  <a:gd name="connsiteY5" fmla="*/ 1627881 h 3566226"/>
                  <a:gd name="connsiteX6" fmla="*/ 4884000 w 4884000"/>
                  <a:gd name="connsiteY6" fmla="*/ 1799331 h 3566226"/>
                  <a:gd name="connsiteX7" fmla="*/ 3579076 w 4884000"/>
                  <a:gd name="connsiteY7" fmla="*/ 3566219 h 3566226"/>
                  <a:gd name="connsiteX8" fmla="*/ 2064600 w 4884000"/>
                  <a:gd name="connsiteY8" fmla="*/ 3561456 h 3566226"/>
                  <a:gd name="connsiteX9" fmla="*/ 1131150 w 4884000"/>
                  <a:gd name="connsiteY9" fmla="*/ 2770881 h 3566226"/>
                  <a:gd name="connsiteX10" fmla="*/ 750150 w 4884000"/>
                  <a:gd name="connsiteY10" fmla="*/ 808731 h 3566226"/>
                  <a:gd name="connsiteX11" fmla="*/ 288187 w 4884000"/>
                  <a:gd name="connsiteY11" fmla="*/ 556318 h 3566226"/>
                  <a:gd name="connsiteX12" fmla="*/ 216750 w 4884000"/>
                  <a:gd name="connsiteY12" fmla="*/ 8631 h 3566226"/>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50575 w 4884000"/>
                  <a:gd name="connsiteY7" fmla="*/ 3137594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0 w 4884000"/>
                  <a:gd name="connsiteY7" fmla="*/ 3161406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0 w 4884000"/>
                  <a:gd name="connsiteY7" fmla="*/ 3161406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0 w 4884000"/>
                  <a:gd name="connsiteY7" fmla="*/ 3161406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0 w 4884000"/>
                  <a:gd name="connsiteY7" fmla="*/ 3161406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0 w 4884000"/>
                  <a:gd name="connsiteY7" fmla="*/ 3161406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45813 w 4884000"/>
                  <a:gd name="connsiteY7" fmla="*/ 3175694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84000"/>
                  <a:gd name="connsiteY0" fmla="*/ 8631 h 3566219"/>
                  <a:gd name="connsiteX1" fmla="*/ 1283550 w 4884000"/>
                  <a:gd name="connsiteY1" fmla="*/ 694431 h 3566219"/>
                  <a:gd name="connsiteX2" fmla="*/ 1693125 w 4884000"/>
                  <a:gd name="connsiteY2" fmla="*/ 2732781 h 3566219"/>
                  <a:gd name="connsiteX3" fmla="*/ 2036025 w 4884000"/>
                  <a:gd name="connsiteY3" fmla="*/ 3009006 h 3566219"/>
                  <a:gd name="connsiteX4" fmla="*/ 3579075 w 4884000"/>
                  <a:gd name="connsiteY4" fmla="*/ 3009006 h 3566219"/>
                  <a:gd name="connsiteX5" fmla="*/ 4350600 w 4884000"/>
                  <a:gd name="connsiteY5" fmla="*/ 1627881 h 3566219"/>
                  <a:gd name="connsiteX6" fmla="*/ 4884000 w 4884000"/>
                  <a:gd name="connsiteY6" fmla="*/ 1799331 h 3566219"/>
                  <a:gd name="connsiteX7" fmla="*/ 4160101 w 4884000"/>
                  <a:gd name="connsiteY7" fmla="*/ 3151881 h 3566219"/>
                  <a:gd name="connsiteX8" fmla="*/ 3579076 w 4884000"/>
                  <a:gd name="connsiteY8" fmla="*/ 3566219 h 3566219"/>
                  <a:gd name="connsiteX9" fmla="*/ 2064600 w 4884000"/>
                  <a:gd name="connsiteY9" fmla="*/ 3561456 h 3566219"/>
                  <a:gd name="connsiteX10" fmla="*/ 1131150 w 4884000"/>
                  <a:gd name="connsiteY10" fmla="*/ 2770881 h 3566219"/>
                  <a:gd name="connsiteX11" fmla="*/ 750150 w 4884000"/>
                  <a:gd name="connsiteY11" fmla="*/ 808731 h 3566219"/>
                  <a:gd name="connsiteX12" fmla="*/ 288187 w 4884000"/>
                  <a:gd name="connsiteY12" fmla="*/ 556318 h 3566219"/>
                  <a:gd name="connsiteX13" fmla="*/ 216750 w 4884000"/>
                  <a:gd name="connsiteY13" fmla="*/ 8631 h 3566219"/>
                  <a:gd name="connsiteX0" fmla="*/ 216750 w 4893159"/>
                  <a:gd name="connsiteY0" fmla="*/ 8631 h 3566219"/>
                  <a:gd name="connsiteX1" fmla="*/ 1283550 w 4893159"/>
                  <a:gd name="connsiteY1" fmla="*/ 694431 h 3566219"/>
                  <a:gd name="connsiteX2" fmla="*/ 1693125 w 4893159"/>
                  <a:gd name="connsiteY2" fmla="*/ 2732781 h 3566219"/>
                  <a:gd name="connsiteX3" fmla="*/ 2036025 w 4893159"/>
                  <a:gd name="connsiteY3" fmla="*/ 3009006 h 3566219"/>
                  <a:gd name="connsiteX4" fmla="*/ 3579075 w 4893159"/>
                  <a:gd name="connsiteY4" fmla="*/ 3009006 h 3566219"/>
                  <a:gd name="connsiteX5" fmla="*/ 4350600 w 4893159"/>
                  <a:gd name="connsiteY5" fmla="*/ 1627881 h 3566219"/>
                  <a:gd name="connsiteX6" fmla="*/ 4884000 w 4893159"/>
                  <a:gd name="connsiteY6" fmla="*/ 1799331 h 3566219"/>
                  <a:gd name="connsiteX7" fmla="*/ 4160101 w 4893159"/>
                  <a:gd name="connsiteY7" fmla="*/ 3151881 h 3566219"/>
                  <a:gd name="connsiteX8" fmla="*/ 3579076 w 4893159"/>
                  <a:gd name="connsiteY8" fmla="*/ 3566219 h 3566219"/>
                  <a:gd name="connsiteX9" fmla="*/ 2064600 w 4893159"/>
                  <a:gd name="connsiteY9" fmla="*/ 3561456 h 3566219"/>
                  <a:gd name="connsiteX10" fmla="*/ 1131150 w 4893159"/>
                  <a:gd name="connsiteY10" fmla="*/ 2770881 h 3566219"/>
                  <a:gd name="connsiteX11" fmla="*/ 750150 w 4893159"/>
                  <a:gd name="connsiteY11" fmla="*/ 808731 h 3566219"/>
                  <a:gd name="connsiteX12" fmla="*/ 288187 w 4893159"/>
                  <a:gd name="connsiteY12" fmla="*/ 556318 h 3566219"/>
                  <a:gd name="connsiteX13" fmla="*/ 216750 w 4893159"/>
                  <a:gd name="connsiteY13" fmla="*/ 8631 h 3566219"/>
                  <a:gd name="connsiteX0" fmla="*/ 216750 w 4894302"/>
                  <a:gd name="connsiteY0" fmla="*/ 8631 h 3566219"/>
                  <a:gd name="connsiteX1" fmla="*/ 1283550 w 4894302"/>
                  <a:gd name="connsiteY1" fmla="*/ 694431 h 3566219"/>
                  <a:gd name="connsiteX2" fmla="*/ 1693125 w 4894302"/>
                  <a:gd name="connsiteY2" fmla="*/ 2732781 h 3566219"/>
                  <a:gd name="connsiteX3" fmla="*/ 2036025 w 4894302"/>
                  <a:gd name="connsiteY3" fmla="*/ 3009006 h 3566219"/>
                  <a:gd name="connsiteX4" fmla="*/ 3579075 w 4894302"/>
                  <a:gd name="connsiteY4" fmla="*/ 3009006 h 3566219"/>
                  <a:gd name="connsiteX5" fmla="*/ 4350600 w 4894302"/>
                  <a:gd name="connsiteY5" fmla="*/ 1627881 h 3566219"/>
                  <a:gd name="connsiteX6" fmla="*/ 4884000 w 4894302"/>
                  <a:gd name="connsiteY6" fmla="*/ 1799331 h 3566219"/>
                  <a:gd name="connsiteX7" fmla="*/ 4160101 w 4894302"/>
                  <a:gd name="connsiteY7" fmla="*/ 3151881 h 3566219"/>
                  <a:gd name="connsiteX8" fmla="*/ 3579076 w 4894302"/>
                  <a:gd name="connsiteY8" fmla="*/ 3566219 h 3566219"/>
                  <a:gd name="connsiteX9" fmla="*/ 2064600 w 4894302"/>
                  <a:gd name="connsiteY9" fmla="*/ 3561456 h 3566219"/>
                  <a:gd name="connsiteX10" fmla="*/ 1131150 w 4894302"/>
                  <a:gd name="connsiteY10" fmla="*/ 2770881 h 3566219"/>
                  <a:gd name="connsiteX11" fmla="*/ 750150 w 4894302"/>
                  <a:gd name="connsiteY11" fmla="*/ 808731 h 3566219"/>
                  <a:gd name="connsiteX12" fmla="*/ 288187 w 4894302"/>
                  <a:gd name="connsiteY12" fmla="*/ 556318 h 3566219"/>
                  <a:gd name="connsiteX13" fmla="*/ 216750 w 4894302"/>
                  <a:gd name="connsiteY13" fmla="*/ 8631 h 3566219"/>
                  <a:gd name="connsiteX0" fmla="*/ 216750 w 4894493"/>
                  <a:gd name="connsiteY0" fmla="*/ 8631 h 3566219"/>
                  <a:gd name="connsiteX1" fmla="*/ 1283550 w 4894493"/>
                  <a:gd name="connsiteY1" fmla="*/ 694431 h 3566219"/>
                  <a:gd name="connsiteX2" fmla="*/ 1693125 w 4894493"/>
                  <a:gd name="connsiteY2" fmla="*/ 2732781 h 3566219"/>
                  <a:gd name="connsiteX3" fmla="*/ 2036025 w 4894493"/>
                  <a:gd name="connsiteY3" fmla="*/ 3009006 h 3566219"/>
                  <a:gd name="connsiteX4" fmla="*/ 3579075 w 4894493"/>
                  <a:gd name="connsiteY4" fmla="*/ 3009006 h 3566219"/>
                  <a:gd name="connsiteX5" fmla="*/ 4360125 w 4894493"/>
                  <a:gd name="connsiteY5" fmla="*/ 1680268 h 3566219"/>
                  <a:gd name="connsiteX6" fmla="*/ 4884000 w 4894493"/>
                  <a:gd name="connsiteY6" fmla="*/ 1799331 h 3566219"/>
                  <a:gd name="connsiteX7" fmla="*/ 4160101 w 4894493"/>
                  <a:gd name="connsiteY7" fmla="*/ 3151881 h 3566219"/>
                  <a:gd name="connsiteX8" fmla="*/ 3579076 w 4894493"/>
                  <a:gd name="connsiteY8" fmla="*/ 3566219 h 3566219"/>
                  <a:gd name="connsiteX9" fmla="*/ 2064600 w 4894493"/>
                  <a:gd name="connsiteY9" fmla="*/ 3561456 h 3566219"/>
                  <a:gd name="connsiteX10" fmla="*/ 1131150 w 4894493"/>
                  <a:gd name="connsiteY10" fmla="*/ 2770881 h 3566219"/>
                  <a:gd name="connsiteX11" fmla="*/ 750150 w 4894493"/>
                  <a:gd name="connsiteY11" fmla="*/ 808731 h 3566219"/>
                  <a:gd name="connsiteX12" fmla="*/ 288187 w 4894493"/>
                  <a:gd name="connsiteY12" fmla="*/ 556318 h 3566219"/>
                  <a:gd name="connsiteX13" fmla="*/ 216750 w 4894493"/>
                  <a:gd name="connsiteY13" fmla="*/ 8631 h 3566219"/>
                  <a:gd name="connsiteX0" fmla="*/ 216750 w 4894027"/>
                  <a:gd name="connsiteY0" fmla="*/ 8631 h 3566219"/>
                  <a:gd name="connsiteX1" fmla="*/ 1283550 w 4894027"/>
                  <a:gd name="connsiteY1" fmla="*/ 694431 h 3566219"/>
                  <a:gd name="connsiteX2" fmla="*/ 1693125 w 4894027"/>
                  <a:gd name="connsiteY2" fmla="*/ 2732781 h 3566219"/>
                  <a:gd name="connsiteX3" fmla="*/ 2036025 w 4894027"/>
                  <a:gd name="connsiteY3" fmla="*/ 3009006 h 3566219"/>
                  <a:gd name="connsiteX4" fmla="*/ 3579075 w 4894027"/>
                  <a:gd name="connsiteY4" fmla="*/ 3009006 h 3566219"/>
                  <a:gd name="connsiteX5" fmla="*/ 4336313 w 4894027"/>
                  <a:gd name="connsiteY5" fmla="*/ 1665981 h 3566219"/>
                  <a:gd name="connsiteX6" fmla="*/ 4884000 w 4894027"/>
                  <a:gd name="connsiteY6" fmla="*/ 1799331 h 3566219"/>
                  <a:gd name="connsiteX7" fmla="*/ 4160101 w 4894027"/>
                  <a:gd name="connsiteY7" fmla="*/ 3151881 h 3566219"/>
                  <a:gd name="connsiteX8" fmla="*/ 3579076 w 4894027"/>
                  <a:gd name="connsiteY8" fmla="*/ 3566219 h 3566219"/>
                  <a:gd name="connsiteX9" fmla="*/ 2064600 w 4894027"/>
                  <a:gd name="connsiteY9" fmla="*/ 3561456 h 3566219"/>
                  <a:gd name="connsiteX10" fmla="*/ 1131150 w 4894027"/>
                  <a:gd name="connsiteY10" fmla="*/ 2770881 h 3566219"/>
                  <a:gd name="connsiteX11" fmla="*/ 750150 w 4894027"/>
                  <a:gd name="connsiteY11" fmla="*/ 808731 h 3566219"/>
                  <a:gd name="connsiteX12" fmla="*/ 288187 w 4894027"/>
                  <a:gd name="connsiteY12" fmla="*/ 556318 h 3566219"/>
                  <a:gd name="connsiteX13" fmla="*/ 216750 w 4894027"/>
                  <a:gd name="connsiteY13" fmla="*/ 8631 h 3566219"/>
                  <a:gd name="connsiteX0" fmla="*/ 216750 w 4894385"/>
                  <a:gd name="connsiteY0" fmla="*/ 8631 h 3566219"/>
                  <a:gd name="connsiteX1" fmla="*/ 1283550 w 4894385"/>
                  <a:gd name="connsiteY1" fmla="*/ 694431 h 3566219"/>
                  <a:gd name="connsiteX2" fmla="*/ 1693125 w 4894385"/>
                  <a:gd name="connsiteY2" fmla="*/ 2732781 h 3566219"/>
                  <a:gd name="connsiteX3" fmla="*/ 2036025 w 4894385"/>
                  <a:gd name="connsiteY3" fmla="*/ 3009006 h 3566219"/>
                  <a:gd name="connsiteX4" fmla="*/ 3579075 w 4894385"/>
                  <a:gd name="connsiteY4" fmla="*/ 3009006 h 3566219"/>
                  <a:gd name="connsiteX5" fmla="*/ 4336313 w 4894385"/>
                  <a:gd name="connsiteY5" fmla="*/ 1665981 h 3566219"/>
                  <a:gd name="connsiteX6" fmla="*/ 4884000 w 4894385"/>
                  <a:gd name="connsiteY6" fmla="*/ 1799331 h 3566219"/>
                  <a:gd name="connsiteX7" fmla="*/ 4160101 w 4894385"/>
                  <a:gd name="connsiteY7" fmla="*/ 3151881 h 3566219"/>
                  <a:gd name="connsiteX8" fmla="*/ 3579076 w 4894385"/>
                  <a:gd name="connsiteY8" fmla="*/ 3566219 h 3566219"/>
                  <a:gd name="connsiteX9" fmla="*/ 2064600 w 4894385"/>
                  <a:gd name="connsiteY9" fmla="*/ 3561456 h 3566219"/>
                  <a:gd name="connsiteX10" fmla="*/ 1131150 w 4894385"/>
                  <a:gd name="connsiteY10" fmla="*/ 2770881 h 3566219"/>
                  <a:gd name="connsiteX11" fmla="*/ 750150 w 4894385"/>
                  <a:gd name="connsiteY11" fmla="*/ 808731 h 3566219"/>
                  <a:gd name="connsiteX12" fmla="*/ 288187 w 4894385"/>
                  <a:gd name="connsiteY12" fmla="*/ 556318 h 3566219"/>
                  <a:gd name="connsiteX13" fmla="*/ 216750 w 4894385"/>
                  <a:gd name="connsiteY13" fmla="*/ 8631 h 3566219"/>
                  <a:gd name="connsiteX0" fmla="*/ 216750 w 4871073"/>
                  <a:gd name="connsiteY0" fmla="*/ 8631 h 3566219"/>
                  <a:gd name="connsiteX1" fmla="*/ 1283550 w 4871073"/>
                  <a:gd name="connsiteY1" fmla="*/ 694431 h 3566219"/>
                  <a:gd name="connsiteX2" fmla="*/ 1693125 w 4871073"/>
                  <a:gd name="connsiteY2" fmla="*/ 2732781 h 3566219"/>
                  <a:gd name="connsiteX3" fmla="*/ 2036025 w 4871073"/>
                  <a:gd name="connsiteY3" fmla="*/ 3009006 h 3566219"/>
                  <a:gd name="connsiteX4" fmla="*/ 3579075 w 4871073"/>
                  <a:gd name="connsiteY4" fmla="*/ 3009006 h 3566219"/>
                  <a:gd name="connsiteX5" fmla="*/ 4336313 w 4871073"/>
                  <a:gd name="connsiteY5" fmla="*/ 1665981 h 3566219"/>
                  <a:gd name="connsiteX6" fmla="*/ 4860187 w 4871073"/>
                  <a:gd name="connsiteY6" fmla="*/ 1851719 h 3566219"/>
                  <a:gd name="connsiteX7" fmla="*/ 4160101 w 4871073"/>
                  <a:gd name="connsiteY7" fmla="*/ 3151881 h 3566219"/>
                  <a:gd name="connsiteX8" fmla="*/ 3579076 w 4871073"/>
                  <a:gd name="connsiteY8" fmla="*/ 3566219 h 3566219"/>
                  <a:gd name="connsiteX9" fmla="*/ 2064600 w 4871073"/>
                  <a:gd name="connsiteY9" fmla="*/ 3561456 h 3566219"/>
                  <a:gd name="connsiteX10" fmla="*/ 1131150 w 4871073"/>
                  <a:gd name="connsiteY10" fmla="*/ 2770881 h 3566219"/>
                  <a:gd name="connsiteX11" fmla="*/ 750150 w 4871073"/>
                  <a:gd name="connsiteY11" fmla="*/ 808731 h 3566219"/>
                  <a:gd name="connsiteX12" fmla="*/ 288187 w 4871073"/>
                  <a:gd name="connsiteY12" fmla="*/ 556318 h 3566219"/>
                  <a:gd name="connsiteX13" fmla="*/ 216750 w 4871073"/>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160101 w 4877930"/>
                  <a:gd name="connsiteY7" fmla="*/ 315188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164864 w 4877930"/>
                  <a:gd name="connsiteY7" fmla="*/ 3175694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128069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89969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036025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102700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102700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102700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102700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 name="connsiteX0" fmla="*/ 216750 w 4877930"/>
                  <a:gd name="connsiteY0" fmla="*/ 8631 h 3566219"/>
                  <a:gd name="connsiteX1" fmla="*/ 1283550 w 4877930"/>
                  <a:gd name="connsiteY1" fmla="*/ 694431 h 3566219"/>
                  <a:gd name="connsiteX2" fmla="*/ 1693125 w 4877930"/>
                  <a:gd name="connsiteY2" fmla="*/ 2732781 h 3566219"/>
                  <a:gd name="connsiteX3" fmla="*/ 2102700 w 4877930"/>
                  <a:gd name="connsiteY3" fmla="*/ 3009006 h 3566219"/>
                  <a:gd name="connsiteX4" fmla="*/ 3579075 w 4877930"/>
                  <a:gd name="connsiteY4" fmla="*/ 3009006 h 3566219"/>
                  <a:gd name="connsiteX5" fmla="*/ 4336313 w 4877930"/>
                  <a:gd name="connsiteY5" fmla="*/ 1665981 h 3566219"/>
                  <a:gd name="connsiteX6" fmla="*/ 4860187 w 4877930"/>
                  <a:gd name="connsiteY6" fmla="*/ 1851719 h 3566219"/>
                  <a:gd name="connsiteX7" fmla="*/ 4202964 w 4877930"/>
                  <a:gd name="connsiteY7" fmla="*/ 3094731 h 3566219"/>
                  <a:gd name="connsiteX8" fmla="*/ 3579076 w 4877930"/>
                  <a:gd name="connsiteY8" fmla="*/ 3566219 h 3566219"/>
                  <a:gd name="connsiteX9" fmla="*/ 2064600 w 4877930"/>
                  <a:gd name="connsiteY9" fmla="*/ 3561456 h 3566219"/>
                  <a:gd name="connsiteX10" fmla="*/ 1131150 w 4877930"/>
                  <a:gd name="connsiteY10" fmla="*/ 2770881 h 3566219"/>
                  <a:gd name="connsiteX11" fmla="*/ 750150 w 4877930"/>
                  <a:gd name="connsiteY11" fmla="*/ 808731 h 3566219"/>
                  <a:gd name="connsiteX12" fmla="*/ 288187 w 4877930"/>
                  <a:gd name="connsiteY12" fmla="*/ 556318 h 3566219"/>
                  <a:gd name="connsiteX13" fmla="*/ 216750 w 4877930"/>
                  <a:gd name="connsiteY13" fmla="*/ 8631 h 356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77930" h="3566219">
                    <a:moveTo>
                      <a:pt x="216750" y="8631"/>
                    </a:moveTo>
                    <a:cubicBezTo>
                      <a:pt x="524724" y="-40582"/>
                      <a:pt x="1151787" y="111818"/>
                      <a:pt x="1283550" y="694431"/>
                    </a:cubicBezTo>
                    <a:lnTo>
                      <a:pt x="1693125" y="2732781"/>
                    </a:lnTo>
                    <a:cubicBezTo>
                      <a:pt x="1726463" y="2862957"/>
                      <a:pt x="1912201" y="3012181"/>
                      <a:pt x="2102700" y="3009006"/>
                    </a:cubicBezTo>
                    <a:lnTo>
                      <a:pt x="3579075" y="3009006"/>
                    </a:lnTo>
                    <a:cubicBezTo>
                      <a:pt x="3769575" y="2748656"/>
                      <a:pt x="4045801" y="2345431"/>
                      <a:pt x="4336313" y="1665981"/>
                    </a:cubicBezTo>
                    <a:cubicBezTo>
                      <a:pt x="4518876" y="1332606"/>
                      <a:pt x="4972899" y="1575493"/>
                      <a:pt x="4860187" y="1851719"/>
                    </a:cubicBezTo>
                    <a:cubicBezTo>
                      <a:pt x="4703025" y="2227164"/>
                      <a:pt x="4410926" y="2800250"/>
                      <a:pt x="4202964" y="3094731"/>
                    </a:cubicBezTo>
                    <a:cubicBezTo>
                      <a:pt x="3985477" y="3408262"/>
                      <a:pt x="3874352" y="3557487"/>
                      <a:pt x="3579076" y="3566219"/>
                    </a:cubicBezTo>
                    <a:lnTo>
                      <a:pt x="2064600" y="3561456"/>
                    </a:lnTo>
                    <a:cubicBezTo>
                      <a:pt x="1767738" y="3555106"/>
                      <a:pt x="1266088" y="3401119"/>
                      <a:pt x="1131150" y="2770881"/>
                    </a:cubicBezTo>
                    <a:lnTo>
                      <a:pt x="750150" y="808731"/>
                    </a:lnTo>
                    <a:cubicBezTo>
                      <a:pt x="631087" y="649981"/>
                      <a:pt x="659661" y="576956"/>
                      <a:pt x="288187" y="556318"/>
                    </a:cubicBezTo>
                    <a:cubicBezTo>
                      <a:pt x="-84875" y="538856"/>
                      <a:pt x="-81700" y="78481"/>
                      <a:pt x="216750" y="8631"/>
                    </a:cubicBezTo>
                    <a:close/>
                  </a:path>
                </a:pathLst>
              </a:custGeom>
              <a:solidFill>
                <a:sysClr val="window" lastClr="FFFFFF">
                  <a:lumMod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13" name="任意多边形 112"/>
              <p:cNvSpPr/>
              <p:nvPr/>
            </p:nvSpPr>
            <p:spPr bwMode="auto">
              <a:xfrm>
                <a:off x="3977479" y="1581320"/>
                <a:ext cx="2287898" cy="2249652"/>
              </a:xfrm>
              <a:custGeom>
                <a:avLst/>
                <a:gdLst/>
                <a:ahLst/>
                <a:cxnLst/>
                <a:rect l="l" t="t" r="r" b="b"/>
                <a:pathLst>
                  <a:path w="2980504" h="2930687">
                    <a:moveTo>
                      <a:pt x="394382" y="2014400"/>
                    </a:moveTo>
                    <a:cubicBezTo>
                      <a:pt x="256406" y="2280485"/>
                      <a:pt x="192947" y="2529813"/>
                      <a:pt x="294470" y="2668085"/>
                    </a:cubicBezTo>
                    <a:cubicBezTo>
                      <a:pt x="496998" y="2943924"/>
                      <a:pt x="705044" y="2790026"/>
                      <a:pt x="944562" y="2677967"/>
                    </a:cubicBezTo>
                    <a:cubicBezTo>
                      <a:pt x="694052" y="2525746"/>
                      <a:pt x="498634" y="2292474"/>
                      <a:pt x="394382" y="2014400"/>
                    </a:cubicBezTo>
                    <a:close/>
                    <a:moveTo>
                      <a:pt x="1665341" y="791178"/>
                    </a:moveTo>
                    <a:cubicBezTo>
                      <a:pt x="1363810" y="790819"/>
                      <a:pt x="1110439" y="1016649"/>
                      <a:pt x="1077615" y="1315018"/>
                    </a:cubicBezTo>
                    <a:lnTo>
                      <a:pt x="2251808" y="1316429"/>
                    </a:lnTo>
                    <a:cubicBezTo>
                      <a:pt x="2219708" y="1017977"/>
                      <a:pt x="1966877" y="791537"/>
                      <a:pt x="1665341" y="791178"/>
                    </a:cubicBezTo>
                    <a:close/>
                    <a:moveTo>
                      <a:pt x="2565692" y="186943"/>
                    </a:moveTo>
                    <a:cubicBezTo>
                      <a:pt x="2442494" y="176778"/>
                      <a:pt x="2295804" y="220877"/>
                      <a:pt x="2139923" y="298329"/>
                    </a:cubicBezTo>
                    <a:cubicBezTo>
                      <a:pt x="2405360" y="403590"/>
                      <a:pt x="2628516" y="592189"/>
                      <a:pt x="2776848" y="832272"/>
                    </a:cubicBezTo>
                    <a:cubicBezTo>
                      <a:pt x="2830574" y="689736"/>
                      <a:pt x="2975241" y="341930"/>
                      <a:pt x="2653494" y="205078"/>
                    </a:cubicBezTo>
                    <a:cubicBezTo>
                      <a:pt x="2625845" y="195421"/>
                      <a:pt x="2596503" y="189485"/>
                      <a:pt x="2565692" y="186943"/>
                    </a:cubicBezTo>
                    <a:close/>
                    <a:moveTo>
                      <a:pt x="2435338" y="0"/>
                    </a:moveTo>
                    <a:cubicBezTo>
                      <a:pt x="2538450" y="19"/>
                      <a:pt x="2631468" y="16364"/>
                      <a:pt x="2710644" y="49503"/>
                    </a:cubicBezTo>
                    <a:cubicBezTo>
                      <a:pt x="3136775" y="281750"/>
                      <a:pt x="2872206" y="806528"/>
                      <a:pt x="2827551" y="919364"/>
                    </a:cubicBezTo>
                    <a:cubicBezTo>
                      <a:pt x="2925498" y="1104378"/>
                      <a:pt x="2980504" y="1315393"/>
                      <a:pt x="2980504" y="1539255"/>
                    </a:cubicBezTo>
                    <a:cubicBezTo>
                      <a:pt x="2980504" y="1597838"/>
                      <a:pt x="2976737" y="1655542"/>
                      <a:pt x="2968109" y="1711965"/>
                    </a:cubicBezTo>
                    <a:lnTo>
                      <a:pt x="1722834" y="1711965"/>
                    </a:lnTo>
                    <a:lnTo>
                      <a:pt x="1722834" y="1713489"/>
                    </a:lnTo>
                    <a:lnTo>
                      <a:pt x="1056082" y="1714291"/>
                    </a:lnTo>
                    <a:cubicBezTo>
                      <a:pt x="1088960" y="2031003"/>
                      <a:pt x="1349897" y="2271157"/>
                      <a:pt x="1660713" y="2270764"/>
                    </a:cubicBezTo>
                    <a:cubicBezTo>
                      <a:pt x="1878027" y="2270490"/>
                      <a:pt x="2070677" y="2152688"/>
                      <a:pt x="2175818" y="1972315"/>
                    </a:cubicBezTo>
                    <a:lnTo>
                      <a:pt x="2907430" y="1972315"/>
                    </a:lnTo>
                    <a:cubicBezTo>
                      <a:pt x="2728610" y="2498551"/>
                      <a:pt x="2230050" y="2876555"/>
                      <a:pt x="1643204" y="2876555"/>
                    </a:cubicBezTo>
                    <a:cubicBezTo>
                      <a:pt x="1432786" y="2876555"/>
                      <a:pt x="1233719" y="2827958"/>
                      <a:pt x="1057299" y="2739974"/>
                    </a:cubicBezTo>
                    <a:cubicBezTo>
                      <a:pt x="895321" y="2813327"/>
                      <a:pt x="417276" y="3085909"/>
                      <a:pt x="100794" y="2809372"/>
                    </a:cubicBezTo>
                    <a:cubicBezTo>
                      <a:pt x="-61049" y="2649845"/>
                      <a:pt x="-25320" y="2268724"/>
                      <a:pt x="188753" y="1818627"/>
                    </a:cubicBezTo>
                    <a:lnTo>
                      <a:pt x="210016" y="1773849"/>
                    </a:lnTo>
                    <a:lnTo>
                      <a:pt x="306367" y="1592912"/>
                    </a:lnTo>
                    <a:cubicBezTo>
                      <a:pt x="439063" y="1360288"/>
                      <a:pt x="615056" y="1117117"/>
                      <a:pt x="831044" y="881353"/>
                    </a:cubicBezTo>
                    <a:cubicBezTo>
                      <a:pt x="895318" y="810437"/>
                      <a:pt x="961346" y="743605"/>
                      <a:pt x="1029288" y="681715"/>
                    </a:cubicBezTo>
                    <a:cubicBezTo>
                      <a:pt x="718729" y="828398"/>
                      <a:pt x="453008" y="1118237"/>
                      <a:pt x="329149" y="1295458"/>
                    </a:cubicBezTo>
                    <a:cubicBezTo>
                      <a:pt x="442788" y="673203"/>
                      <a:pt x="987963" y="201955"/>
                      <a:pt x="1643204" y="201955"/>
                    </a:cubicBezTo>
                    <a:lnTo>
                      <a:pt x="1701293" y="204888"/>
                    </a:lnTo>
                    <a:cubicBezTo>
                      <a:pt x="1966819" y="69438"/>
                      <a:pt x="2222569" y="-38"/>
                      <a:pt x="2435338" y="0"/>
                    </a:cubicBezTo>
                    <a:close/>
                  </a:path>
                </a:pathLst>
              </a:custGeom>
              <a:solidFill>
                <a:sysClr val="windowText" lastClr="000000">
                  <a:lumMod val="50000"/>
                  <a:lumOff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14" name="椭圆 113"/>
              <p:cNvSpPr/>
              <p:nvPr/>
            </p:nvSpPr>
            <p:spPr bwMode="auto">
              <a:xfrm>
                <a:off x="3724300" y="5157240"/>
                <a:ext cx="919710" cy="919710"/>
              </a:xfrm>
              <a:prstGeom prst="ellipse">
                <a:avLst/>
              </a:prstGeom>
              <a:solidFill>
                <a:sysClr val="window" lastClr="FFFFFF">
                  <a:lumMod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15" name="椭圆 114"/>
              <p:cNvSpPr/>
              <p:nvPr/>
            </p:nvSpPr>
            <p:spPr bwMode="auto">
              <a:xfrm>
                <a:off x="5436120" y="5157240"/>
                <a:ext cx="919710" cy="919710"/>
              </a:xfrm>
              <a:prstGeom prst="ellipse">
                <a:avLst/>
              </a:prstGeom>
              <a:solidFill>
                <a:sysClr val="window" lastClr="FFFFFF">
                  <a:lumMod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sp>
          <p:nvSpPr>
            <p:cNvPr id="111" name="矩形 110"/>
            <p:cNvSpPr/>
            <p:nvPr/>
          </p:nvSpPr>
          <p:spPr bwMode="auto">
            <a:xfrm>
              <a:off x="2879042" y="4159191"/>
              <a:ext cx="921460" cy="92146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ArchDown">
                <a:avLst>
                  <a:gd name="adj" fmla="val 20452856"/>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C0504D">
                      <a:lumMod val="75000"/>
                    </a:srgbClr>
                  </a:solidFill>
                  <a:effectLst/>
                  <a:uLnTx/>
                  <a:uFillTx/>
                </a:rPr>
                <a:t>YOUR  TEXT</a:t>
              </a:r>
              <a:endParaRPr kumimoji="0" lang="zh-CN" altLang="en-US" sz="1400" b="1" i="0" u="none" strike="noStrike" kern="0" cap="none" spc="0" normalizeH="0" baseline="0" noProof="0" dirty="0">
                <a:ln>
                  <a:noFill/>
                </a:ln>
                <a:solidFill>
                  <a:srgbClr val="C0504D">
                    <a:lumMod val="75000"/>
                  </a:srgbClr>
                </a:solidFill>
                <a:effectLst/>
                <a:uLnTx/>
                <a:uFillTx/>
              </a:endParaRPr>
            </a:p>
          </p:txBody>
        </p:sp>
      </p:grpSp>
      <p:grpSp>
        <p:nvGrpSpPr>
          <p:cNvPr id="116" name="组合 115"/>
          <p:cNvGrpSpPr/>
          <p:nvPr/>
        </p:nvGrpSpPr>
        <p:grpSpPr>
          <a:xfrm>
            <a:off x="482088" y="2420888"/>
            <a:ext cx="1281600" cy="1098000"/>
            <a:chOff x="349645" y="2027091"/>
            <a:chExt cx="993806" cy="993806"/>
          </a:xfrm>
        </p:grpSpPr>
        <p:sp>
          <p:nvSpPr>
            <p:cNvPr id="117" name="椭圆 116"/>
            <p:cNvSpPr/>
            <p:nvPr/>
          </p:nvSpPr>
          <p:spPr bwMode="auto">
            <a:xfrm>
              <a:off x="349645" y="2027091"/>
              <a:ext cx="993806" cy="993806"/>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nvGrpSpPr>
            <p:cNvPr id="118" name="组合 117"/>
            <p:cNvGrpSpPr/>
            <p:nvPr/>
          </p:nvGrpSpPr>
          <p:grpSpPr>
            <a:xfrm>
              <a:off x="581700" y="2225880"/>
              <a:ext cx="529699" cy="473100"/>
              <a:chOff x="3035300" y="2924929"/>
              <a:chExt cx="1708150" cy="1525630"/>
            </a:xfrm>
          </p:grpSpPr>
          <p:sp>
            <p:nvSpPr>
              <p:cNvPr id="120" name="任意多边形 119"/>
              <p:cNvSpPr/>
              <p:nvPr/>
            </p:nvSpPr>
            <p:spPr bwMode="auto">
              <a:xfrm>
                <a:off x="3035300" y="2924929"/>
                <a:ext cx="1708150" cy="1525630"/>
              </a:xfrm>
              <a:custGeom>
                <a:avLst/>
                <a:gdLst/>
                <a:ahLst/>
                <a:cxnLst/>
                <a:rect l="l" t="t" r="r" b="b"/>
                <a:pathLst>
                  <a:path w="1708150" h="1525630">
                    <a:moveTo>
                      <a:pt x="0" y="0"/>
                    </a:moveTo>
                    <a:lnTo>
                      <a:pt x="1708150" y="0"/>
                    </a:lnTo>
                    <a:lnTo>
                      <a:pt x="1708150" y="1183520"/>
                    </a:lnTo>
                    <a:lnTo>
                      <a:pt x="970490" y="1183520"/>
                    </a:lnTo>
                    <a:cubicBezTo>
                      <a:pt x="957069" y="1202873"/>
                      <a:pt x="947859" y="1236126"/>
                      <a:pt x="948928" y="1298612"/>
                    </a:cubicBezTo>
                    <a:cubicBezTo>
                      <a:pt x="955015" y="1409737"/>
                      <a:pt x="1120643" y="1327981"/>
                      <a:pt x="1281510" y="1455776"/>
                    </a:cubicBezTo>
                    <a:cubicBezTo>
                      <a:pt x="1278335" y="1522715"/>
                      <a:pt x="1016792" y="1525493"/>
                      <a:pt x="874314" y="1525625"/>
                    </a:cubicBezTo>
                    <a:cubicBezTo>
                      <a:pt x="731836" y="1525757"/>
                      <a:pt x="426640" y="1524038"/>
                      <a:pt x="426640" y="1456569"/>
                    </a:cubicBezTo>
                    <a:cubicBezTo>
                      <a:pt x="511043" y="1338300"/>
                      <a:pt x="752607" y="1405769"/>
                      <a:pt x="753665" y="1311313"/>
                    </a:cubicBezTo>
                    <a:cubicBezTo>
                      <a:pt x="750589" y="1238314"/>
                      <a:pt x="741418" y="1203311"/>
                      <a:pt x="728091" y="1183520"/>
                    </a:cubicBezTo>
                    <a:lnTo>
                      <a:pt x="0" y="1183520"/>
                    </a:lnTo>
                    <a:close/>
                  </a:path>
                </a:pathLst>
              </a:custGeom>
              <a:solidFill>
                <a:sysClr val="window" lastClr="FFFFFF">
                  <a:lumMod val="50000"/>
                </a:sysClr>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1" name="矩形 120"/>
              <p:cNvSpPr/>
              <p:nvPr/>
            </p:nvSpPr>
            <p:spPr bwMode="auto">
              <a:xfrm>
                <a:off x="3131799" y="3022739"/>
                <a:ext cx="1510051" cy="952361"/>
              </a:xfrm>
              <a:prstGeom prst="rect">
                <a:avLst/>
              </a:prstGeom>
              <a:solidFill>
                <a:sysClr val="window" lastClr="FFFFFF"/>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2" name="Freeform 10"/>
              <p:cNvSpPr>
                <a:spLocks noEditPoints="1"/>
              </p:cNvSpPr>
              <p:nvPr/>
            </p:nvSpPr>
            <p:spPr bwMode="auto">
              <a:xfrm>
                <a:off x="3275820" y="3110480"/>
                <a:ext cx="706252" cy="143993"/>
              </a:xfrm>
              <a:custGeom>
                <a:avLst/>
                <a:gdLst>
                  <a:gd name="T0" fmla="*/ 6034 w 12028"/>
                  <a:gd name="T1" fmla="*/ 691 h 2449"/>
                  <a:gd name="T2" fmla="*/ 6034 w 12028"/>
                  <a:gd name="T3" fmla="*/ 1758 h 2449"/>
                  <a:gd name="T4" fmla="*/ 6866 w 12028"/>
                  <a:gd name="T5" fmla="*/ 1758 h 2449"/>
                  <a:gd name="T6" fmla="*/ 6866 w 12028"/>
                  <a:gd name="T7" fmla="*/ 691 h 2449"/>
                  <a:gd name="T8" fmla="*/ 10921 w 12028"/>
                  <a:gd name="T9" fmla="*/ 474 h 2449"/>
                  <a:gd name="T10" fmla="*/ 10446 w 12028"/>
                  <a:gd name="T11" fmla="*/ 1024 h 2449"/>
                  <a:gd name="T12" fmla="*/ 11249 w 12028"/>
                  <a:gd name="T13" fmla="*/ 614 h 2449"/>
                  <a:gd name="T14" fmla="*/ 10883 w 12028"/>
                  <a:gd name="T15" fmla="*/ 0 h 2449"/>
                  <a:gd name="T16" fmla="*/ 12019 w 12028"/>
                  <a:gd name="T17" fmla="*/ 1403 h 2449"/>
                  <a:gd name="T18" fmla="*/ 10588 w 12028"/>
                  <a:gd name="T19" fmla="*/ 1832 h 2449"/>
                  <a:gd name="T20" fmla="*/ 11202 w 12028"/>
                  <a:gd name="T21" fmla="*/ 1906 h 2449"/>
                  <a:gd name="T22" fmla="*/ 11985 w 12028"/>
                  <a:gd name="T23" fmla="*/ 1754 h 2449"/>
                  <a:gd name="T24" fmla="*/ 10946 w 12028"/>
                  <a:gd name="T25" fmla="*/ 2449 h 2449"/>
                  <a:gd name="T26" fmla="*/ 9787 w 12028"/>
                  <a:gd name="T27" fmla="*/ 1242 h 2449"/>
                  <a:gd name="T28" fmla="*/ 10883 w 12028"/>
                  <a:gd name="T29" fmla="*/ 0 h 2449"/>
                  <a:gd name="T30" fmla="*/ 9693 w 12028"/>
                  <a:gd name="T31" fmla="*/ 117 h 2449"/>
                  <a:gd name="T32" fmla="*/ 9200 w 12028"/>
                  <a:gd name="T33" fmla="*/ 556 h 2449"/>
                  <a:gd name="T34" fmla="*/ 8830 w 12028"/>
                  <a:gd name="T35" fmla="*/ 887 h 2449"/>
                  <a:gd name="T36" fmla="*/ 8777 w 12028"/>
                  <a:gd name="T37" fmla="*/ 2396 h 2449"/>
                  <a:gd name="T38" fmla="*/ 8145 w 12028"/>
                  <a:gd name="T39" fmla="*/ 53 h 2449"/>
                  <a:gd name="T40" fmla="*/ 8732 w 12028"/>
                  <a:gd name="T41" fmla="*/ 386 h 2449"/>
                  <a:gd name="T42" fmla="*/ 9277 w 12028"/>
                  <a:gd name="T43" fmla="*/ 0 h 2449"/>
                  <a:gd name="T44" fmla="*/ 7337 w 12028"/>
                  <a:gd name="T45" fmla="*/ 345 h 2449"/>
                  <a:gd name="T46" fmla="*/ 7334 w 12028"/>
                  <a:gd name="T47" fmla="*/ 2099 h 2449"/>
                  <a:gd name="T48" fmla="*/ 5826 w 12028"/>
                  <a:gd name="T49" fmla="*/ 2303 h 2449"/>
                  <a:gd name="T50" fmla="*/ 5218 w 12028"/>
                  <a:gd name="T51" fmla="*/ 1191 h 2449"/>
                  <a:gd name="T52" fmla="*/ 5813 w 12028"/>
                  <a:gd name="T53" fmla="*/ 152 h 2449"/>
                  <a:gd name="T54" fmla="*/ 3812 w 12028"/>
                  <a:gd name="T55" fmla="*/ 0 h 2449"/>
                  <a:gd name="T56" fmla="*/ 4876 w 12028"/>
                  <a:gd name="T57" fmla="*/ 746 h 2449"/>
                  <a:gd name="T58" fmla="*/ 4110 w 12028"/>
                  <a:gd name="T59" fmla="*/ 580 h 2449"/>
                  <a:gd name="T60" fmla="*/ 3444 w 12028"/>
                  <a:gd name="T61" fmla="*/ 648 h 2449"/>
                  <a:gd name="T62" fmla="*/ 3447 w 12028"/>
                  <a:gd name="T63" fmla="*/ 1771 h 2449"/>
                  <a:gd name="T64" fmla="*/ 4125 w 12028"/>
                  <a:gd name="T65" fmla="*/ 1843 h 2449"/>
                  <a:gd name="T66" fmla="*/ 4908 w 12028"/>
                  <a:gd name="T67" fmla="*/ 1602 h 2449"/>
                  <a:gd name="T68" fmla="*/ 3801 w 12028"/>
                  <a:gd name="T69" fmla="*/ 2449 h 2449"/>
                  <a:gd name="T70" fmla="*/ 2654 w 12028"/>
                  <a:gd name="T71" fmla="*/ 1227 h 2449"/>
                  <a:gd name="T72" fmla="*/ 3812 w 12028"/>
                  <a:gd name="T73" fmla="*/ 0 h 2449"/>
                  <a:gd name="T74" fmla="*/ 1822 w 12028"/>
                  <a:gd name="T75" fmla="*/ 157 h 2449"/>
                  <a:gd name="T76" fmla="*/ 1554 w 12028"/>
                  <a:gd name="T77" fmla="*/ 728 h 2449"/>
                  <a:gd name="T78" fmla="*/ 1104 w 12028"/>
                  <a:gd name="T79" fmla="*/ 446 h 2449"/>
                  <a:gd name="T80" fmla="*/ 675 w 12028"/>
                  <a:gd name="T81" fmla="*/ 640 h 2449"/>
                  <a:gd name="T82" fmla="*/ 1328 w 12028"/>
                  <a:gd name="T83" fmla="*/ 927 h 2449"/>
                  <a:gd name="T84" fmla="*/ 2231 w 12028"/>
                  <a:gd name="T85" fmla="*/ 1663 h 2449"/>
                  <a:gd name="T86" fmla="*/ 1145 w 12028"/>
                  <a:gd name="T87" fmla="*/ 2449 h 2449"/>
                  <a:gd name="T88" fmla="*/ 0 w 12028"/>
                  <a:gd name="T89" fmla="*/ 1727 h 2449"/>
                  <a:gd name="T90" fmla="*/ 798 w 12028"/>
                  <a:gd name="T91" fmla="*/ 1907 h 2449"/>
                  <a:gd name="T92" fmla="*/ 1514 w 12028"/>
                  <a:gd name="T93" fmla="*/ 1913 h 2449"/>
                  <a:gd name="T94" fmla="*/ 1552 w 12028"/>
                  <a:gd name="T95" fmla="*/ 1630 h 2449"/>
                  <a:gd name="T96" fmla="*/ 371 w 12028"/>
                  <a:gd name="T97" fmla="*/ 1246 h 2449"/>
                  <a:gd name="T98" fmla="*/ 333 w 12028"/>
                  <a:gd name="T99" fmla="*/ 207 h 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28" h="2449">
                    <a:moveTo>
                      <a:pt x="6450" y="505"/>
                    </a:moveTo>
                    <a:cubicBezTo>
                      <a:pt x="6286" y="505"/>
                      <a:pt x="6147" y="567"/>
                      <a:pt x="6034" y="691"/>
                    </a:cubicBezTo>
                    <a:cubicBezTo>
                      <a:pt x="5922" y="814"/>
                      <a:pt x="5866" y="992"/>
                      <a:pt x="5866" y="1224"/>
                    </a:cubicBezTo>
                    <a:cubicBezTo>
                      <a:pt x="5866" y="1457"/>
                      <a:pt x="5922" y="1635"/>
                      <a:pt x="6034" y="1758"/>
                    </a:cubicBezTo>
                    <a:cubicBezTo>
                      <a:pt x="6147" y="1882"/>
                      <a:pt x="6286" y="1943"/>
                      <a:pt x="6450" y="1943"/>
                    </a:cubicBezTo>
                    <a:cubicBezTo>
                      <a:pt x="6615" y="1943"/>
                      <a:pt x="6754" y="1882"/>
                      <a:pt x="6866" y="1758"/>
                    </a:cubicBezTo>
                    <a:cubicBezTo>
                      <a:pt x="6977" y="1635"/>
                      <a:pt x="7033" y="1455"/>
                      <a:pt x="7033" y="1220"/>
                    </a:cubicBezTo>
                    <a:cubicBezTo>
                      <a:pt x="7033" y="991"/>
                      <a:pt x="6977" y="814"/>
                      <a:pt x="6866" y="691"/>
                    </a:cubicBezTo>
                    <a:cubicBezTo>
                      <a:pt x="6754" y="567"/>
                      <a:pt x="6615" y="505"/>
                      <a:pt x="6450" y="505"/>
                    </a:cubicBezTo>
                    <a:close/>
                    <a:moveTo>
                      <a:pt x="10921" y="474"/>
                    </a:moveTo>
                    <a:cubicBezTo>
                      <a:pt x="10783" y="474"/>
                      <a:pt x="10669" y="524"/>
                      <a:pt x="10579" y="622"/>
                    </a:cubicBezTo>
                    <a:cubicBezTo>
                      <a:pt x="10489" y="721"/>
                      <a:pt x="10445" y="854"/>
                      <a:pt x="10446" y="1024"/>
                    </a:cubicBezTo>
                    <a:cubicBezTo>
                      <a:pt x="10761" y="1024"/>
                      <a:pt x="11076" y="1024"/>
                      <a:pt x="11391" y="1024"/>
                    </a:cubicBezTo>
                    <a:cubicBezTo>
                      <a:pt x="11386" y="844"/>
                      <a:pt x="11339" y="708"/>
                      <a:pt x="11249" y="614"/>
                    </a:cubicBezTo>
                    <a:cubicBezTo>
                      <a:pt x="11159" y="521"/>
                      <a:pt x="11050" y="474"/>
                      <a:pt x="10921" y="474"/>
                    </a:cubicBezTo>
                    <a:close/>
                    <a:moveTo>
                      <a:pt x="10883" y="0"/>
                    </a:moveTo>
                    <a:cubicBezTo>
                      <a:pt x="11238" y="0"/>
                      <a:pt x="11518" y="115"/>
                      <a:pt x="11724" y="345"/>
                    </a:cubicBezTo>
                    <a:cubicBezTo>
                      <a:pt x="11929" y="575"/>
                      <a:pt x="12028" y="928"/>
                      <a:pt x="12019" y="1403"/>
                    </a:cubicBezTo>
                    <a:cubicBezTo>
                      <a:pt x="11491" y="1403"/>
                      <a:pt x="10963" y="1403"/>
                      <a:pt x="10435" y="1403"/>
                    </a:cubicBezTo>
                    <a:cubicBezTo>
                      <a:pt x="10439" y="1587"/>
                      <a:pt x="10490" y="1730"/>
                      <a:pt x="10588" y="1832"/>
                    </a:cubicBezTo>
                    <a:cubicBezTo>
                      <a:pt x="10685" y="1934"/>
                      <a:pt x="10807" y="1985"/>
                      <a:pt x="10952" y="1985"/>
                    </a:cubicBezTo>
                    <a:cubicBezTo>
                      <a:pt x="11051" y="1985"/>
                      <a:pt x="11135" y="1959"/>
                      <a:pt x="11202" y="1906"/>
                    </a:cubicBezTo>
                    <a:cubicBezTo>
                      <a:pt x="11270" y="1853"/>
                      <a:pt x="11321" y="1768"/>
                      <a:pt x="11355" y="1650"/>
                    </a:cubicBezTo>
                    <a:cubicBezTo>
                      <a:pt x="11565" y="1685"/>
                      <a:pt x="11775" y="1719"/>
                      <a:pt x="11985" y="1754"/>
                    </a:cubicBezTo>
                    <a:cubicBezTo>
                      <a:pt x="11904" y="1980"/>
                      <a:pt x="11776" y="2153"/>
                      <a:pt x="11601" y="2271"/>
                    </a:cubicBezTo>
                    <a:cubicBezTo>
                      <a:pt x="11427" y="2389"/>
                      <a:pt x="11208" y="2449"/>
                      <a:pt x="10946" y="2449"/>
                    </a:cubicBezTo>
                    <a:cubicBezTo>
                      <a:pt x="10530" y="2449"/>
                      <a:pt x="10223" y="2315"/>
                      <a:pt x="10023" y="2049"/>
                    </a:cubicBezTo>
                    <a:cubicBezTo>
                      <a:pt x="9866" y="1836"/>
                      <a:pt x="9787" y="1567"/>
                      <a:pt x="9787" y="1242"/>
                    </a:cubicBezTo>
                    <a:cubicBezTo>
                      <a:pt x="9787" y="854"/>
                      <a:pt x="9890" y="550"/>
                      <a:pt x="10097" y="330"/>
                    </a:cubicBezTo>
                    <a:cubicBezTo>
                      <a:pt x="10304" y="110"/>
                      <a:pt x="10566" y="0"/>
                      <a:pt x="10883" y="0"/>
                    </a:cubicBezTo>
                    <a:close/>
                    <a:moveTo>
                      <a:pt x="9277" y="0"/>
                    </a:moveTo>
                    <a:cubicBezTo>
                      <a:pt x="9421" y="0"/>
                      <a:pt x="9559" y="39"/>
                      <a:pt x="9693" y="117"/>
                    </a:cubicBezTo>
                    <a:cubicBezTo>
                      <a:pt x="9627" y="297"/>
                      <a:pt x="9562" y="477"/>
                      <a:pt x="9497" y="657"/>
                    </a:cubicBezTo>
                    <a:cubicBezTo>
                      <a:pt x="9391" y="590"/>
                      <a:pt x="9292" y="556"/>
                      <a:pt x="9200" y="556"/>
                    </a:cubicBezTo>
                    <a:cubicBezTo>
                      <a:pt x="9112" y="556"/>
                      <a:pt x="9037" y="580"/>
                      <a:pt x="8975" y="628"/>
                    </a:cubicBezTo>
                    <a:cubicBezTo>
                      <a:pt x="8914" y="675"/>
                      <a:pt x="8865" y="762"/>
                      <a:pt x="8830" y="887"/>
                    </a:cubicBezTo>
                    <a:cubicBezTo>
                      <a:pt x="8795" y="1012"/>
                      <a:pt x="8777" y="1274"/>
                      <a:pt x="8777" y="1672"/>
                    </a:cubicBezTo>
                    <a:cubicBezTo>
                      <a:pt x="8777" y="1913"/>
                      <a:pt x="8777" y="2154"/>
                      <a:pt x="8777" y="2396"/>
                    </a:cubicBezTo>
                    <a:cubicBezTo>
                      <a:pt x="8566" y="2396"/>
                      <a:pt x="8356" y="2396"/>
                      <a:pt x="8145" y="2396"/>
                    </a:cubicBezTo>
                    <a:cubicBezTo>
                      <a:pt x="8145" y="1615"/>
                      <a:pt x="8145" y="834"/>
                      <a:pt x="8145" y="53"/>
                    </a:cubicBezTo>
                    <a:cubicBezTo>
                      <a:pt x="8341" y="53"/>
                      <a:pt x="8536" y="53"/>
                      <a:pt x="8732" y="53"/>
                    </a:cubicBezTo>
                    <a:cubicBezTo>
                      <a:pt x="8732" y="164"/>
                      <a:pt x="8732" y="275"/>
                      <a:pt x="8732" y="386"/>
                    </a:cubicBezTo>
                    <a:cubicBezTo>
                      <a:pt x="8833" y="229"/>
                      <a:pt x="8923" y="125"/>
                      <a:pt x="9003" y="75"/>
                    </a:cubicBezTo>
                    <a:cubicBezTo>
                      <a:pt x="9083" y="25"/>
                      <a:pt x="9175" y="0"/>
                      <a:pt x="9277" y="0"/>
                    </a:cubicBezTo>
                    <a:close/>
                    <a:moveTo>
                      <a:pt x="6448" y="0"/>
                    </a:moveTo>
                    <a:cubicBezTo>
                      <a:pt x="6810" y="0"/>
                      <a:pt x="7106" y="115"/>
                      <a:pt x="7337" y="345"/>
                    </a:cubicBezTo>
                    <a:cubicBezTo>
                      <a:pt x="7568" y="575"/>
                      <a:pt x="7683" y="866"/>
                      <a:pt x="7683" y="1218"/>
                    </a:cubicBezTo>
                    <a:cubicBezTo>
                      <a:pt x="7683" y="1572"/>
                      <a:pt x="7567" y="1866"/>
                      <a:pt x="7334" y="2099"/>
                    </a:cubicBezTo>
                    <a:cubicBezTo>
                      <a:pt x="7100" y="2332"/>
                      <a:pt x="6807" y="2449"/>
                      <a:pt x="6453" y="2449"/>
                    </a:cubicBezTo>
                    <a:cubicBezTo>
                      <a:pt x="6234" y="2449"/>
                      <a:pt x="6025" y="2400"/>
                      <a:pt x="5826" y="2303"/>
                    </a:cubicBezTo>
                    <a:cubicBezTo>
                      <a:pt x="5627" y="2206"/>
                      <a:pt x="5476" y="2064"/>
                      <a:pt x="5373" y="1876"/>
                    </a:cubicBezTo>
                    <a:cubicBezTo>
                      <a:pt x="5269" y="1689"/>
                      <a:pt x="5218" y="1460"/>
                      <a:pt x="5218" y="1191"/>
                    </a:cubicBezTo>
                    <a:cubicBezTo>
                      <a:pt x="5218" y="985"/>
                      <a:pt x="5269" y="786"/>
                      <a:pt x="5373" y="593"/>
                    </a:cubicBezTo>
                    <a:cubicBezTo>
                      <a:pt x="5476" y="401"/>
                      <a:pt x="5623" y="254"/>
                      <a:pt x="5813" y="152"/>
                    </a:cubicBezTo>
                    <a:cubicBezTo>
                      <a:pt x="6002" y="51"/>
                      <a:pt x="6214" y="0"/>
                      <a:pt x="6448" y="0"/>
                    </a:cubicBezTo>
                    <a:close/>
                    <a:moveTo>
                      <a:pt x="3812" y="0"/>
                    </a:moveTo>
                    <a:cubicBezTo>
                      <a:pt x="4103" y="0"/>
                      <a:pt x="4335" y="62"/>
                      <a:pt x="4506" y="184"/>
                    </a:cubicBezTo>
                    <a:cubicBezTo>
                      <a:pt x="4678" y="307"/>
                      <a:pt x="4801" y="494"/>
                      <a:pt x="4876" y="746"/>
                    </a:cubicBezTo>
                    <a:cubicBezTo>
                      <a:pt x="4669" y="782"/>
                      <a:pt x="4461" y="819"/>
                      <a:pt x="4253" y="856"/>
                    </a:cubicBezTo>
                    <a:cubicBezTo>
                      <a:pt x="4232" y="734"/>
                      <a:pt x="4185" y="642"/>
                      <a:pt x="4110" y="580"/>
                    </a:cubicBezTo>
                    <a:cubicBezTo>
                      <a:pt x="4036" y="518"/>
                      <a:pt x="3940" y="488"/>
                      <a:pt x="3821" y="488"/>
                    </a:cubicBezTo>
                    <a:cubicBezTo>
                      <a:pt x="3664" y="488"/>
                      <a:pt x="3538" y="541"/>
                      <a:pt x="3444" y="648"/>
                    </a:cubicBezTo>
                    <a:cubicBezTo>
                      <a:pt x="3351" y="754"/>
                      <a:pt x="3304" y="932"/>
                      <a:pt x="3304" y="1182"/>
                    </a:cubicBezTo>
                    <a:cubicBezTo>
                      <a:pt x="3304" y="1460"/>
                      <a:pt x="3351" y="1657"/>
                      <a:pt x="3447" y="1771"/>
                    </a:cubicBezTo>
                    <a:cubicBezTo>
                      <a:pt x="3542" y="1886"/>
                      <a:pt x="3670" y="1943"/>
                      <a:pt x="3830" y="1943"/>
                    </a:cubicBezTo>
                    <a:cubicBezTo>
                      <a:pt x="3950" y="1943"/>
                      <a:pt x="4049" y="1910"/>
                      <a:pt x="4125" y="1843"/>
                    </a:cubicBezTo>
                    <a:cubicBezTo>
                      <a:pt x="4201" y="1776"/>
                      <a:pt x="4255" y="1661"/>
                      <a:pt x="4287" y="1498"/>
                    </a:cubicBezTo>
                    <a:cubicBezTo>
                      <a:pt x="4494" y="1532"/>
                      <a:pt x="4701" y="1567"/>
                      <a:pt x="4908" y="1602"/>
                    </a:cubicBezTo>
                    <a:cubicBezTo>
                      <a:pt x="4843" y="1881"/>
                      <a:pt x="4720" y="2092"/>
                      <a:pt x="4537" y="2235"/>
                    </a:cubicBezTo>
                    <a:cubicBezTo>
                      <a:pt x="4354" y="2377"/>
                      <a:pt x="4108" y="2449"/>
                      <a:pt x="3801" y="2449"/>
                    </a:cubicBezTo>
                    <a:cubicBezTo>
                      <a:pt x="3452" y="2449"/>
                      <a:pt x="3173" y="2340"/>
                      <a:pt x="2965" y="2124"/>
                    </a:cubicBezTo>
                    <a:cubicBezTo>
                      <a:pt x="2758" y="1908"/>
                      <a:pt x="2654" y="1609"/>
                      <a:pt x="2654" y="1227"/>
                    </a:cubicBezTo>
                    <a:cubicBezTo>
                      <a:pt x="2654" y="840"/>
                      <a:pt x="2758" y="539"/>
                      <a:pt x="2966" y="323"/>
                    </a:cubicBezTo>
                    <a:cubicBezTo>
                      <a:pt x="3175" y="108"/>
                      <a:pt x="3457" y="0"/>
                      <a:pt x="3812" y="0"/>
                    </a:cubicBezTo>
                    <a:close/>
                    <a:moveTo>
                      <a:pt x="1093" y="0"/>
                    </a:moveTo>
                    <a:cubicBezTo>
                      <a:pt x="1420" y="0"/>
                      <a:pt x="1663" y="52"/>
                      <a:pt x="1822" y="157"/>
                    </a:cubicBezTo>
                    <a:cubicBezTo>
                      <a:pt x="1981" y="261"/>
                      <a:pt x="2090" y="416"/>
                      <a:pt x="2150" y="620"/>
                    </a:cubicBezTo>
                    <a:cubicBezTo>
                      <a:pt x="1952" y="656"/>
                      <a:pt x="1753" y="692"/>
                      <a:pt x="1554" y="728"/>
                    </a:cubicBezTo>
                    <a:cubicBezTo>
                      <a:pt x="1529" y="637"/>
                      <a:pt x="1480" y="567"/>
                      <a:pt x="1409" y="518"/>
                    </a:cubicBezTo>
                    <a:cubicBezTo>
                      <a:pt x="1338" y="470"/>
                      <a:pt x="1236" y="446"/>
                      <a:pt x="1104" y="446"/>
                    </a:cubicBezTo>
                    <a:cubicBezTo>
                      <a:pt x="938" y="446"/>
                      <a:pt x="819" y="468"/>
                      <a:pt x="747" y="514"/>
                    </a:cubicBezTo>
                    <a:cubicBezTo>
                      <a:pt x="699" y="546"/>
                      <a:pt x="675" y="588"/>
                      <a:pt x="675" y="640"/>
                    </a:cubicBezTo>
                    <a:cubicBezTo>
                      <a:pt x="675" y="684"/>
                      <a:pt x="696" y="721"/>
                      <a:pt x="738" y="752"/>
                    </a:cubicBezTo>
                    <a:cubicBezTo>
                      <a:pt x="795" y="793"/>
                      <a:pt x="991" y="852"/>
                      <a:pt x="1328" y="927"/>
                    </a:cubicBezTo>
                    <a:cubicBezTo>
                      <a:pt x="1665" y="1002"/>
                      <a:pt x="1900" y="1093"/>
                      <a:pt x="2033" y="1202"/>
                    </a:cubicBezTo>
                    <a:cubicBezTo>
                      <a:pt x="2165" y="1313"/>
                      <a:pt x="2231" y="1466"/>
                      <a:pt x="2231" y="1663"/>
                    </a:cubicBezTo>
                    <a:cubicBezTo>
                      <a:pt x="2231" y="1878"/>
                      <a:pt x="2140" y="2063"/>
                      <a:pt x="1957" y="2217"/>
                    </a:cubicBezTo>
                    <a:cubicBezTo>
                      <a:pt x="1774" y="2371"/>
                      <a:pt x="1503" y="2449"/>
                      <a:pt x="1145" y="2449"/>
                    </a:cubicBezTo>
                    <a:cubicBezTo>
                      <a:pt x="819" y="2449"/>
                      <a:pt x="562" y="2384"/>
                      <a:pt x="372" y="2254"/>
                    </a:cubicBezTo>
                    <a:cubicBezTo>
                      <a:pt x="182" y="2125"/>
                      <a:pt x="58" y="1949"/>
                      <a:pt x="0" y="1727"/>
                    </a:cubicBezTo>
                    <a:cubicBezTo>
                      <a:pt x="211" y="1696"/>
                      <a:pt x="423" y="1664"/>
                      <a:pt x="634" y="1632"/>
                    </a:cubicBezTo>
                    <a:cubicBezTo>
                      <a:pt x="661" y="1753"/>
                      <a:pt x="716" y="1845"/>
                      <a:pt x="798" y="1907"/>
                    </a:cubicBezTo>
                    <a:cubicBezTo>
                      <a:pt x="881" y="1970"/>
                      <a:pt x="996" y="2001"/>
                      <a:pt x="1145" y="2001"/>
                    </a:cubicBezTo>
                    <a:cubicBezTo>
                      <a:pt x="1308" y="2001"/>
                      <a:pt x="1431" y="1971"/>
                      <a:pt x="1514" y="1913"/>
                    </a:cubicBezTo>
                    <a:cubicBezTo>
                      <a:pt x="1569" y="1871"/>
                      <a:pt x="1597" y="1816"/>
                      <a:pt x="1597" y="1747"/>
                    </a:cubicBezTo>
                    <a:cubicBezTo>
                      <a:pt x="1597" y="1700"/>
                      <a:pt x="1582" y="1661"/>
                      <a:pt x="1552" y="1630"/>
                    </a:cubicBezTo>
                    <a:cubicBezTo>
                      <a:pt x="1521" y="1601"/>
                      <a:pt x="1450" y="1574"/>
                      <a:pt x="1341" y="1549"/>
                    </a:cubicBezTo>
                    <a:cubicBezTo>
                      <a:pt x="831" y="1438"/>
                      <a:pt x="507" y="1338"/>
                      <a:pt x="371" y="1246"/>
                    </a:cubicBezTo>
                    <a:cubicBezTo>
                      <a:pt x="182" y="1120"/>
                      <a:pt x="87" y="944"/>
                      <a:pt x="87" y="719"/>
                    </a:cubicBezTo>
                    <a:cubicBezTo>
                      <a:pt x="87" y="516"/>
                      <a:pt x="169" y="346"/>
                      <a:pt x="333" y="207"/>
                    </a:cubicBezTo>
                    <a:cubicBezTo>
                      <a:pt x="496" y="69"/>
                      <a:pt x="750" y="0"/>
                      <a:pt x="1093" y="0"/>
                    </a:cubicBezTo>
                    <a:close/>
                  </a:path>
                </a:pathLst>
              </a:custGeom>
              <a:solidFill>
                <a:sysClr val="windowText" lastClr="000000">
                  <a:lumMod val="50000"/>
                  <a:lumOff val="50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sp>
            <p:nvSpPr>
              <p:cNvPr id="123" name="Freeform 8"/>
              <p:cNvSpPr>
                <a:spLocks noEditPoints="1"/>
              </p:cNvSpPr>
              <p:nvPr/>
            </p:nvSpPr>
            <p:spPr bwMode="auto">
              <a:xfrm>
                <a:off x="3366124" y="3387470"/>
                <a:ext cx="1041400" cy="442912"/>
              </a:xfrm>
              <a:custGeom>
                <a:avLst/>
                <a:gdLst>
                  <a:gd name="T0" fmla="*/ 9003 w 10926"/>
                  <a:gd name="T1" fmla="*/ 829 h 4670"/>
                  <a:gd name="T2" fmla="*/ 8695 w 10926"/>
                  <a:gd name="T3" fmla="*/ 2337 h 4670"/>
                  <a:gd name="T4" fmla="*/ 9005 w 10926"/>
                  <a:gd name="T5" fmla="*/ 3843 h 4670"/>
                  <a:gd name="T6" fmla="*/ 9621 w 10926"/>
                  <a:gd name="T7" fmla="*/ 3842 h 4670"/>
                  <a:gd name="T8" fmla="*/ 9929 w 10926"/>
                  <a:gd name="T9" fmla="*/ 2337 h 4670"/>
                  <a:gd name="T10" fmla="*/ 9619 w 10926"/>
                  <a:gd name="T11" fmla="*/ 829 h 4670"/>
                  <a:gd name="T12" fmla="*/ 5454 w 10926"/>
                  <a:gd name="T13" fmla="*/ 727 h 4670"/>
                  <a:gd name="T14" fmla="*/ 4936 w 10926"/>
                  <a:gd name="T15" fmla="*/ 1192 h 4670"/>
                  <a:gd name="T16" fmla="*/ 4926 w 10926"/>
                  <a:gd name="T17" fmla="*/ 3443 h 4670"/>
                  <a:gd name="T18" fmla="*/ 5454 w 10926"/>
                  <a:gd name="T19" fmla="*/ 3943 h 4670"/>
                  <a:gd name="T20" fmla="*/ 5973 w 10926"/>
                  <a:gd name="T21" fmla="*/ 3478 h 4670"/>
                  <a:gd name="T22" fmla="*/ 5983 w 10926"/>
                  <a:gd name="T23" fmla="*/ 1231 h 4670"/>
                  <a:gd name="T24" fmla="*/ 5454 w 10926"/>
                  <a:gd name="T25" fmla="*/ 727 h 4670"/>
                  <a:gd name="T26" fmla="*/ 3123 w 10926"/>
                  <a:gd name="T27" fmla="*/ 82 h 4670"/>
                  <a:gd name="T28" fmla="*/ 1326 w 10926"/>
                  <a:gd name="T29" fmla="*/ 902 h 4670"/>
                  <a:gd name="T30" fmla="*/ 1828 w 10926"/>
                  <a:gd name="T31" fmla="*/ 1532 h 4670"/>
                  <a:gd name="T32" fmla="*/ 3343 w 10926"/>
                  <a:gd name="T33" fmla="*/ 3057 h 4670"/>
                  <a:gd name="T34" fmla="*/ 1641 w 10926"/>
                  <a:gd name="T35" fmla="*/ 4670 h 4670"/>
                  <a:gd name="T36" fmla="*/ 0 w 10926"/>
                  <a:gd name="T37" fmla="*/ 3416 h 4670"/>
                  <a:gd name="T38" fmla="*/ 1190 w 10926"/>
                  <a:gd name="T39" fmla="*/ 3795 h 4670"/>
                  <a:gd name="T40" fmla="*/ 2156 w 10926"/>
                  <a:gd name="T41" fmla="*/ 3745 h 4670"/>
                  <a:gd name="T42" fmla="*/ 2158 w 10926"/>
                  <a:gd name="T43" fmla="*/ 2441 h 4670"/>
                  <a:gd name="T44" fmla="*/ 888 w 10926"/>
                  <a:gd name="T45" fmla="*/ 2564 h 4670"/>
                  <a:gd name="T46" fmla="*/ 604 w 10926"/>
                  <a:gd name="T47" fmla="*/ 82 h 4670"/>
                  <a:gd name="T48" fmla="*/ 10441 w 10926"/>
                  <a:gd name="T49" fmla="*/ 475 h 4670"/>
                  <a:gd name="T50" fmla="*/ 10438 w 10926"/>
                  <a:gd name="T51" fmla="*/ 4202 h 4670"/>
                  <a:gd name="T52" fmla="*/ 8142 w 10926"/>
                  <a:gd name="T53" fmla="*/ 4157 h 4670"/>
                  <a:gd name="T54" fmla="*/ 8186 w 10926"/>
                  <a:gd name="T55" fmla="*/ 468 h 4670"/>
                  <a:gd name="T56" fmla="*/ 5454 w 10926"/>
                  <a:gd name="T57" fmla="*/ 0 h 4670"/>
                  <a:gd name="T58" fmla="*/ 7068 w 10926"/>
                  <a:gd name="T59" fmla="*/ 2337 h 4670"/>
                  <a:gd name="T60" fmla="*/ 5454 w 10926"/>
                  <a:gd name="T61" fmla="*/ 4670 h 4670"/>
                  <a:gd name="T62" fmla="*/ 3841 w 10926"/>
                  <a:gd name="T63" fmla="*/ 2327 h 4670"/>
                  <a:gd name="T64" fmla="*/ 5454 w 10926"/>
                  <a:gd name="T65" fmla="*/ 0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26" h="4670">
                    <a:moveTo>
                      <a:pt x="9312" y="727"/>
                    </a:moveTo>
                    <a:cubicBezTo>
                      <a:pt x="9197" y="727"/>
                      <a:pt x="9094" y="761"/>
                      <a:pt x="9003" y="829"/>
                    </a:cubicBezTo>
                    <a:cubicBezTo>
                      <a:pt x="8913" y="896"/>
                      <a:pt x="8843" y="1017"/>
                      <a:pt x="8793" y="1192"/>
                    </a:cubicBezTo>
                    <a:cubicBezTo>
                      <a:pt x="8728" y="1419"/>
                      <a:pt x="8695" y="1800"/>
                      <a:pt x="8695" y="2337"/>
                    </a:cubicBezTo>
                    <a:cubicBezTo>
                      <a:pt x="8695" y="2873"/>
                      <a:pt x="8724" y="3242"/>
                      <a:pt x="8783" y="3443"/>
                    </a:cubicBezTo>
                    <a:cubicBezTo>
                      <a:pt x="8842" y="3643"/>
                      <a:pt x="8916" y="3777"/>
                      <a:pt x="9005" y="3843"/>
                    </a:cubicBezTo>
                    <a:cubicBezTo>
                      <a:pt x="9094" y="3910"/>
                      <a:pt x="9197" y="3943"/>
                      <a:pt x="9312" y="3943"/>
                    </a:cubicBezTo>
                    <a:cubicBezTo>
                      <a:pt x="9427" y="3943"/>
                      <a:pt x="9530" y="3909"/>
                      <a:pt x="9621" y="3842"/>
                    </a:cubicBezTo>
                    <a:cubicBezTo>
                      <a:pt x="9711" y="3774"/>
                      <a:pt x="9781" y="3653"/>
                      <a:pt x="9831" y="3478"/>
                    </a:cubicBezTo>
                    <a:cubicBezTo>
                      <a:pt x="9896" y="3254"/>
                      <a:pt x="9929" y="2873"/>
                      <a:pt x="9929" y="2337"/>
                    </a:cubicBezTo>
                    <a:cubicBezTo>
                      <a:pt x="9929" y="1800"/>
                      <a:pt x="9900" y="1432"/>
                      <a:pt x="9841" y="1231"/>
                    </a:cubicBezTo>
                    <a:cubicBezTo>
                      <a:pt x="9782" y="1030"/>
                      <a:pt x="9708" y="896"/>
                      <a:pt x="9619" y="829"/>
                    </a:cubicBezTo>
                    <a:cubicBezTo>
                      <a:pt x="9530" y="761"/>
                      <a:pt x="9427" y="727"/>
                      <a:pt x="9312" y="727"/>
                    </a:cubicBezTo>
                    <a:close/>
                    <a:moveTo>
                      <a:pt x="5454" y="727"/>
                    </a:moveTo>
                    <a:cubicBezTo>
                      <a:pt x="5339" y="727"/>
                      <a:pt x="5236" y="761"/>
                      <a:pt x="5146" y="829"/>
                    </a:cubicBezTo>
                    <a:cubicBezTo>
                      <a:pt x="5056" y="896"/>
                      <a:pt x="4985" y="1017"/>
                      <a:pt x="4936" y="1192"/>
                    </a:cubicBezTo>
                    <a:cubicBezTo>
                      <a:pt x="4870" y="1419"/>
                      <a:pt x="4837" y="1800"/>
                      <a:pt x="4837" y="2337"/>
                    </a:cubicBezTo>
                    <a:cubicBezTo>
                      <a:pt x="4837" y="2873"/>
                      <a:pt x="4867" y="3242"/>
                      <a:pt x="4926" y="3443"/>
                    </a:cubicBezTo>
                    <a:cubicBezTo>
                      <a:pt x="4984" y="3643"/>
                      <a:pt x="5058" y="3777"/>
                      <a:pt x="5148" y="3843"/>
                    </a:cubicBezTo>
                    <a:cubicBezTo>
                      <a:pt x="5237" y="3910"/>
                      <a:pt x="5339" y="3943"/>
                      <a:pt x="5454" y="3943"/>
                    </a:cubicBezTo>
                    <a:cubicBezTo>
                      <a:pt x="5570" y="3943"/>
                      <a:pt x="5673" y="3909"/>
                      <a:pt x="5763" y="3842"/>
                    </a:cubicBezTo>
                    <a:cubicBezTo>
                      <a:pt x="5853" y="3774"/>
                      <a:pt x="5923" y="3653"/>
                      <a:pt x="5973" y="3478"/>
                    </a:cubicBezTo>
                    <a:cubicBezTo>
                      <a:pt x="6039" y="3254"/>
                      <a:pt x="6072" y="2873"/>
                      <a:pt x="6072" y="2337"/>
                    </a:cubicBezTo>
                    <a:cubicBezTo>
                      <a:pt x="6072" y="1800"/>
                      <a:pt x="6042" y="1432"/>
                      <a:pt x="5983" y="1231"/>
                    </a:cubicBezTo>
                    <a:cubicBezTo>
                      <a:pt x="5925" y="1030"/>
                      <a:pt x="5851" y="896"/>
                      <a:pt x="5761" y="829"/>
                    </a:cubicBezTo>
                    <a:cubicBezTo>
                      <a:pt x="5672" y="761"/>
                      <a:pt x="5570" y="727"/>
                      <a:pt x="5454" y="727"/>
                    </a:cubicBezTo>
                    <a:close/>
                    <a:moveTo>
                      <a:pt x="604" y="82"/>
                    </a:moveTo>
                    <a:cubicBezTo>
                      <a:pt x="1443" y="82"/>
                      <a:pt x="2283" y="82"/>
                      <a:pt x="3123" y="82"/>
                    </a:cubicBezTo>
                    <a:cubicBezTo>
                      <a:pt x="3123" y="355"/>
                      <a:pt x="3123" y="628"/>
                      <a:pt x="3123" y="902"/>
                    </a:cubicBezTo>
                    <a:cubicBezTo>
                      <a:pt x="2524" y="902"/>
                      <a:pt x="1925" y="902"/>
                      <a:pt x="1326" y="902"/>
                    </a:cubicBezTo>
                    <a:cubicBezTo>
                      <a:pt x="1276" y="1161"/>
                      <a:pt x="1226" y="1420"/>
                      <a:pt x="1177" y="1679"/>
                    </a:cubicBezTo>
                    <a:cubicBezTo>
                      <a:pt x="1389" y="1581"/>
                      <a:pt x="1606" y="1532"/>
                      <a:pt x="1828" y="1532"/>
                    </a:cubicBezTo>
                    <a:cubicBezTo>
                      <a:pt x="2250" y="1532"/>
                      <a:pt x="2608" y="1673"/>
                      <a:pt x="2902" y="1956"/>
                    </a:cubicBezTo>
                    <a:cubicBezTo>
                      <a:pt x="3196" y="2239"/>
                      <a:pt x="3343" y="2606"/>
                      <a:pt x="3343" y="3057"/>
                    </a:cubicBezTo>
                    <a:cubicBezTo>
                      <a:pt x="3343" y="3434"/>
                      <a:pt x="3224" y="3770"/>
                      <a:pt x="2987" y="4065"/>
                    </a:cubicBezTo>
                    <a:cubicBezTo>
                      <a:pt x="2664" y="4468"/>
                      <a:pt x="2215" y="4670"/>
                      <a:pt x="1641" y="4670"/>
                    </a:cubicBezTo>
                    <a:cubicBezTo>
                      <a:pt x="1182" y="4670"/>
                      <a:pt x="808" y="4557"/>
                      <a:pt x="519" y="4330"/>
                    </a:cubicBezTo>
                    <a:cubicBezTo>
                      <a:pt x="230" y="4103"/>
                      <a:pt x="57" y="3799"/>
                      <a:pt x="0" y="3416"/>
                    </a:cubicBezTo>
                    <a:cubicBezTo>
                      <a:pt x="317" y="3386"/>
                      <a:pt x="633" y="3356"/>
                      <a:pt x="949" y="3326"/>
                    </a:cubicBezTo>
                    <a:cubicBezTo>
                      <a:pt x="977" y="3523"/>
                      <a:pt x="1057" y="3680"/>
                      <a:pt x="1190" y="3795"/>
                    </a:cubicBezTo>
                    <a:cubicBezTo>
                      <a:pt x="1324" y="3910"/>
                      <a:pt x="1477" y="3968"/>
                      <a:pt x="1651" y="3968"/>
                    </a:cubicBezTo>
                    <a:cubicBezTo>
                      <a:pt x="1850" y="3968"/>
                      <a:pt x="2019" y="3894"/>
                      <a:pt x="2156" y="3745"/>
                    </a:cubicBezTo>
                    <a:cubicBezTo>
                      <a:pt x="2294" y="3596"/>
                      <a:pt x="2363" y="3372"/>
                      <a:pt x="2363" y="3073"/>
                    </a:cubicBezTo>
                    <a:cubicBezTo>
                      <a:pt x="2363" y="2792"/>
                      <a:pt x="2295" y="2582"/>
                      <a:pt x="2158" y="2441"/>
                    </a:cubicBezTo>
                    <a:cubicBezTo>
                      <a:pt x="2021" y="2301"/>
                      <a:pt x="1843" y="2231"/>
                      <a:pt x="1624" y="2231"/>
                    </a:cubicBezTo>
                    <a:cubicBezTo>
                      <a:pt x="1351" y="2231"/>
                      <a:pt x="1105" y="2342"/>
                      <a:pt x="888" y="2564"/>
                    </a:cubicBezTo>
                    <a:cubicBezTo>
                      <a:pt x="631" y="2530"/>
                      <a:pt x="373" y="2496"/>
                      <a:pt x="115" y="2462"/>
                    </a:cubicBezTo>
                    <a:cubicBezTo>
                      <a:pt x="278" y="1668"/>
                      <a:pt x="441" y="875"/>
                      <a:pt x="604" y="82"/>
                    </a:cubicBezTo>
                    <a:close/>
                    <a:moveTo>
                      <a:pt x="9312" y="0"/>
                    </a:moveTo>
                    <a:cubicBezTo>
                      <a:pt x="9793" y="0"/>
                      <a:pt x="10170" y="159"/>
                      <a:pt x="10441" y="475"/>
                    </a:cubicBezTo>
                    <a:cubicBezTo>
                      <a:pt x="10764" y="849"/>
                      <a:pt x="10926" y="1470"/>
                      <a:pt x="10926" y="2337"/>
                    </a:cubicBezTo>
                    <a:cubicBezTo>
                      <a:pt x="10926" y="3202"/>
                      <a:pt x="10763" y="3824"/>
                      <a:pt x="10438" y="4202"/>
                    </a:cubicBezTo>
                    <a:cubicBezTo>
                      <a:pt x="10169" y="4514"/>
                      <a:pt x="9793" y="4670"/>
                      <a:pt x="9312" y="4670"/>
                    </a:cubicBezTo>
                    <a:cubicBezTo>
                      <a:pt x="8828" y="4670"/>
                      <a:pt x="8438" y="4499"/>
                      <a:pt x="8142" y="4157"/>
                    </a:cubicBezTo>
                    <a:cubicBezTo>
                      <a:pt x="7846" y="3815"/>
                      <a:pt x="7698" y="3205"/>
                      <a:pt x="7698" y="2327"/>
                    </a:cubicBezTo>
                    <a:cubicBezTo>
                      <a:pt x="7698" y="1467"/>
                      <a:pt x="7861" y="847"/>
                      <a:pt x="8186" y="468"/>
                    </a:cubicBezTo>
                    <a:cubicBezTo>
                      <a:pt x="8455" y="156"/>
                      <a:pt x="8831" y="0"/>
                      <a:pt x="9312" y="0"/>
                    </a:cubicBezTo>
                    <a:close/>
                    <a:moveTo>
                      <a:pt x="5454" y="0"/>
                    </a:moveTo>
                    <a:cubicBezTo>
                      <a:pt x="5936" y="0"/>
                      <a:pt x="6312" y="159"/>
                      <a:pt x="6583" y="475"/>
                    </a:cubicBezTo>
                    <a:cubicBezTo>
                      <a:pt x="6907" y="849"/>
                      <a:pt x="7068" y="1470"/>
                      <a:pt x="7068" y="2337"/>
                    </a:cubicBezTo>
                    <a:cubicBezTo>
                      <a:pt x="7068" y="3202"/>
                      <a:pt x="6906" y="3824"/>
                      <a:pt x="6580" y="4202"/>
                    </a:cubicBezTo>
                    <a:cubicBezTo>
                      <a:pt x="6311" y="4514"/>
                      <a:pt x="5936" y="4670"/>
                      <a:pt x="5454" y="4670"/>
                    </a:cubicBezTo>
                    <a:cubicBezTo>
                      <a:pt x="4971" y="4670"/>
                      <a:pt x="4581" y="4499"/>
                      <a:pt x="4285" y="4157"/>
                    </a:cubicBezTo>
                    <a:cubicBezTo>
                      <a:pt x="3989" y="3815"/>
                      <a:pt x="3841" y="3205"/>
                      <a:pt x="3841" y="2327"/>
                    </a:cubicBezTo>
                    <a:cubicBezTo>
                      <a:pt x="3841" y="1467"/>
                      <a:pt x="4003" y="847"/>
                      <a:pt x="4329" y="468"/>
                    </a:cubicBezTo>
                    <a:cubicBezTo>
                      <a:pt x="4598" y="156"/>
                      <a:pt x="4973" y="0"/>
                      <a:pt x="5454" y="0"/>
                    </a:cubicBezTo>
                    <a:close/>
                  </a:path>
                </a:pathLst>
              </a:custGeom>
              <a:solidFill>
                <a:sysClr val="windowText" lastClr="000000">
                  <a:lumMod val="50000"/>
                  <a:lumOff val="50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sp>
          <p:nvSpPr>
            <p:cNvPr id="119" name="矩形 118"/>
            <p:cNvSpPr/>
            <p:nvPr/>
          </p:nvSpPr>
          <p:spPr bwMode="auto">
            <a:xfrm>
              <a:off x="422589" y="2100035"/>
              <a:ext cx="847919" cy="847919"/>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ArchDown">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C0504D">
                      <a:lumMod val="75000"/>
                    </a:srgbClr>
                  </a:solidFill>
                  <a:effectLst/>
                  <a:uLnTx/>
                  <a:uFillTx/>
                  <a:latin typeface="Arial Rounded MT Bold" pitchFamily="34" charset="0"/>
                  <a:ea typeface="宋体" pitchFamily="2" charset="-122"/>
                </a:rPr>
                <a:t>YOUR  TEXT</a:t>
              </a:r>
              <a:endParaRPr kumimoji="0" lang="zh-CN" altLang="en-US" sz="1400" b="0" i="0" u="none" strike="noStrike" kern="0" cap="none" spc="0" normalizeH="0" baseline="0" noProof="0" dirty="0">
                <a:ln>
                  <a:noFill/>
                </a:ln>
                <a:solidFill>
                  <a:srgbClr val="C0504D">
                    <a:lumMod val="75000"/>
                  </a:srgbClr>
                </a:solidFill>
                <a:effectLst/>
                <a:uLnTx/>
                <a:uFillTx/>
                <a:latin typeface="Arial Rounded MT Bold" pitchFamily="34" charset="0"/>
                <a:ea typeface="宋体" pitchFamily="2" charset="-122"/>
              </a:endParaRPr>
            </a:p>
          </p:txBody>
        </p:sp>
      </p:grpSp>
      <p:sp>
        <p:nvSpPr>
          <p:cNvPr id="124" name="TextBox 123"/>
          <p:cNvSpPr txBox="1"/>
          <p:nvPr/>
        </p:nvSpPr>
        <p:spPr>
          <a:xfrm>
            <a:off x="2267744" y="3567330"/>
            <a:ext cx="1498320"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rgbClr val="C0504D">
                    <a:lumMod val="75000"/>
                  </a:srgbClr>
                </a:solidFill>
                <a:effectLst/>
                <a:uLnTx/>
                <a:uFillTx/>
                <a:latin typeface="Arial Rounded MT Bold" pitchFamily="34" charset="0"/>
              </a:rPr>
              <a:t>TEXT</a:t>
            </a:r>
            <a:endParaRPr kumimoji="0" lang="zh-CN" altLang="en-US" sz="4000" b="0" i="0" u="none" strike="noStrike" kern="0" cap="none" spc="0" normalizeH="0" baseline="0" noProof="0" dirty="0">
              <a:ln>
                <a:noFill/>
              </a:ln>
              <a:solidFill>
                <a:srgbClr val="C0504D">
                  <a:lumMod val="75000"/>
                </a:srgbClr>
              </a:solidFill>
              <a:effectLst/>
              <a:uLnTx/>
              <a:uFillTx/>
              <a:latin typeface="Arial Rounded MT Bold" pitchFamily="34" charset="0"/>
            </a:endParaRPr>
          </a:p>
        </p:txBody>
      </p:sp>
      <p:sp>
        <p:nvSpPr>
          <p:cNvPr id="125" name="下箭头 124"/>
          <p:cNvSpPr/>
          <p:nvPr/>
        </p:nvSpPr>
        <p:spPr bwMode="auto">
          <a:xfrm>
            <a:off x="2828115" y="2727807"/>
            <a:ext cx="331317" cy="220857"/>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6" name="下箭头 125"/>
          <p:cNvSpPr/>
          <p:nvPr/>
        </p:nvSpPr>
        <p:spPr bwMode="auto">
          <a:xfrm rot="3740284">
            <a:off x="3965669" y="3181878"/>
            <a:ext cx="266222" cy="274860"/>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7" name="下箭头 126"/>
          <p:cNvSpPr/>
          <p:nvPr/>
        </p:nvSpPr>
        <p:spPr bwMode="auto">
          <a:xfrm rot="17859716" flipV="1">
            <a:off x="3900661" y="4193350"/>
            <a:ext cx="266222" cy="274860"/>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8" name="下箭头 127"/>
          <p:cNvSpPr/>
          <p:nvPr/>
        </p:nvSpPr>
        <p:spPr bwMode="auto">
          <a:xfrm rot="3740284" flipH="1" flipV="1">
            <a:off x="1812429" y="4274336"/>
            <a:ext cx="266222" cy="274860"/>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29" name="下箭头 128"/>
          <p:cNvSpPr/>
          <p:nvPr/>
        </p:nvSpPr>
        <p:spPr bwMode="auto">
          <a:xfrm flipV="1">
            <a:off x="2870863" y="4864327"/>
            <a:ext cx="331317" cy="220857"/>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sp>
        <p:nvSpPr>
          <p:cNvPr id="130" name="下箭头 129"/>
          <p:cNvSpPr/>
          <p:nvPr/>
        </p:nvSpPr>
        <p:spPr bwMode="auto">
          <a:xfrm rot="17859716" flipH="1">
            <a:off x="1815765" y="3225750"/>
            <a:ext cx="266222" cy="274860"/>
          </a:xfrm>
          <a:prstGeom prst="downArrow">
            <a:avLst/>
          </a:prstGeom>
          <a:solidFill>
            <a:srgbClr val="C0504D">
              <a:lumMod val="75000"/>
            </a:srgb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nvGrpSpPr>
          <p:cNvPr id="131" name="组合 130"/>
          <p:cNvGrpSpPr/>
          <p:nvPr/>
        </p:nvGrpSpPr>
        <p:grpSpPr>
          <a:xfrm>
            <a:off x="4295289" y="2348880"/>
            <a:ext cx="1283155" cy="1099348"/>
            <a:chOff x="5836391" y="2207511"/>
            <a:chExt cx="1080000" cy="1080000"/>
          </a:xfrm>
        </p:grpSpPr>
        <p:sp>
          <p:nvSpPr>
            <p:cNvPr id="132" name="椭圆 131"/>
            <p:cNvSpPr/>
            <p:nvPr/>
          </p:nvSpPr>
          <p:spPr bwMode="auto">
            <a:xfrm>
              <a:off x="5836391" y="2207511"/>
              <a:ext cx="1080000" cy="1080000"/>
            </a:xfrm>
            <a:prstGeom prst="ellipse">
              <a:avLst/>
            </a:prstGeom>
            <a:solidFill>
              <a:sysClr val="window" lastClr="FFFFFF"/>
            </a:solidFill>
            <a:ln w="38100" cap="flat" cmpd="sng" algn="ctr">
              <a:solidFill>
                <a:srgbClr val="C0504D">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latin typeface="Arial" charset="0"/>
                <a:ea typeface="宋体" pitchFamily="2" charset="-122"/>
              </a:endParaRPr>
            </a:p>
          </p:txBody>
        </p:sp>
        <p:grpSp>
          <p:nvGrpSpPr>
            <p:cNvPr id="133" name="组合 132"/>
            <p:cNvGrpSpPr/>
            <p:nvPr/>
          </p:nvGrpSpPr>
          <p:grpSpPr>
            <a:xfrm>
              <a:off x="6188667" y="2351531"/>
              <a:ext cx="375450" cy="653892"/>
              <a:chOff x="5205309" y="2329858"/>
              <a:chExt cx="767101" cy="1336004"/>
            </a:xfrm>
          </p:grpSpPr>
          <p:sp>
            <p:nvSpPr>
              <p:cNvPr id="135" name="Freeform 9"/>
              <p:cNvSpPr>
                <a:spLocks noEditPoints="1"/>
              </p:cNvSpPr>
              <p:nvPr/>
            </p:nvSpPr>
            <p:spPr bwMode="auto">
              <a:xfrm>
                <a:off x="5205309" y="2329858"/>
                <a:ext cx="767101" cy="1336004"/>
              </a:xfrm>
              <a:custGeom>
                <a:avLst/>
                <a:gdLst>
                  <a:gd name="T0" fmla="*/ 684 w 1254"/>
                  <a:gd name="T1" fmla="*/ 446 h 2184"/>
                  <a:gd name="T2" fmla="*/ 786 w 1254"/>
                  <a:gd name="T3" fmla="*/ 362 h 2184"/>
                  <a:gd name="T4" fmla="*/ 826 w 1254"/>
                  <a:gd name="T5" fmla="*/ 232 h 2184"/>
                  <a:gd name="T6" fmla="*/ 798 w 1254"/>
                  <a:gd name="T7" fmla="*/ 122 h 2184"/>
                  <a:gd name="T8" fmla="*/ 704 w 1254"/>
                  <a:gd name="T9" fmla="*/ 28 h 2184"/>
                  <a:gd name="T10" fmla="*/ 594 w 1254"/>
                  <a:gd name="T11" fmla="*/ 0 h 2184"/>
                  <a:gd name="T12" fmla="*/ 464 w 1254"/>
                  <a:gd name="T13" fmla="*/ 40 h 2184"/>
                  <a:gd name="T14" fmla="*/ 380 w 1254"/>
                  <a:gd name="T15" fmla="*/ 142 h 2184"/>
                  <a:gd name="T16" fmla="*/ 364 w 1254"/>
                  <a:gd name="T17" fmla="*/ 256 h 2184"/>
                  <a:gd name="T18" fmla="*/ 414 w 1254"/>
                  <a:gd name="T19" fmla="*/ 380 h 2184"/>
                  <a:gd name="T20" fmla="*/ 526 w 1254"/>
                  <a:gd name="T21" fmla="*/ 454 h 2184"/>
                  <a:gd name="T22" fmla="*/ 652 w 1254"/>
                  <a:gd name="T23" fmla="*/ 1374 h 2184"/>
                  <a:gd name="T24" fmla="*/ 752 w 1254"/>
                  <a:gd name="T25" fmla="*/ 1544 h 2184"/>
                  <a:gd name="T26" fmla="*/ 658 w 1254"/>
                  <a:gd name="T27" fmla="*/ 1556 h 2184"/>
                  <a:gd name="T28" fmla="*/ 600 w 1254"/>
                  <a:gd name="T29" fmla="*/ 1490 h 2184"/>
                  <a:gd name="T30" fmla="*/ 540 w 1254"/>
                  <a:gd name="T31" fmla="*/ 1494 h 2184"/>
                  <a:gd name="T32" fmla="*/ 1138 w 1254"/>
                  <a:gd name="T33" fmla="*/ 2184 h 2184"/>
                  <a:gd name="T34" fmla="*/ 1102 w 1254"/>
                  <a:gd name="T35" fmla="*/ 648 h 2184"/>
                  <a:gd name="T36" fmla="*/ 1040 w 1254"/>
                  <a:gd name="T37" fmla="*/ 506 h 2184"/>
                  <a:gd name="T38" fmla="*/ 946 w 1254"/>
                  <a:gd name="T39" fmla="*/ 474 h 2184"/>
                  <a:gd name="T40" fmla="*/ 560 w 1254"/>
                  <a:gd name="T41" fmla="*/ 532 h 2184"/>
                  <a:gd name="T42" fmla="*/ 218 w 1254"/>
                  <a:gd name="T43" fmla="*/ 594 h 2184"/>
                  <a:gd name="T44" fmla="*/ 210 w 1254"/>
                  <a:gd name="T45" fmla="*/ 624 h 2184"/>
                  <a:gd name="T46" fmla="*/ 314 w 1254"/>
                  <a:gd name="T47" fmla="*/ 660 h 2184"/>
                  <a:gd name="T48" fmla="*/ 370 w 1254"/>
                  <a:gd name="T49" fmla="*/ 730 h 2184"/>
                  <a:gd name="T50" fmla="*/ 384 w 1254"/>
                  <a:gd name="T51" fmla="*/ 830 h 2184"/>
                  <a:gd name="T52" fmla="*/ 350 w 1254"/>
                  <a:gd name="T53" fmla="*/ 912 h 2184"/>
                  <a:gd name="T54" fmla="*/ 266 w 1254"/>
                  <a:gd name="T55" fmla="*/ 974 h 2184"/>
                  <a:gd name="T56" fmla="*/ 162 w 1254"/>
                  <a:gd name="T57" fmla="*/ 978 h 2184"/>
                  <a:gd name="T58" fmla="*/ 78 w 1254"/>
                  <a:gd name="T59" fmla="*/ 930 h 2184"/>
                  <a:gd name="T60" fmla="*/ 2 w 1254"/>
                  <a:gd name="T61" fmla="*/ 1108 h 2184"/>
                  <a:gd name="T62" fmla="*/ 42 w 1254"/>
                  <a:gd name="T63" fmla="*/ 1160 h 2184"/>
                  <a:gd name="T64" fmla="*/ 524 w 1254"/>
                  <a:gd name="T65" fmla="*/ 1472 h 2184"/>
                  <a:gd name="T66" fmla="*/ 588 w 1254"/>
                  <a:gd name="T67" fmla="*/ 1478 h 2184"/>
                  <a:gd name="T68" fmla="*/ 608 w 1254"/>
                  <a:gd name="T69" fmla="*/ 1424 h 2184"/>
                  <a:gd name="T70" fmla="*/ 640 w 1254"/>
                  <a:gd name="T71" fmla="*/ 1388 h 2184"/>
                  <a:gd name="T72" fmla="*/ 178 w 1254"/>
                  <a:gd name="T73" fmla="*/ 1044 h 2184"/>
                  <a:gd name="T74" fmla="*/ 294 w 1254"/>
                  <a:gd name="T75" fmla="*/ 1058 h 2184"/>
                  <a:gd name="T76" fmla="*/ 348 w 1254"/>
                  <a:gd name="T77" fmla="*/ 958 h 2184"/>
                  <a:gd name="T78" fmla="*/ 540 w 1254"/>
                  <a:gd name="T79" fmla="*/ 824 h 2184"/>
                  <a:gd name="T80" fmla="*/ 582 w 1254"/>
                  <a:gd name="T81" fmla="*/ 838 h 2184"/>
                  <a:gd name="T82" fmla="*/ 572 w 1254"/>
                  <a:gd name="T83" fmla="*/ 894 h 2184"/>
                  <a:gd name="T84" fmla="*/ 532 w 1254"/>
                  <a:gd name="T85" fmla="*/ 966 h 2184"/>
                  <a:gd name="T86" fmla="*/ 588 w 1254"/>
                  <a:gd name="T87" fmla="*/ 1024 h 2184"/>
                  <a:gd name="T88" fmla="*/ 698 w 1254"/>
                  <a:gd name="T89" fmla="*/ 1064 h 2184"/>
                  <a:gd name="T90" fmla="*/ 782 w 1254"/>
                  <a:gd name="T91" fmla="*/ 1002 h 2184"/>
                  <a:gd name="T92" fmla="*/ 982 w 1254"/>
                  <a:gd name="T93" fmla="*/ 966 h 2184"/>
                  <a:gd name="T94" fmla="*/ 1042 w 1254"/>
                  <a:gd name="T95" fmla="*/ 1000 h 2184"/>
                  <a:gd name="T96" fmla="*/ 1004 w 1254"/>
                  <a:gd name="T97" fmla="*/ 1034 h 2184"/>
                  <a:gd name="T98" fmla="*/ 890 w 1254"/>
                  <a:gd name="T99" fmla="*/ 1080 h 2184"/>
                  <a:gd name="T100" fmla="*/ 878 w 1254"/>
                  <a:gd name="T101" fmla="*/ 1226 h 2184"/>
                  <a:gd name="T102" fmla="*/ 628 w 1254"/>
                  <a:gd name="T103" fmla="*/ 1422 h 2184"/>
                  <a:gd name="T104" fmla="*/ 626 w 1254"/>
                  <a:gd name="T105" fmla="*/ 1514 h 2184"/>
                  <a:gd name="T106" fmla="*/ 694 w 1254"/>
                  <a:gd name="T107" fmla="*/ 1548 h 2184"/>
                  <a:gd name="T108" fmla="*/ 936 w 1254"/>
                  <a:gd name="T109" fmla="*/ 1404 h 2184"/>
                  <a:gd name="T110" fmla="*/ 1254 w 1254"/>
                  <a:gd name="T111" fmla="*/ 1170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4" h="2184">
                    <a:moveTo>
                      <a:pt x="594" y="464"/>
                    </a:moveTo>
                    <a:lnTo>
                      <a:pt x="594" y="464"/>
                    </a:lnTo>
                    <a:lnTo>
                      <a:pt x="618" y="462"/>
                    </a:lnTo>
                    <a:lnTo>
                      <a:pt x="640" y="460"/>
                    </a:lnTo>
                    <a:lnTo>
                      <a:pt x="662" y="454"/>
                    </a:lnTo>
                    <a:lnTo>
                      <a:pt x="684" y="446"/>
                    </a:lnTo>
                    <a:lnTo>
                      <a:pt x="704" y="436"/>
                    </a:lnTo>
                    <a:lnTo>
                      <a:pt x="724" y="424"/>
                    </a:lnTo>
                    <a:lnTo>
                      <a:pt x="742" y="412"/>
                    </a:lnTo>
                    <a:lnTo>
                      <a:pt x="758" y="396"/>
                    </a:lnTo>
                    <a:lnTo>
                      <a:pt x="774" y="380"/>
                    </a:lnTo>
                    <a:lnTo>
                      <a:pt x="786" y="362"/>
                    </a:lnTo>
                    <a:lnTo>
                      <a:pt x="798" y="342"/>
                    </a:lnTo>
                    <a:lnTo>
                      <a:pt x="808" y="322"/>
                    </a:lnTo>
                    <a:lnTo>
                      <a:pt x="816" y="300"/>
                    </a:lnTo>
                    <a:lnTo>
                      <a:pt x="822" y="278"/>
                    </a:lnTo>
                    <a:lnTo>
                      <a:pt x="824" y="256"/>
                    </a:lnTo>
                    <a:lnTo>
                      <a:pt x="826" y="232"/>
                    </a:lnTo>
                    <a:lnTo>
                      <a:pt x="826" y="232"/>
                    </a:lnTo>
                    <a:lnTo>
                      <a:pt x="824" y="208"/>
                    </a:lnTo>
                    <a:lnTo>
                      <a:pt x="822" y="186"/>
                    </a:lnTo>
                    <a:lnTo>
                      <a:pt x="816" y="164"/>
                    </a:lnTo>
                    <a:lnTo>
                      <a:pt x="808" y="142"/>
                    </a:lnTo>
                    <a:lnTo>
                      <a:pt x="798" y="122"/>
                    </a:lnTo>
                    <a:lnTo>
                      <a:pt x="786" y="102"/>
                    </a:lnTo>
                    <a:lnTo>
                      <a:pt x="774" y="84"/>
                    </a:lnTo>
                    <a:lnTo>
                      <a:pt x="758" y="68"/>
                    </a:lnTo>
                    <a:lnTo>
                      <a:pt x="742" y="52"/>
                    </a:lnTo>
                    <a:lnTo>
                      <a:pt x="724" y="40"/>
                    </a:lnTo>
                    <a:lnTo>
                      <a:pt x="704" y="28"/>
                    </a:lnTo>
                    <a:lnTo>
                      <a:pt x="684" y="18"/>
                    </a:lnTo>
                    <a:lnTo>
                      <a:pt x="662" y="10"/>
                    </a:lnTo>
                    <a:lnTo>
                      <a:pt x="640" y="4"/>
                    </a:lnTo>
                    <a:lnTo>
                      <a:pt x="618" y="2"/>
                    </a:lnTo>
                    <a:lnTo>
                      <a:pt x="594" y="0"/>
                    </a:lnTo>
                    <a:lnTo>
                      <a:pt x="594" y="0"/>
                    </a:lnTo>
                    <a:lnTo>
                      <a:pt x="570" y="2"/>
                    </a:lnTo>
                    <a:lnTo>
                      <a:pt x="548" y="4"/>
                    </a:lnTo>
                    <a:lnTo>
                      <a:pt x="526" y="10"/>
                    </a:lnTo>
                    <a:lnTo>
                      <a:pt x="504" y="18"/>
                    </a:lnTo>
                    <a:lnTo>
                      <a:pt x="484" y="28"/>
                    </a:lnTo>
                    <a:lnTo>
                      <a:pt x="464" y="40"/>
                    </a:lnTo>
                    <a:lnTo>
                      <a:pt x="446" y="52"/>
                    </a:lnTo>
                    <a:lnTo>
                      <a:pt x="430" y="68"/>
                    </a:lnTo>
                    <a:lnTo>
                      <a:pt x="414" y="84"/>
                    </a:lnTo>
                    <a:lnTo>
                      <a:pt x="402" y="102"/>
                    </a:lnTo>
                    <a:lnTo>
                      <a:pt x="390" y="122"/>
                    </a:lnTo>
                    <a:lnTo>
                      <a:pt x="380" y="142"/>
                    </a:lnTo>
                    <a:lnTo>
                      <a:pt x="372" y="164"/>
                    </a:lnTo>
                    <a:lnTo>
                      <a:pt x="366" y="186"/>
                    </a:lnTo>
                    <a:lnTo>
                      <a:pt x="364" y="208"/>
                    </a:lnTo>
                    <a:lnTo>
                      <a:pt x="362" y="232"/>
                    </a:lnTo>
                    <a:lnTo>
                      <a:pt x="362" y="232"/>
                    </a:lnTo>
                    <a:lnTo>
                      <a:pt x="364" y="256"/>
                    </a:lnTo>
                    <a:lnTo>
                      <a:pt x="366" y="278"/>
                    </a:lnTo>
                    <a:lnTo>
                      <a:pt x="372" y="300"/>
                    </a:lnTo>
                    <a:lnTo>
                      <a:pt x="380" y="322"/>
                    </a:lnTo>
                    <a:lnTo>
                      <a:pt x="390" y="342"/>
                    </a:lnTo>
                    <a:lnTo>
                      <a:pt x="402" y="362"/>
                    </a:lnTo>
                    <a:lnTo>
                      <a:pt x="414" y="380"/>
                    </a:lnTo>
                    <a:lnTo>
                      <a:pt x="430" y="396"/>
                    </a:lnTo>
                    <a:lnTo>
                      <a:pt x="446" y="412"/>
                    </a:lnTo>
                    <a:lnTo>
                      <a:pt x="464" y="424"/>
                    </a:lnTo>
                    <a:lnTo>
                      <a:pt x="484" y="436"/>
                    </a:lnTo>
                    <a:lnTo>
                      <a:pt x="504" y="446"/>
                    </a:lnTo>
                    <a:lnTo>
                      <a:pt x="526" y="454"/>
                    </a:lnTo>
                    <a:lnTo>
                      <a:pt x="548" y="460"/>
                    </a:lnTo>
                    <a:lnTo>
                      <a:pt x="570" y="462"/>
                    </a:lnTo>
                    <a:lnTo>
                      <a:pt x="594" y="464"/>
                    </a:lnTo>
                    <a:lnTo>
                      <a:pt x="594" y="464"/>
                    </a:lnTo>
                    <a:close/>
                    <a:moveTo>
                      <a:pt x="652" y="1374"/>
                    </a:moveTo>
                    <a:lnTo>
                      <a:pt x="652" y="1374"/>
                    </a:lnTo>
                    <a:lnTo>
                      <a:pt x="654" y="1378"/>
                    </a:lnTo>
                    <a:lnTo>
                      <a:pt x="660" y="1374"/>
                    </a:lnTo>
                    <a:lnTo>
                      <a:pt x="660" y="1374"/>
                    </a:lnTo>
                    <a:lnTo>
                      <a:pt x="652" y="1374"/>
                    </a:lnTo>
                    <a:lnTo>
                      <a:pt x="652" y="1374"/>
                    </a:lnTo>
                    <a:close/>
                    <a:moveTo>
                      <a:pt x="752" y="1544"/>
                    </a:moveTo>
                    <a:lnTo>
                      <a:pt x="752" y="1544"/>
                    </a:lnTo>
                    <a:lnTo>
                      <a:pt x="734" y="1554"/>
                    </a:lnTo>
                    <a:lnTo>
                      <a:pt x="714" y="1560"/>
                    </a:lnTo>
                    <a:lnTo>
                      <a:pt x="694" y="1562"/>
                    </a:lnTo>
                    <a:lnTo>
                      <a:pt x="676" y="1560"/>
                    </a:lnTo>
                    <a:lnTo>
                      <a:pt x="658" y="1556"/>
                    </a:lnTo>
                    <a:lnTo>
                      <a:pt x="640" y="1548"/>
                    </a:lnTo>
                    <a:lnTo>
                      <a:pt x="626" y="1536"/>
                    </a:lnTo>
                    <a:lnTo>
                      <a:pt x="612" y="1522"/>
                    </a:lnTo>
                    <a:lnTo>
                      <a:pt x="612" y="1522"/>
                    </a:lnTo>
                    <a:lnTo>
                      <a:pt x="604" y="1506"/>
                    </a:lnTo>
                    <a:lnTo>
                      <a:pt x="600" y="1490"/>
                    </a:lnTo>
                    <a:lnTo>
                      <a:pt x="600" y="1490"/>
                    </a:lnTo>
                    <a:lnTo>
                      <a:pt x="588" y="1492"/>
                    </a:lnTo>
                    <a:lnTo>
                      <a:pt x="576" y="1496"/>
                    </a:lnTo>
                    <a:lnTo>
                      <a:pt x="564" y="1496"/>
                    </a:lnTo>
                    <a:lnTo>
                      <a:pt x="552" y="1496"/>
                    </a:lnTo>
                    <a:lnTo>
                      <a:pt x="540" y="1494"/>
                    </a:lnTo>
                    <a:lnTo>
                      <a:pt x="528" y="1490"/>
                    </a:lnTo>
                    <a:lnTo>
                      <a:pt x="516" y="1484"/>
                    </a:lnTo>
                    <a:lnTo>
                      <a:pt x="504" y="1478"/>
                    </a:lnTo>
                    <a:lnTo>
                      <a:pt x="356" y="1378"/>
                    </a:lnTo>
                    <a:lnTo>
                      <a:pt x="114" y="2184"/>
                    </a:lnTo>
                    <a:lnTo>
                      <a:pt x="1138" y="2184"/>
                    </a:lnTo>
                    <a:lnTo>
                      <a:pt x="934" y="1420"/>
                    </a:lnTo>
                    <a:lnTo>
                      <a:pt x="752" y="1544"/>
                    </a:lnTo>
                    <a:close/>
                    <a:moveTo>
                      <a:pt x="1244" y="1110"/>
                    </a:moveTo>
                    <a:lnTo>
                      <a:pt x="1244" y="1110"/>
                    </a:lnTo>
                    <a:lnTo>
                      <a:pt x="1152" y="804"/>
                    </a:lnTo>
                    <a:lnTo>
                      <a:pt x="1102" y="648"/>
                    </a:lnTo>
                    <a:lnTo>
                      <a:pt x="1080" y="586"/>
                    </a:lnTo>
                    <a:lnTo>
                      <a:pt x="1066" y="544"/>
                    </a:lnTo>
                    <a:lnTo>
                      <a:pt x="1066" y="544"/>
                    </a:lnTo>
                    <a:lnTo>
                      <a:pt x="1060" y="530"/>
                    </a:lnTo>
                    <a:lnTo>
                      <a:pt x="1050" y="516"/>
                    </a:lnTo>
                    <a:lnTo>
                      <a:pt x="1040" y="506"/>
                    </a:lnTo>
                    <a:lnTo>
                      <a:pt x="1030" y="496"/>
                    </a:lnTo>
                    <a:lnTo>
                      <a:pt x="1016" y="490"/>
                    </a:lnTo>
                    <a:lnTo>
                      <a:pt x="1004" y="484"/>
                    </a:lnTo>
                    <a:lnTo>
                      <a:pt x="990" y="480"/>
                    </a:lnTo>
                    <a:lnTo>
                      <a:pt x="976" y="478"/>
                    </a:lnTo>
                    <a:lnTo>
                      <a:pt x="946" y="474"/>
                    </a:lnTo>
                    <a:lnTo>
                      <a:pt x="918" y="474"/>
                    </a:lnTo>
                    <a:lnTo>
                      <a:pt x="890" y="476"/>
                    </a:lnTo>
                    <a:lnTo>
                      <a:pt x="866" y="480"/>
                    </a:lnTo>
                    <a:lnTo>
                      <a:pt x="866" y="480"/>
                    </a:lnTo>
                    <a:lnTo>
                      <a:pt x="754" y="498"/>
                    </a:lnTo>
                    <a:lnTo>
                      <a:pt x="560" y="532"/>
                    </a:lnTo>
                    <a:lnTo>
                      <a:pt x="366" y="566"/>
                    </a:lnTo>
                    <a:lnTo>
                      <a:pt x="258" y="584"/>
                    </a:lnTo>
                    <a:lnTo>
                      <a:pt x="258" y="584"/>
                    </a:lnTo>
                    <a:lnTo>
                      <a:pt x="244" y="586"/>
                    </a:lnTo>
                    <a:lnTo>
                      <a:pt x="230" y="590"/>
                    </a:lnTo>
                    <a:lnTo>
                      <a:pt x="218" y="594"/>
                    </a:lnTo>
                    <a:lnTo>
                      <a:pt x="208" y="600"/>
                    </a:lnTo>
                    <a:lnTo>
                      <a:pt x="188" y="614"/>
                    </a:lnTo>
                    <a:lnTo>
                      <a:pt x="174" y="628"/>
                    </a:lnTo>
                    <a:lnTo>
                      <a:pt x="174" y="628"/>
                    </a:lnTo>
                    <a:lnTo>
                      <a:pt x="192" y="624"/>
                    </a:lnTo>
                    <a:lnTo>
                      <a:pt x="210" y="624"/>
                    </a:lnTo>
                    <a:lnTo>
                      <a:pt x="228" y="626"/>
                    </a:lnTo>
                    <a:lnTo>
                      <a:pt x="246" y="628"/>
                    </a:lnTo>
                    <a:lnTo>
                      <a:pt x="264" y="634"/>
                    </a:lnTo>
                    <a:lnTo>
                      <a:pt x="282" y="640"/>
                    </a:lnTo>
                    <a:lnTo>
                      <a:pt x="298" y="650"/>
                    </a:lnTo>
                    <a:lnTo>
                      <a:pt x="314" y="660"/>
                    </a:lnTo>
                    <a:lnTo>
                      <a:pt x="314" y="660"/>
                    </a:lnTo>
                    <a:lnTo>
                      <a:pt x="328" y="672"/>
                    </a:lnTo>
                    <a:lnTo>
                      <a:pt x="340" y="684"/>
                    </a:lnTo>
                    <a:lnTo>
                      <a:pt x="352" y="698"/>
                    </a:lnTo>
                    <a:lnTo>
                      <a:pt x="362" y="714"/>
                    </a:lnTo>
                    <a:lnTo>
                      <a:pt x="370" y="730"/>
                    </a:lnTo>
                    <a:lnTo>
                      <a:pt x="376" y="746"/>
                    </a:lnTo>
                    <a:lnTo>
                      <a:pt x="382" y="762"/>
                    </a:lnTo>
                    <a:lnTo>
                      <a:pt x="384" y="778"/>
                    </a:lnTo>
                    <a:lnTo>
                      <a:pt x="386" y="796"/>
                    </a:lnTo>
                    <a:lnTo>
                      <a:pt x="386" y="814"/>
                    </a:lnTo>
                    <a:lnTo>
                      <a:pt x="384" y="830"/>
                    </a:lnTo>
                    <a:lnTo>
                      <a:pt x="380" y="848"/>
                    </a:lnTo>
                    <a:lnTo>
                      <a:pt x="376" y="864"/>
                    </a:lnTo>
                    <a:lnTo>
                      <a:pt x="370" y="882"/>
                    </a:lnTo>
                    <a:lnTo>
                      <a:pt x="360" y="896"/>
                    </a:lnTo>
                    <a:lnTo>
                      <a:pt x="350" y="912"/>
                    </a:lnTo>
                    <a:lnTo>
                      <a:pt x="350" y="912"/>
                    </a:lnTo>
                    <a:lnTo>
                      <a:pt x="338" y="926"/>
                    </a:lnTo>
                    <a:lnTo>
                      <a:pt x="326" y="940"/>
                    </a:lnTo>
                    <a:lnTo>
                      <a:pt x="312" y="950"/>
                    </a:lnTo>
                    <a:lnTo>
                      <a:pt x="296" y="960"/>
                    </a:lnTo>
                    <a:lnTo>
                      <a:pt x="282" y="968"/>
                    </a:lnTo>
                    <a:lnTo>
                      <a:pt x="266" y="974"/>
                    </a:lnTo>
                    <a:lnTo>
                      <a:pt x="248" y="980"/>
                    </a:lnTo>
                    <a:lnTo>
                      <a:pt x="232" y="982"/>
                    </a:lnTo>
                    <a:lnTo>
                      <a:pt x="214" y="984"/>
                    </a:lnTo>
                    <a:lnTo>
                      <a:pt x="198" y="984"/>
                    </a:lnTo>
                    <a:lnTo>
                      <a:pt x="180" y="982"/>
                    </a:lnTo>
                    <a:lnTo>
                      <a:pt x="162" y="978"/>
                    </a:lnTo>
                    <a:lnTo>
                      <a:pt x="146" y="974"/>
                    </a:lnTo>
                    <a:lnTo>
                      <a:pt x="130" y="966"/>
                    </a:lnTo>
                    <a:lnTo>
                      <a:pt x="114" y="958"/>
                    </a:lnTo>
                    <a:lnTo>
                      <a:pt x="98" y="948"/>
                    </a:lnTo>
                    <a:lnTo>
                      <a:pt x="98" y="948"/>
                    </a:lnTo>
                    <a:lnTo>
                      <a:pt x="78" y="930"/>
                    </a:lnTo>
                    <a:lnTo>
                      <a:pt x="62" y="910"/>
                    </a:lnTo>
                    <a:lnTo>
                      <a:pt x="62" y="910"/>
                    </a:lnTo>
                    <a:lnTo>
                      <a:pt x="2" y="1088"/>
                    </a:lnTo>
                    <a:lnTo>
                      <a:pt x="2" y="1088"/>
                    </a:lnTo>
                    <a:lnTo>
                      <a:pt x="0" y="1098"/>
                    </a:lnTo>
                    <a:lnTo>
                      <a:pt x="2" y="1108"/>
                    </a:lnTo>
                    <a:lnTo>
                      <a:pt x="6" y="1118"/>
                    </a:lnTo>
                    <a:lnTo>
                      <a:pt x="12" y="1128"/>
                    </a:lnTo>
                    <a:lnTo>
                      <a:pt x="18" y="1138"/>
                    </a:lnTo>
                    <a:lnTo>
                      <a:pt x="26" y="1146"/>
                    </a:lnTo>
                    <a:lnTo>
                      <a:pt x="34" y="1154"/>
                    </a:lnTo>
                    <a:lnTo>
                      <a:pt x="42" y="1160"/>
                    </a:lnTo>
                    <a:lnTo>
                      <a:pt x="42" y="1160"/>
                    </a:lnTo>
                    <a:lnTo>
                      <a:pt x="362" y="1360"/>
                    </a:lnTo>
                    <a:lnTo>
                      <a:pt x="362" y="1362"/>
                    </a:lnTo>
                    <a:lnTo>
                      <a:pt x="514" y="1466"/>
                    </a:lnTo>
                    <a:lnTo>
                      <a:pt x="514" y="1466"/>
                    </a:lnTo>
                    <a:lnTo>
                      <a:pt x="524" y="1472"/>
                    </a:lnTo>
                    <a:lnTo>
                      <a:pt x="534" y="1476"/>
                    </a:lnTo>
                    <a:lnTo>
                      <a:pt x="546" y="1480"/>
                    </a:lnTo>
                    <a:lnTo>
                      <a:pt x="556" y="1482"/>
                    </a:lnTo>
                    <a:lnTo>
                      <a:pt x="566" y="1482"/>
                    </a:lnTo>
                    <a:lnTo>
                      <a:pt x="578" y="1480"/>
                    </a:lnTo>
                    <a:lnTo>
                      <a:pt x="588" y="1478"/>
                    </a:lnTo>
                    <a:lnTo>
                      <a:pt x="598" y="1474"/>
                    </a:lnTo>
                    <a:lnTo>
                      <a:pt x="598" y="1474"/>
                    </a:lnTo>
                    <a:lnTo>
                      <a:pt x="598" y="1462"/>
                    </a:lnTo>
                    <a:lnTo>
                      <a:pt x="600" y="1450"/>
                    </a:lnTo>
                    <a:lnTo>
                      <a:pt x="604" y="1436"/>
                    </a:lnTo>
                    <a:lnTo>
                      <a:pt x="608" y="1424"/>
                    </a:lnTo>
                    <a:lnTo>
                      <a:pt x="616" y="1414"/>
                    </a:lnTo>
                    <a:lnTo>
                      <a:pt x="624" y="1404"/>
                    </a:lnTo>
                    <a:lnTo>
                      <a:pt x="634" y="1394"/>
                    </a:lnTo>
                    <a:lnTo>
                      <a:pt x="644" y="1384"/>
                    </a:lnTo>
                    <a:lnTo>
                      <a:pt x="644" y="1384"/>
                    </a:lnTo>
                    <a:lnTo>
                      <a:pt x="640" y="1388"/>
                    </a:lnTo>
                    <a:lnTo>
                      <a:pt x="640" y="1388"/>
                    </a:lnTo>
                    <a:lnTo>
                      <a:pt x="636" y="1372"/>
                    </a:lnTo>
                    <a:lnTo>
                      <a:pt x="628" y="1356"/>
                    </a:lnTo>
                    <a:lnTo>
                      <a:pt x="616" y="1344"/>
                    </a:lnTo>
                    <a:lnTo>
                      <a:pt x="602" y="1332"/>
                    </a:lnTo>
                    <a:lnTo>
                      <a:pt x="178" y="1044"/>
                    </a:lnTo>
                    <a:lnTo>
                      <a:pt x="184" y="1032"/>
                    </a:lnTo>
                    <a:lnTo>
                      <a:pt x="290" y="1104"/>
                    </a:lnTo>
                    <a:lnTo>
                      <a:pt x="290" y="1104"/>
                    </a:lnTo>
                    <a:lnTo>
                      <a:pt x="290" y="1088"/>
                    </a:lnTo>
                    <a:lnTo>
                      <a:pt x="292" y="1072"/>
                    </a:lnTo>
                    <a:lnTo>
                      <a:pt x="294" y="1058"/>
                    </a:lnTo>
                    <a:lnTo>
                      <a:pt x="298" y="1044"/>
                    </a:lnTo>
                    <a:lnTo>
                      <a:pt x="308" y="1016"/>
                    </a:lnTo>
                    <a:lnTo>
                      <a:pt x="322" y="992"/>
                    </a:lnTo>
                    <a:lnTo>
                      <a:pt x="322" y="992"/>
                    </a:lnTo>
                    <a:lnTo>
                      <a:pt x="334" y="976"/>
                    </a:lnTo>
                    <a:lnTo>
                      <a:pt x="348" y="958"/>
                    </a:lnTo>
                    <a:lnTo>
                      <a:pt x="380" y="926"/>
                    </a:lnTo>
                    <a:lnTo>
                      <a:pt x="418" y="894"/>
                    </a:lnTo>
                    <a:lnTo>
                      <a:pt x="456" y="866"/>
                    </a:lnTo>
                    <a:lnTo>
                      <a:pt x="494" y="844"/>
                    </a:lnTo>
                    <a:lnTo>
                      <a:pt x="526" y="828"/>
                    </a:lnTo>
                    <a:lnTo>
                      <a:pt x="540" y="824"/>
                    </a:lnTo>
                    <a:lnTo>
                      <a:pt x="554" y="822"/>
                    </a:lnTo>
                    <a:lnTo>
                      <a:pt x="562" y="822"/>
                    </a:lnTo>
                    <a:lnTo>
                      <a:pt x="570" y="824"/>
                    </a:lnTo>
                    <a:lnTo>
                      <a:pt x="570" y="824"/>
                    </a:lnTo>
                    <a:lnTo>
                      <a:pt x="578" y="830"/>
                    </a:lnTo>
                    <a:lnTo>
                      <a:pt x="582" y="838"/>
                    </a:lnTo>
                    <a:lnTo>
                      <a:pt x="586" y="844"/>
                    </a:lnTo>
                    <a:lnTo>
                      <a:pt x="588" y="850"/>
                    </a:lnTo>
                    <a:lnTo>
                      <a:pt x="588" y="858"/>
                    </a:lnTo>
                    <a:lnTo>
                      <a:pt x="586" y="864"/>
                    </a:lnTo>
                    <a:lnTo>
                      <a:pt x="580" y="880"/>
                    </a:lnTo>
                    <a:lnTo>
                      <a:pt x="572" y="894"/>
                    </a:lnTo>
                    <a:lnTo>
                      <a:pt x="560" y="910"/>
                    </a:lnTo>
                    <a:lnTo>
                      <a:pt x="548" y="926"/>
                    </a:lnTo>
                    <a:lnTo>
                      <a:pt x="538" y="944"/>
                    </a:lnTo>
                    <a:lnTo>
                      <a:pt x="538" y="944"/>
                    </a:lnTo>
                    <a:lnTo>
                      <a:pt x="532" y="960"/>
                    </a:lnTo>
                    <a:lnTo>
                      <a:pt x="532" y="966"/>
                    </a:lnTo>
                    <a:lnTo>
                      <a:pt x="532" y="972"/>
                    </a:lnTo>
                    <a:lnTo>
                      <a:pt x="534" y="978"/>
                    </a:lnTo>
                    <a:lnTo>
                      <a:pt x="538" y="984"/>
                    </a:lnTo>
                    <a:lnTo>
                      <a:pt x="548" y="996"/>
                    </a:lnTo>
                    <a:lnTo>
                      <a:pt x="564" y="1010"/>
                    </a:lnTo>
                    <a:lnTo>
                      <a:pt x="588" y="1024"/>
                    </a:lnTo>
                    <a:lnTo>
                      <a:pt x="650" y="1064"/>
                    </a:lnTo>
                    <a:lnTo>
                      <a:pt x="650" y="1064"/>
                    </a:lnTo>
                    <a:lnTo>
                      <a:pt x="664" y="1072"/>
                    </a:lnTo>
                    <a:lnTo>
                      <a:pt x="676" y="1074"/>
                    </a:lnTo>
                    <a:lnTo>
                      <a:pt x="688" y="1070"/>
                    </a:lnTo>
                    <a:lnTo>
                      <a:pt x="698" y="1064"/>
                    </a:lnTo>
                    <a:lnTo>
                      <a:pt x="722" y="1044"/>
                    </a:lnTo>
                    <a:lnTo>
                      <a:pt x="736" y="1030"/>
                    </a:lnTo>
                    <a:lnTo>
                      <a:pt x="754" y="1016"/>
                    </a:lnTo>
                    <a:lnTo>
                      <a:pt x="754" y="1016"/>
                    </a:lnTo>
                    <a:lnTo>
                      <a:pt x="766" y="1008"/>
                    </a:lnTo>
                    <a:lnTo>
                      <a:pt x="782" y="1002"/>
                    </a:lnTo>
                    <a:lnTo>
                      <a:pt x="820" y="988"/>
                    </a:lnTo>
                    <a:lnTo>
                      <a:pt x="866" y="976"/>
                    </a:lnTo>
                    <a:lnTo>
                      <a:pt x="914" y="968"/>
                    </a:lnTo>
                    <a:lnTo>
                      <a:pt x="938" y="966"/>
                    </a:lnTo>
                    <a:lnTo>
                      <a:pt x="960" y="966"/>
                    </a:lnTo>
                    <a:lnTo>
                      <a:pt x="982" y="966"/>
                    </a:lnTo>
                    <a:lnTo>
                      <a:pt x="1000" y="968"/>
                    </a:lnTo>
                    <a:lnTo>
                      <a:pt x="1016" y="974"/>
                    </a:lnTo>
                    <a:lnTo>
                      <a:pt x="1030" y="980"/>
                    </a:lnTo>
                    <a:lnTo>
                      <a:pt x="1038" y="988"/>
                    </a:lnTo>
                    <a:lnTo>
                      <a:pt x="1040" y="994"/>
                    </a:lnTo>
                    <a:lnTo>
                      <a:pt x="1042" y="1000"/>
                    </a:lnTo>
                    <a:lnTo>
                      <a:pt x="1042" y="1000"/>
                    </a:lnTo>
                    <a:lnTo>
                      <a:pt x="1042" y="1008"/>
                    </a:lnTo>
                    <a:lnTo>
                      <a:pt x="1038" y="1014"/>
                    </a:lnTo>
                    <a:lnTo>
                      <a:pt x="1032" y="1020"/>
                    </a:lnTo>
                    <a:lnTo>
                      <a:pt x="1024" y="1026"/>
                    </a:lnTo>
                    <a:lnTo>
                      <a:pt x="1004" y="1034"/>
                    </a:lnTo>
                    <a:lnTo>
                      <a:pt x="978" y="1044"/>
                    </a:lnTo>
                    <a:lnTo>
                      <a:pt x="952" y="1050"/>
                    </a:lnTo>
                    <a:lnTo>
                      <a:pt x="926" y="1058"/>
                    </a:lnTo>
                    <a:lnTo>
                      <a:pt x="904" y="1068"/>
                    </a:lnTo>
                    <a:lnTo>
                      <a:pt x="896" y="1074"/>
                    </a:lnTo>
                    <a:lnTo>
                      <a:pt x="890" y="1080"/>
                    </a:lnTo>
                    <a:lnTo>
                      <a:pt x="890" y="1080"/>
                    </a:lnTo>
                    <a:lnTo>
                      <a:pt x="888" y="1086"/>
                    </a:lnTo>
                    <a:lnTo>
                      <a:pt x="886" y="1098"/>
                    </a:lnTo>
                    <a:lnTo>
                      <a:pt x="884" y="1132"/>
                    </a:lnTo>
                    <a:lnTo>
                      <a:pt x="882" y="1178"/>
                    </a:lnTo>
                    <a:lnTo>
                      <a:pt x="878" y="1226"/>
                    </a:lnTo>
                    <a:lnTo>
                      <a:pt x="1070" y="1098"/>
                    </a:lnTo>
                    <a:lnTo>
                      <a:pt x="1076" y="1108"/>
                    </a:lnTo>
                    <a:lnTo>
                      <a:pt x="652" y="1398"/>
                    </a:lnTo>
                    <a:lnTo>
                      <a:pt x="652" y="1398"/>
                    </a:lnTo>
                    <a:lnTo>
                      <a:pt x="640" y="1410"/>
                    </a:lnTo>
                    <a:lnTo>
                      <a:pt x="628" y="1422"/>
                    </a:lnTo>
                    <a:lnTo>
                      <a:pt x="620" y="1436"/>
                    </a:lnTo>
                    <a:lnTo>
                      <a:pt x="616" y="1452"/>
                    </a:lnTo>
                    <a:lnTo>
                      <a:pt x="614" y="1468"/>
                    </a:lnTo>
                    <a:lnTo>
                      <a:pt x="614" y="1484"/>
                    </a:lnTo>
                    <a:lnTo>
                      <a:pt x="620" y="1500"/>
                    </a:lnTo>
                    <a:lnTo>
                      <a:pt x="626" y="1514"/>
                    </a:lnTo>
                    <a:lnTo>
                      <a:pt x="626" y="1514"/>
                    </a:lnTo>
                    <a:lnTo>
                      <a:pt x="636" y="1526"/>
                    </a:lnTo>
                    <a:lnTo>
                      <a:pt x="650" y="1536"/>
                    </a:lnTo>
                    <a:lnTo>
                      <a:pt x="664" y="1542"/>
                    </a:lnTo>
                    <a:lnTo>
                      <a:pt x="678" y="1546"/>
                    </a:lnTo>
                    <a:lnTo>
                      <a:pt x="694" y="1548"/>
                    </a:lnTo>
                    <a:lnTo>
                      <a:pt x="710" y="1546"/>
                    </a:lnTo>
                    <a:lnTo>
                      <a:pt x="726" y="1540"/>
                    </a:lnTo>
                    <a:lnTo>
                      <a:pt x="742" y="1532"/>
                    </a:lnTo>
                    <a:lnTo>
                      <a:pt x="936" y="1400"/>
                    </a:lnTo>
                    <a:lnTo>
                      <a:pt x="936" y="1404"/>
                    </a:lnTo>
                    <a:lnTo>
                      <a:pt x="936" y="1404"/>
                    </a:lnTo>
                    <a:lnTo>
                      <a:pt x="1214" y="1220"/>
                    </a:lnTo>
                    <a:lnTo>
                      <a:pt x="1214" y="1220"/>
                    </a:lnTo>
                    <a:lnTo>
                      <a:pt x="1232" y="1208"/>
                    </a:lnTo>
                    <a:lnTo>
                      <a:pt x="1244" y="1196"/>
                    </a:lnTo>
                    <a:lnTo>
                      <a:pt x="1252" y="1184"/>
                    </a:lnTo>
                    <a:lnTo>
                      <a:pt x="1254" y="1170"/>
                    </a:lnTo>
                    <a:lnTo>
                      <a:pt x="1254" y="1158"/>
                    </a:lnTo>
                    <a:lnTo>
                      <a:pt x="1252" y="1144"/>
                    </a:lnTo>
                    <a:lnTo>
                      <a:pt x="1244" y="1110"/>
                    </a:lnTo>
                    <a:lnTo>
                      <a:pt x="1244" y="111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sp>
            <p:nvSpPr>
              <p:cNvPr id="136" name="Freeform 10"/>
              <p:cNvSpPr>
                <a:spLocks noEditPoints="1"/>
              </p:cNvSpPr>
              <p:nvPr/>
            </p:nvSpPr>
            <p:spPr bwMode="auto">
              <a:xfrm>
                <a:off x="5231001" y="2721361"/>
                <a:ext cx="601936" cy="449005"/>
              </a:xfrm>
              <a:custGeom>
                <a:avLst/>
                <a:gdLst>
                  <a:gd name="T0" fmla="*/ 308 w 984"/>
                  <a:gd name="T1" fmla="*/ 252 h 734"/>
                  <a:gd name="T2" fmla="*/ 326 w 984"/>
                  <a:gd name="T3" fmla="*/ 206 h 734"/>
                  <a:gd name="T4" fmla="*/ 330 w 984"/>
                  <a:gd name="T5" fmla="*/ 158 h 734"/>
                  <a:gd name="T6" fmla="*/ 322 w 984"/>
                  <a:gd name="T7" fmla="*/ 112 h 734"/>
                  <a:gd name="T8" fmla="*/ 300 w 984"/>
                  <a:gd name="T9" fmla="*/ 68 h 734"/>
                  <a:gd name="T10" fmla="*/ 264 w 984"/>
                  <a:gd name="T11" fmla="*/ 34 h 734"/>
                  <a:gd name="T12" fmla="*/ 236 w 984"/>
                  <a:gd name="T13" fmla="*/ 16 h 734"/>
                  <a:gd name="T14" fmla="*/ 190 w 984"/>
                  <a:gd name="T15" fmla="*/ 2 h 734"/>
                  <a:gd name="T16" fmla="*/ 142 w 984"/>
                  <a:gd name="T17" fmla="*/ 2 h 734"/>
                  <a:gd name="T18" fmla="*/ 96 w 984"/>
                  <a:gd name="T19" fmla="*/ 14 h 734"/>
                  <a:gd name="T20" fmla="*/ 56 w 984"/>
                  <a:gd name="T21" fmla="*/ 42 h 734"/>
                  <a:gd name="T22" fmla="*/ 32 w 984"/>
                  <a:gd name="T23" fmla="*/ 66 h 734"/>
                  <a:gd name="T24" fmla="*/ 10 w 984"/>
                  <a:gd name="T25" fmla="*/ 110 h 734"/>
                  <a:gd name="T26" fmla="*/ 0 w 984"/>
                  <a:gd name="T27" fmla="*/ 158 h 734"/>
                  <a:gd name="T28" fmla="*/ 4 w 984"/>
                  <a:gd name="T29" fmla="*/ 204 h 734"/>
                  <a:gd name="T30" fmla="*/ 22 w 984"/>
                  <a:gd name="T31" fmla="*/ 250 h 734"/>
                  <a:gd name="T32" fmla="*/ 54 w 984"/>
                  <a:gd name="T33" fmla="*/ 288 h 734"/>
                  <a:gd name="T34" fmla="*/ 80 w 984"/>
                  <a:gd name="T35" fmla="*/ 308 h 734"/>
                  <a:gd name="T36" fmla="*/ 126 w 984"/>
                  <a:gd name="T37" fmla="*/ 326 h 734"/>
                  <a:gd name="T38" fmla="*/ 174 w 984"/>
                  <a:gd name="T39" fmla="*/ 332 h 734"/>
                  <a:gd name="T40" fmla="*/ 220 w 984"/>
                  <a:gd name="T41" fmla="*/ 322 h 734"/>
                  <a:gd name="T42" fmla="*/ 262 w 984"/>
                  <a:gd name="T43" fmla="*/ 300 h 734"/>
                  <a:gd name="T44" fmla="*/ 298 w 984"/>
                  <a:gd name="T45" fmla="*/ 266 h 734"/>
                  <a:gd name="T46" fmla="*/ 984 w 984"/>
                  <a:gd name="T47" fmla="*/ 356 h 734"/>
                  <a:gd name="T48" fmla="*/ 972 w 984"/>
                  <a:gd name="T49" fmla="*/ 344 h 734"/>
                  <a:gd name="T50" fmla="*/ 928 w 984"/>
                  <a:gd name="T51" fmla="*/ 338 h 734"/>
                  <a:gd name="T52" fmla="*/ 820 w 984"/>
                  <a:gd name="T53" fmla="*/ 350 h 734"/>
                  <a:gd name="T54" fmla="*/ 726 w 984"/>
                  <a:gd name="T55" fmla="*/ 380 h 734"/>
                  <a:gd name="T56" fmla="*/ 698 w 984"/>
                  <a:gd name="T57" fmla="*/ 402 h 734"/>
                  <a:gd name="T58" fmla="*/ 648 w 984"/>
                  <a:gd name="T59" fmla="*/ 446 h 734"/>
                  <a:gd name="T60" fmla="*/ 624 w 984"/>
                  <a:gd name="T61" fmla="*/ 448 h 734"/>
                  <a:gd name="T62" fmla="*/ 548 w 984"/>
                  <a:gd name="T63" fmla="*/ 404 h 734"/>
                  <a:gd name="T64" fmla="*/ 488 w 984"/>
                  <a:gd name="T65" fmla="*/ 354 h 734"/>
                  <a:gd name="T66" fmla="*/ 476 w 984"/>
                  <a:gd name="T67" fmla="*/ 330 h 734"/>
                  <a:gd name="T68" fmla="*/ 480 w 984"/>
                  <a:gd name="T69" fmla="*/ 306 h 734"/>
                  <a:gd name="T70" fmla="*/ 502 w 984"/>
                  <a:gd name="T71" fmla="*/ 272 h 734"/>
                  <a:gd name="T72" fmla="*/ 534 w 984"/>
                  <a:gd name="T73" fmla="*/ 212 h 734"/>
                  <a:gd name="T74" fmla="*/ 528 w 984"/>
                  <a:gd name="T75" fmla="*/ 196 h 734"/>
                  <a:gd name="T76" fmla="*/ 518 w 984"/>
                  <a:gd name="T77" fmla="*/ 190 h 734"/>
                  <a:gd name="T78" fmla="*/ 458 w 984"/>
                  <a:gd name="T79" fmla="*/ 216 h 734"/>
                  <a:gd name="T80" fmla="*/ 354 w 984"/>
                  <a:gd name="T81" fmla="*/ 290 h 734"/>
                  <a:gd name="T82" fmla="*/ 298 w 984"/>
                  <a:gd name="T83" fmla="*/ 350 h 734"/>
                  <a:gd name="T84" fmla="*/ 280 w 984"/>
                  <a:gd name="T85" fmla="*/ 378 h 734"/>
                  <a:gd name="T86" fmla="*/ 264 w 984"/>
                  <a:gd name="T87" fmla="*/ 422 h 734"/>
                  <a:gd name="T88" fmla="*/ 262 w 984"/>
                  <a:gd name="T89" fmla="*/ 472 h 734"/>
                  <a:gd name="T90" fmla="*/ 584 w 984"/>
                  <a:gd name="T91" fmla="*/ 690 h 734"/>
                  <a:gd name="T92" fmla="*/ 610 w 984"/>
                  <a:gd name="T93" fmla="*/ 734 h 734"/>
                  <a:gd name="T94" fmla="*/ 822 w 984"/>
                  <a:gd name="T95" fmla="*/ 596 h 734"/>
                  <a:gd name="T96" fmla="*/ 828 w 984"/>
                  <a:gd name="T97" fmla="*/ 542 h 734"/>
                  <a:gd name="T98" fmla="*/ 834 w 984"/>
                  <a:gd name="T99" fmla="*/ 440 h 734"/>
                  <a:gd name="T100" fmla="*/ 842 w 984"/>
                  <a:gd name="T101" fmla="*/ 426 h 734"/>
                  <a:gd name="T102" fmla="*/ 896 w 984"/>
                  <a:gd name="T103" fmla="*/ 404 h 734"/>
                  <a:gd name="T104" fmla="*/ 968 w 984"/>
                  <a:gd name="T105" fmla="*/ 378 h 734"/>
                  <a:gd name="T106" fmla="*/ 984 w 984"/>
                  <a:gd name="T107" fmla="*/ 36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4" h="734">
                    <a:moveTo>
                      <a:pt x="298" y="266"/>
                    </a:moveTo>
                    <a:lnTo>
                      <a:pt x="298" y="266"/>
                    </a:lnTo>
                    <a:lnTo>
                      <a:pt x="308" y="252"/>
                    </a:lnTo>
                    <a:lnTo>
                      <a:pt x="316" y="236"/>
                    </a:lnTo>
                    <a:lnTo>
                      <a:pt x="322" y="222"/>
                    </a:lnTo>
                    <a:lnTo>
                      <a:pt x="326" y="206"/>
                    </a:lnTo>
                    <a:lnTo>
                      <a:pt x="330" y="190"/>
                    </a:lnTo>
                    <a:lnTo>
                      <a:pt x="330" y="174"/>
                    </a:lnTo>
                    <a:lnTo>
                      <a:pt x="330" y="158"/>
                    </a:lnTo>
                    <a:lnTo>
                      <a:pt x="330" y="142"/>
                    </a:lnTo>
                    <a:lnTo>
                      <a:pt x="326" y="126"/>
                    </a:lnTo>
                    <a:lnTo>
                      <a:pt x="322" y="112"/>
                    </a:lnTo>
                    <a:lnTo>
                      <a:pt x="316" y="96"/>
                    </a:lnTo>
                    <a:lnTo>
                      <a:pt x="308" y="82"/>
                    </a:lnTo>
                    <a:lnTo>
                      <a:pt x="300" y="68"/>
                    </a:lnTo>
                    <a:lnTo>
                      <a:pt x="290" y="56"/>
                    </a:lnTo>
                    <a:lnTo>
                      <a:pt x="278" y="44"/>
                    </a:lnTo>
                    <a:lnTo>
                      <a:pt x="264" y="34"/>
                    </a:lnTo>
                    <a:lnTo>
                      <a:pt x="264" y="34"/>
                    </a:lnTo>
                    <a:lnTo>
                      <a:pt x="250" y="24"/>
                    </a:lnTo>
                    <a:lnTo>
                      <a:pt x="236" y="16"/>
                    </a:lnTo>
                    <a:lnTo>
                      <a:pt x="220" y="10"/>
                    </a:lnTo>
                    <a:lnTo>
                      <a:pt x="206" y="4"/>
                    </a:lnTo>
                    <a:lnTo>
                      <a:pt x="190" y="2"/>
                    </a:lnTo>
                    <a:lnTo>
                      <a:pt x="174" y="0"/>
                    </a:lnTo>
                    <a:lnTo>
                      <a:pt x="158" y="0"/>
                    </a:lnTo>
                    <a:lnTo>
                      <a:pt x="142" y="2"/>
                    </a:lnTo>
                    <a:lnTo>
                      <a:pt x="126" y="4"/>
                    </a:lnTo>
                    <a:lnTo>
                      <a:pt x="112" y="10"/>
                    </a:lnTo>
                    <a:lnTo>
                      <a:pt x="96" y="14"/>
                    </a:lnTo>
                    <a:lnTo>
                      <a:pt x="82" y="22"/>
                    </a:lnTo>
                    <a:lnTo>
                      <a:pt x="68" y="32"/>
                    </a:lnTo>
                    <a:lnTo>
                      <a:pt x="56" y="42"/>
                    </a:lnTo>
                    <a:lnTo>
                      <a:pt x="44" y="54"/>
                    </a:lnTo>
                    <a:lnTo>
                      <a:pt x="32" y="66"/>
                    </a:lnTo>
                    <a:lnTo>
                      <a:pt x="32" y="66"/>
                    </a:lnTo>
                    <a:lnTo>
                      <a:pt x="24" y="80"/>
                    </a:lnTo>
                    <a:lnTo>
                      <a:pt x="16" y="94"/>
                    </a:lnTo>
                    <a:lnTo>
                      <a:pt x="10" y="110"/>
                    </a:lnTo>
                    <a:lnTo>
                      <a:pt x="4" y="126"/>
                    </a:lnTo>
                    <a:lnTo>
                      <a:pt x="2" y="142"/>
                    </a:lnTo>
                    <a:lnTo>
                      <a:pt x="0" y="158"/>
                    </a:lnTo>
                    <a:lnTo>
                      <a:pt x="0" y="174"/>
                    </a:lnTo>
                    <a:lnTo>
                      <a:pt x="2" y="188"/>
                    </a:lnTo>
                    <a:lnTo>
                      <a:pt x="4" y="204"/>
                    </a:lnTo>
                    <a:lnTo>
                      <a:pt x="8" y="220"/>
                    </a:lnTo>
                    <a:lnTo>
                      <a:pt x="14" y="234"/>
                    </a:lnTo>
                    <a:lnTo>
                      <a:pt x="22" y="250"/>
                    </a:lnTo>
                    <a:lnTo>
                      <a:pt x="32" y="262"/>
                    </a:lnTo>
                    <a:lnTo>
                      <a:pt x="42" y="276"/>
                    </a:lnTo>
                    <a:lnTo>
                      <a:pt x="54" y="288"/>
                    </a:lnTo>
                    <a:lnTo>
                      <a:pt x="66" y="298"/>
                    </a:lnTo>
                    <a:lnTo>
                      <a:pt x="66" y="298"/>
                    </a:lnTo>
                    <a:lnTo>
                      <a:pt x="80" y="308"/>
                    </a:lnTo>
                    <a:lnTo>
                      <a:pt x="94" y="316"/>
                    </a:lnTo>
                    <a:lnTo>
                      <a:pt x="110" y="322"/>
                    </a:lnTo>
                    <a:lnTo>
                      <a:pt x="126" y="326"/>
                    </a:lnTo>
                    <a:lnTo>
                      <a:pt x="142" y="330"/>
                    </a:lnTo>
                    <a:lnTo>
                      <a:pt x="158" y="332"/>
                    </a:lnTo>
                    <a:lnTo>
                      <a:pt x="174" y="332"/>
                    </a:lnTo>
                    <a:lnTo>
                      <a:pt x="190" y="330"/>
                    </a:lnTo>
                    <a:lnTo>
                      <a:pt x="204" y="326"/>
                    </a:lnTo>
                    <a:lnTo>
                      <a:pt x="220" y="322"/>
                    </a:lnTo>
                    <a:lnTo>
                      <a:pt x="234" y="316"/>
                    </a:lnTo>
                    <a:lnTo>
                      <a:pt x="250" y="310"/>
                    </a:lnTo>
                    <a:lnTo>
                      <a:pt x="262" y="300"/>
                    </a:lnTo>
                    <a:lnTo>
                      <a:pt x="276" y="290"/>
                    </a:lnTo>
                    <a:lnTo>
                      <a:pt x="288" y="278"/>
                    </a:lnTo>
                    <a:lnTo>
                      <a:pt x="298" y="266"/>
                    </a:lnTo>
                    <a:lnTo>
                      <a:pt x="298" y="266"/>
                    </a:lnTo>
                    <a:close/>
                    <a:moveTo>
                      <a:pt x="984" y="356"/>
                    </a:moveTo>
                    <a:lnTo>
                      <a:pt x="984" y="356"/>
                    </a:lnTo>
                    <a:lnTo>
                      <a:pt x="982" y="354"/>
                    </a:lnTo>
                    <a:lnTo>
                      <a:pt x="980" y="350"/>
                    </a:lnTo>
                    <a:lnTo>
                      <a:pt x="972" y="344"/>
                    </a:lnTo>
                    <a:lnTo>
                      <a:pt x="960" y="340"/>
                    </a:lnTo>
                    <a:lnTo>
                      <a:pt x="946" y="338"/>
                    </a:lnTo>
                    <a:lnTo>
                      <a:pt x="928" y="338"/>
                    </a:lnTo>
                    <a:lnTo>
                      <a:pt x="908" y="338"/>
                    </a:lnTo>
                    <a:lnTo>
                      <a:pt x="866" y="342"/>
                    </a:lnTo>
                    <a:lnTo>
                      <a:pt x="820" y="350"/>
                    </a:lnTo>
                    <a:lnTo>
                      <a:pt x="778" y="362"/>
                    </a:lnTo>
                    <a:lnTo>
                      <a:pt x="742" y="374"/>
                    </a:lnTo>
                    <a:lnTo>
                      <a:pt x="726" y="380"/>
                    </a:lnTo>
                    <a:lnTo>
                      <a:pt x="716" y="388"/>
                    </a:lnTo>
                    <a:lnTo>
                      <a:pt x="716" y="388"/>
                    </a:lnTo>
                    <a:lnTo>
                      <a:pt x="698" y="402"/>
                    </a:lnTo>
                    <a:lnTo>
                      <a:pt x="684" y="416"/>
                    </a:lnTo>
                    <a:lnTo>
                      <a:pt x="658" y="438"/>
                    </a:lnTo>
                    <a:lnTo>
                      <a:pt x="648" y="446"/>
                    </a:lnTo>
                    <a:lnTo>
                      <a:pt x="636" y="450"/>
                    </a:lnTo>
                    <a:lnTo>
                      <a:pt x="630" y="450"/>
                    </a:lnTo>
                    <a:lnTo>
                      <a:pt x="624" y="448"/>
                    </a:lnTo>
                    <a:lnTo>
                      <a:pt x="610" y="444"/>
                    </a:lnTo>
                    <a:lnTo>
                      <a:pt x="610" y="444"/>
                    </a:lnTo>
                    <a:lnTo>
                      <a:pt x="548" y="404"/>
                    </a:lnTo>
                    <a:lnTo>
                      <a:pt x="522" y="386"/>
                    </a:lnTo>
                    <a:lnTo>
                      <a:pt x="502" y="370"/>
                    </a:lnTo>
                    <a:lnTo>
                      <a:pt x="488" y="354"/>
                    </a:lnTo>
                    <a:lnTo>
                      <a:pt x="482" y="346"/>
                    </a:lnTo>
                    <a:lnTo>
                      <a:pt x="478" y="338"/>
                    </a:lnTo>
                    <a:lnTo>
                      <a:pt x="476" y="330"/>
                    </a:lnTo>
                    <a:lnTo>
                      <a:pt x="476" y="322"/>
                    </a:lnTo>
                    <a:lnTo>
                      <a:pt x="478" y="314"/>
                    </a:lnTo>
                    <a:lnTo>
                      <a:pt x="480" y="306"/>
                    </a:lnTo>
                    <a:lnTo>
                      <a:pt x="480" y="306"/>
                    </a:lnTo>
                    <a:lnTo>
                      <a:pt x="490" y="290"/>
                    </a:lnTo>
                    <a:lnTo>
                      <a:pt x="502" y="272"/>
                    </a:lnTo>
                    <a:lnTo>
                      <a:pt x="524" y="240"/>
                    </a:lnTo>
                    <a:lnTo>
                      <a:pt x="530" y="224"/>
                    </a:lnTo>
                    <a:lnTo>
                      <a:pt x="534" y="212"/>
                    </a:lnTo>
                    <a:lnTo>
                      <a:pt x="534" y="206"/>
                    </a:lnTo>
                    <a:lnTo>
                      <a:pt x="532" y="200"/>
                    </a:lnTo>
                    <a:lnTo>
                      <a:pt x="528" y="196"/>
                    </a:lnTo>
                    <a:lnTo>
                      <a:pt x="524" y="192"/>
                    </a:lnTo>
                    <a:lnTo>
                      <a:pt x="524" y="192"/>
                    </a:lnTo>
                    <a:lnTo>
                      <a:pt x="518" y="190"/>
                    </a:lnTo>
                    <a:lnTo>
                      <a:pt x="510" y="192"/>
                    </a:lnTo>
                    <a:lnTo>
                      <a:pt x="488" y="200"/>
                    </a:lnTo>
                    <a:lnTo>
                      <a:pt x="458" y="216"/>
                    </a:lnTo>
                    <a:lnTo>
                      <a:pt x="424" y="238"/>
                    </a:lnTo>
                    <a:lnTo>
                      <a:pt x="390" y="262"/>
                    </a:lnTo>
                    <a:lnTo>
                      <a:pt x="354" y="290"/>
                    </a:lnTo>
                    <a:lnTo>
                      <a:pt x="324" y="320"/>
                    </a:lnTo>
                    <a:lnTo>
                      <a:pt x="310" y="336"/>
                    </a:lnTo>
                    <a:lnTo>
                      <a:pt x="298" y="350"/>
                    </a:lnTo>
                    <a:lnTo>
                      <a:pt x="298" y="350"/>
                    </a:lnTo>
                    <a:lnTo>
                      <a:pt x="288" y="364"/>
                    </a:lnTo>
                    <a:lnTo>
                      <a:pt x="280" y="378"/>
                    </a:lnTo>
                    <a:lnTo>
                      <a:pt x="274" y="392"/>
                    </a:lnTo>
                    <a:lnTo>
                      <a:pt x="268" y="408"/>
                    </a:lnTo>
                    <a:lnTo>
                      <a:pt x="264" y="422"/>
                    </a:lnTo>
                    <a:lnTo>
                      <a:pt x="262" y="438"/>
                    </a:lnTo>
                    <a:lnTo>
                      <a:pt x="260" y="456"/>
                    </a:lnTo>
                    <a:lnTo>
                      <a:pt x="262" y="472"/>
                    </a:lnTo>
                    <a:lnTo>
                      <a:pt x="568" y="678"/>
                    </a:lnTo>
                    <a:lnTo>
                      <a:pt x="568" y="678"/>
                    </a:lnTo>
                    <a:lnTo>
                      <a:pt x="584" y="690"/>
                    </a:lnTo>
                    <a:lnTo>
                      <a:pt x="596" y="704"/>
                    </a:lnTo>
                    <a:lnTo>
                      <a:pt x="604" y="718"/>
                    </a:lnTo>
                    <a:lnTo>
                      <a:pt x="610" y="734"/>
                    </a:lnTo>
                    <a:lnTo>
                      <a:pt x="610" y="734"/>
                    </a:lnTo>
                    <a:lnTo>
                      <a:pt x="618" y="734"/>
                    </a:lnTo>
                    <a:lnTo>
                      <a:pt x="822" y="596"/>
                    </a:lnTo>
                    <a:lnTo>
                      <a:pt x="822" y="596"/>
                    </a:lnTo>
                    <a:lnTo>
                      <a:pt x="826" y="570"/>
                    </a:lnTo>
                    <a:lnTo>
                      <a:pt x="828" y="542"/>
                    </a:lnTo>
                    <a:lnTo>
                      <a:pt x="830" y="492"/>
                    </a:lnTo>
                    <a:lnTo>
                      <a:pt x="832" y="452"/>
                    </a:lnTo>
                    <a:lnTo>
                      <a:pt x="834" y="440"/>
                    </a:lnTo>
                    <a:lnTo>
                      <a:pt x="836" y="432"/>
                    </a:lnTo>
                    <a:lnTo>
                      <a:pt x="836" y="432"/>
                    </a:lnTo>
                    <a:lnTo>
                      <a:pt x="842" y="426"/>
                    </a:lnTo>
                    <a:lnTo>
                      <a:pt x="850" y="420"/>
                    </a:lnTo>
                    <a:lnTo>
                      <a:pt x="872" y="412"/>
                    </a:lnTo>
                    <a:lnTo>
                      <a:pt x="896" y="404"/>
                    </a:lnTo>
                    <a:lnTo>
                      <a:pt x="922" y="396"/>
                    </a:lnTo>
                    <a:lnTo>
                      <a:pt x="946" y="388"/>
                    </a:lnTo>
                    <a:lnTo>
                      <a:pt x="968" y="378"/>
                    </a:lnTo>
                    <a:lnTo>
                      <a:pt x="974" y="374"/>
                    </a:lnTo>
                    <a:lnTo>
                      <a:pt x="980" y="368"/>
                    </a:lnTo>
                    <a:lnTo>
                      <a:pt x="984" y="364"/>
                    </a:lnTo>
                    <a:lnTo>
                      <a:pt x="984" y="356"/>
                    </a:lnTo>
                    <a:lnTo>
                      <a:pt x="984" y="356"/>
                    </a:ln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lumMod val="50000"/>
                      <a:lumOff val="50000"/>
                    </a:sysClr>
                  </a:solidFill>
                  <a:effectLst/>
                  <a:uLnTx/>
                  <a:uFillTx/>
                </a:endParaRPr>
              </a:p>
            </p:txBody>
          </p:sp>
        </p:grpSp>
        <p:sp>
          <p:nvSpPr>
            <p:cNvPr id="134" name="Rectangle 53"/>
            <p:cNvSpPr/>
            <p:nvPr/>
          </p:nvSpPr>
          <p:spPr bwMode="auto">
            <a:xfrm>
              <a:off x="5927836" y="2286781"/>
              <a:ext cx="921460" cy="921460"/>
            </a:xfrm>
            <a:prstGeom prst="rect">
              <a:avLst/>
            </a:prstGeom>
            <a:noFill/>
            <a:ln w="25400" cap="flat" cmpd="sng" algn="ctr">
              <a:noFill/>
              <a:prstDash val="solid"/>
            </a:ln>
            <a:effectLst/>
          </p:spPr>
          <p:txBody>
            <a:bodyPr anchor="ctr">
              <a:prstTxWarp prst="textArchDown">
                <a:avLst/>
              </a:prstTxWarp>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400" b="0" i="0" u="none" strike="noStrike" kern="0" cap="none" spc="0" normalizeH="0" baseline="0" noProof="0" dirty="0">
                  <a:ln>
                    <a:noFill/>
                  </a:ln>
                  <a:solidFill>
                    <a:srgbClr val="C0504D">
                      <a:lumMod val="75000"/>
                    </a:srgbClr>
                  </a:solidFill>
                  <a:effectLst/>
                  <a:uLnTx/>
                  <a:uFillTx/>
                  <a:latin typeface="Arial Rounded MT Bold" pitchFamily="34" charset="0"/>
                  <a:cs typeface="Calibri" pitchFamily="34" charset="0"/>
                </a:rPr>
                <a:t>YOUR  TEXT</a:t>
              </a:r>
            </a:p>
          </p:txBody>
        </p:sp>
      </p:grpSp>
      <p:sp>
        <p:nvSpPr>
          <p:cNvPr id="137" name="矩形 136"/>
          <p:cNvSpPr/>
          <p:nvPr/>
        </p:nvSpPr>
        <p:spPr>
          <a:xfrm>
            <a:off x="5868143" y="3353633"/>
            <a:ext cx="72009" cy="1327043"/>
          </a:xfrm>
          <a:prstGeom prst="rect">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38" name="TextBox 137"/>
          <p:cNvSpPr txBox="1"/>
          <p:nvPr/>
        </p:nvSpPr>
        <p:spPr>
          <a:xfrm>
            <a:off x="5983694" y="3338510"/>
            <a:ext cx="288032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139" name="TextBox 138"/>
          <p:cNvSpPr txBox="1"/>
          <p:nvPr/>
        </p:nvSpPr>
        <p:spPr>
          <a:xfrm>
            <a:off x="179512" y="406405"/>
            <a:ext cx="6408712"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46092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2854162" y="404664"/>
            <a:ext cx="4742174" cy="1107975"/>
            <a:chOff x="1115616" y="1052736"/>
            <a:chExt cx="7227074" cy="1688554"/>
          </a:xfrm>
        </p:grpSpPr>
        <p:sp>
          <p:nvSpPr>
            <p:cNvPr id="34" name="圆角矩形 33"/>
            <p:cNvSpPr/>
            <p:nvPr/>
          </p:nvSpPr>
          <p:spPr>
            <a:xfrm>
              <a:off x="1547664" y="1052736"/>
              <a:ext cx="6696744" cy="158417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3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1115616" y="2636912"/>
              <a:ext cx="7227074" cy="10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flipH="1">
            <a:off x="1115909" y="1476209"/>
            <a:ext cx="4742174" cy="1107975"/>
            <a:chOff x="1115616" y="1052736"/>
            <a:chExt cx="7227074" cy="1688554"/>
          </a:xfrm>
        </p:grpSpPr>
        <p:sp>
          <p:nvSpPr>
            <p:cNvPr id="38" name="圆角矩形 37"/>
            <p:cNvSpPr/>
            <p:nvPr/>
          </p:nvSpPr>
          <p:spPr>
            <a:xfrm>
              <a:off x="1547664" y="1052736"/>
              <a:ext cx="6696744" cy="158417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1115616" y="2636912"/>
              <a:ext cx="7227074" cy="10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1" name="TextBox 40"/>
          <p:cNvSpPr txBox="1"/>
          <p:nvPr/>
        </p:nvSpPr>
        <p:spPr>
          <a:xfrm flipH="1">
            <a:off x="3392096" y="708474"/>
            <a:ext cx="864880" cy="54449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01</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42" name="TextBox 41"/>
          <p:cNvSpPr txBox="1"/>
          <p:nvPr/>
        </p:nvSpPr>
        <p:spPr>
          <a:xfrm flipH="1">
            <a:off x="4497425" y="1778812"/>
            <a:ext cx="864880" cy="54449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02</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grpSp>
        <p:nvGrpSpPr>
          <p:cNvPr id="43" name="组合 42"/>
          <p:cNvGrpSpPr/>
          <p:nvPr/>
        </p:nvGrpSpPr>
        <p:grpSpPr>
          <a:xfrm>
            <a:off x="2854162" y="2556630"/>
            <a:ext cx="4742174" cy="1107975"/>
            <a:chOff x="1115616" y="1052736"/>
            <a:chExt cx="7227074" cy="1688554"/>
          </a:xfrm>
        </p:grpSpPr>
        <p:sp>
          <p:nvSpPr>
            <p:cNvPr id="44" name="圆角矩形 43"/>
            <p:cNvSpPr/>
            <p:nvPr/>
          </p:nvSpPr>
          <p:spPr>
            <a:xfrm>
              <a:off x="1547664" y="1052736"/>
              <a:ext cx="6696744" cy="158417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4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1115616" y="2636912"/>
              <a:ext cx="7227074" cy="10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 name="组合 46"/>
          <p:cNvGrpSpPr/>
          <p:nvPr/>
        </p:nvGrpSpPr>
        <p:grpSpPr>
          <a:xfrm flipH="1">
            <a:off x="1115909" y="3628175"/>
            <a:ext cx="4742174" cy="1107975"/>
            <a:chOff x="1115616" y="1052736"/>
            <a:chExt cx="7227074" cy="1688554"/>
          </a:xfrm>
        </p:grpSpPr>
        <p:sp>
          <p:nvSpPr>
            <p:cNvPr id="48" name="圆角矩形 47"/>
            <p:cNvSpPr/>
            <p:nvPr/>
          </p:nvSpPr>
          <p:spPr>
            <a:xfrm>
              <a:off x="1547664" y="1052736"/>
              <a:ext cx="6696744" cy="158417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5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1115616" y="2636912"/>
              <a:ext cx="7227074" cy="10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 name="TextBox 50"/>
          <p:cNvSpPr txBox="1"/>
          <p:nvPr/>
        </p:nvSpPr>
        <p:spPr>
          <a:xfrm flipH="1">
            <a:off x="3392096" y="2860440"/>
            <a:ext cx="864880" cy="54449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03</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4497425" y="3930779"/>
            <a:ext cx="864880" cy="54449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04</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a:off x="4447496" y="639913"/>
            <a:ext cx="28258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4" name="TextBox 53"/>
          <p:cNvSpPr txBox="1"/>
          <p:nvPr/>
        </p:nvSpPr>
        <p:spPr>
          <a:xfrm>
            <a:off x="1468784" y="1702722"/>
            <a:ext cx="28258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5" name="TextBox 54"/>
          <p:cNvSpPr txBox="1"/>
          <p:nvPr/>
        </p:nvSpPr>
        <p:spPr>
          <a:xfrm>
            <a:off x="4442496" y="2770573"/>
            <a:ext cx="28258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6" name="TextBox 55"/>
          <p:cNvSpPr txBox="1"/>
          <p:nvPr/>
        </p:nvSpPr>
        <p:spPr>
          <a:xfrm>
            <a:off x="1463784" y="3833381"/>
            <a:ext cx="28258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7" name="TextBox 56"/>
          <p:cNvSpPr txBox="1"/>
          <p:nvPr/>
        </p:nvSpPr>
        <p:spPr>
          <a:xfrm>
            <a:off x="1259632" y="5951021"/>
            <a:ext cx="6768752"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grpSp>
        <p:nvGrpSpPr>
          <p:cNvPr id="58" name="组合 57"/>
          <p:cNvGrpSpPr/>
          <p:nvPr/>
        </p:nvGrpSpPr>
        <p:grpSpPr>
          <a:xfrm>
            <a:off x="2854162" y="4714336"/>
            <a:ext cx="4742174" cy="1107975"/>
            <a:chOff x="1115616" y="1052736"/>
            <a:chExt cx="7227074" cy="1688554"/>
          </a:xfrm>
        </p:grpSpPr>
        <p:sp>
          <p:nvSpPr>
            <p:cNvPr id="59" name="圆角矩形 58"/>
            <p:cNvSpPr/>
            <p:nvPr/>
          </p:nvSpPr>
          <p:spPr>
            <a:xfrm>
              <a:off x="1547664" y="1052736"/>
              <a:ext cx="6696744" cy="158417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FFC000"/>
            </a:solidFill>
            <a:ln w="25400" cap="flat" cmpd="sng" algn="ctr">
              <a:noFill/>
              <a:prstDash val="solid"/>
            </a:ln>
            <a:effectLst>
              <a:innerShdw blurRad="152400" dist="88900" dir="16200000">
                <a:prstClr val="black">
                  <a:alpha val="31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6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a:stretch/>
          </p:blipFill>
          <p:spPr bwMode="auto">
            <a:xfrm>
              <a:off x="1115616" y="2636912"/>
              <a:ext cx="7227074" cy="10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 name="TextBox 61"/>
          <p:cNvSpPr txBox="1"/>
          <p:nvPr/>
        </p:nvSpPr>
        <p:spPr>
          <a:xfrm flipH="1">
            <a:off x="3392096" y="5018146"/>
            <a:ext cx="864880"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05</a:t>
            </a:r>
            <a:endParaRPr kumimoji="0" lang="zh-CN" altLang="en-US"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3" name="TextBox 62"/>
          <p:cNvSpPr txBox="1"/>
          <p:nvPr/>
        </p:nvSpPr>
        <p:spPr>
          <a:xfrm>
            <a:off x="4442496" y="4928279"/>
            <a:ext cx="28258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Tree>
    <p:extLst>
      <p:ext uri="{BB962C8B-B14F-4D97-AF65-F5344CB8AC3E}">
        <p14:creationId xmlns:p14="http://schemas.microsoft.com/office/powerpoint/2010/main" val="1420660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2555776" y="3936648"/>
            <a:ext cx="1711424" cy="45719"/>
          </a:xfrm>
          <a:custGeom>
            <a:avLst/>
            <a:gdLst>
              <a:gd name="connsiteX0" fmla="*/ 2423886 w 2423886"/>
              <a:gd name="connsiteY0" fmla="*/ 0 h 0"/>
              <a:gd name="connsiteX1" fmla="*/ 0 w 2423886"/>
              <a:gd name="connsiteY1" fmla="*/ 0 h 0"/>
            </a:gdLst>
            <a:ahLst/>
            <a:cxnLst>
              <a:cxn ang="0">
                <a:pos x="connsiteX0" y="connsiteY0"/>
              </a:cxn>
              <a:cxn ang="0">
                <a:pos x="connsiteX1" y="connsiteY1"/>
              </a:cxn>
            </a:cxnLst>
            <a:rect l="l" t="t" r="r" b="b"/>
            <a:pathLst>
              <a:path w="2423886">
                <a:moveTo>
                  <a:pt x="2423886" y="0"/>
                </a:moveTo>
                <a:lnTo>
                  <a:pt x="0" y="0"/>
                </a:lnTo>
              </a:path>
            </a:pathLst>
          </a:custGeom>
          <a:noFill/>
          <a:ln w="57150" cap="flat" cmpd="sng" algn="ctr">
            <a:solidFill>
              <a:srgbClr val="FFC000"/>
            </a:solidFill>
            <a:prstDash val="solid"/>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任意多边形 21"/>
          <p:cNvSpPr/>
          <p:nvPr/>
        </p:nvSpPr>
        <p:spPr>
          <a:xfrm>
            <a:off x="4267200" y="2255168"/>
            <a:ext cx="1219200" cy="1683657"/>
          </a:xfrm>
          <a:custGeom>
            <a:avLst/>
            <a:gdLst>
              <a:gd name="connsiteX0" fmla="*/ 1219200 w 1219200"/>
              <a:gd name="connsiteY0" fmla="*/ 0 h 1683657"/>
              <a:gd name="connsiteX1" fmla="*/ 0 w 1219200"/>
              <a:gd name="connsiteY1" fmla="*/ 0 h 1683657"/>
              <a:gd name="connsiteX2" fmla="*/ 0 w 1219200"/>
              <a:gd name="connsiteY2" fmla="*/ 1683657 h 1683657"/>
            </a:gdLst>
            <a:ahLst/>
            <a:cxnLst>
              <a:cxn ang="0">
                <a:pos x="connsiteX0" y="connsiteY0"/>
              </a:cxn>
              <a:cxn ang="0">
                <a:pos x="connsiteX1" y="connsiteY1"/>
              </a:cxn>
              <a:cxn ang="0">
                <a:pos x="connsiteX2" y="connsiteY2"/>
              </a:cxn>
            </a:cxnLst>
            <a:rect l="l" t="t" r="r" b="b"/>
            <a:pathLst>
              <a:path w="1219200" h="1683657">
                <a:moveTo>
                  <a:pt x="1219200" y="0"/>
                </a:moveTo>
                <a:lnTo>
                  <a:pt x="0" y="0"/>
                </a:lnTo>
                <a:lnTo>
                  <a:pt x="0" y="1683657"/>
                </a:lnTo>
              </a:path>
            </a:pathLst>
          </a:custGeom>
          <a:noFill/>
          <a:ln w="57150" cap="flat" cmpd="sng" algn="ctr">
            <a:solidFill>
              <a:srgbClr val="9BBB59">
                <a:lumMod val="75000"/>
              </a:srgbClr>
            </a:solidFill>
            <a:prstDash val="solid"/>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矩形 22"/>
          <p:cNvSpPr/>
          <p:nvPr/>
        </p:nvSpPr>
        <p:spPr>
          <a:xfrm>
            <a:off x="5580112" y="2240652"/>
            <a:ext cx="2939073" cy="1908427"/>
          </a:xfrm>
          <a:prstGeom prst="rect">
            <a:avLst/>
          </a:prstGeom>
          <a:solidFill>
            <a:sysClr val="window" lastClr="FFFFFF"/>
          </a:solidFill>
          <a:ln w="25400" cap="flat" cmpd="sng" algn="ctr">
            <a:noFill/>
            <a:prstDash val="solid"/>
          </a:ln>
          <a:effectLst>
            <a:outerShdw blurRad="393700" sx="104000" sy="104000" algn="ctr"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任意多边形 23"/>
          <p:cNvSpPr/>
          <p:nvPr/>
        </p:nvSpPr>
        <p:spPr>
          <a:xfrm>
            <a:off x="5508105" y="1340768"/>
            <a:ext cx="3621382" cy="899885"/>
          </a:xfrm>
          <a:custGeom>
            <a:avLst/>
            <a:gdLst>
              <a:gd name="connsiteX0" fmla="*/ 3280229 w 3280229"/>
              <a:gd name="connsiteY0" fmla="*/ 0 h 899885"/>
              <a:gd name="connsiteX1" fmla="*/ 0 w 3280229"/>
              <a:gd name="connsiteY1" fmla="*/ 0 h 899885"/>
              <a:gd name="connsiteX2" fmla="*/ 0 w 3280229"/>
              <a:gd name="connsiteY2" fmla="*/ 899885 h 899885"/>
            </a:gdLst>
            <a:ahLst/>
            <a:cxnLst>
              <a:cxn ang="0">
                <a:pos x="connsiteX0" y="connsiteY0"/>
              </a:cxn>
              <a:cxn ang="0">
                <a:pos x="connsiteX1" y="connsiteY1"/>
              </a:cxn>
              <a:cxn ang="0">
                <a:pos x="connsiteX2" y="connsiteY2"/>
              </a:cxn>
            </a:cxnLst>
            <a:rect l="l" t="t" r="r" b="b"/>
            <a:pathLst>
              <a:path w="3280229" h="899885">
                <a:moveTo>
                  <a:pt x="3280229" y="0"/>
                </a:moveTo>
                <a:lnTo>
                  <a:pt x="0" y="0"/>
                </a:lnTo>
                <a:lnTo>
                  <a:pt x="0" y="899885"/>
                </a:lnTo>
              </a:path>
            </a:pathLst>
          </a:custGeom>
          <a:noFill/>
          <a:ln w="57150" cap="flat" cmpd="sng" algn="ctr">
            <a:solidFill>
              <a:srgbClr val="C0504D">
                <a:lumMod val="75000"/>
              </a:srgbClr>
            </a:solidFill>
            <a:prstDash val="solid"/>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矩形 24"/>
          <p:cNvSpPr/>
          <p:nvPr/>
        </p:nvSpPr>
        <p:spPr>
          <a:xfrm>
            <a:off x="4349569" y="3979235"/>
            <a:ext cx="2022632" cy="2376264"/>
          </a:xfrm>
          <a:prstGeom prst="rect">
            <a:avLst/>
          </a:prstGeom>
          <a:solidFill>
            <a:sysClr val="window" lastClr="FFFFFF"/>
          </a:solidFill>
          <a:ln w="25400" cap="flat" cmpd="sng" algn="ctr">
            <a:noFill/>
            <a:prstDash val="solid"/>
          </a:ln>
          <a:effectLst>
            <a:outerShdw blurRad="393700" sx="104000" sy="104000" algn="ctr"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矩形 25"/>
          <p:cNvSpPr/>
          <p:nvPr/>
        </p:nvSpPr>
        <p:spPr>
          <a:xfrm>
            <a:off x="395536" y="3933056"/>
            <a:ext cx="2022632" cy="2376264"/>
          </a:xfrm>
          <a:prstGeom prst="rect">
            <a:avLst/>
          </a:prstGeom>
          <a:solidFill>
            <a:sysClr val="window" lastClr="FFFFFF"/>
          </a:solidFill>
          <a:ln w="25400" cap="flat" cmpd="sng" algn="ctr">
            <a:noFill/>
            <a:prstDash val="solid"/>
          </a:ln>
          <a:effectLst>
            <a:outerShdw blurRad="393700" sx="104000" sy="104000" algn="ctr"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TextBox 26"/>
          <p:cNvSpPr txBox="1"/>
          <p:nvPr/>
        </p:nvSpPr>
        <p:spPr>
          <a:xfrm flipH="1">
            <a:off x="597016" y="4149080"/>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lang="en-US" altLang="zh-CN" sz="2400" noProof="0" dirty="0">
                <a:cs typeface="Times New Roman" pitchFamily="18" charset="0"/>
              </a:rPr>
              <a:t>YOUR TEXT</a:t>
            </a:r>
            <a:endParaRPr kumimoji="0" lang="zh-CN" altLang="en-US" sz="2400" b="1" i="0" u="none" strike="noStrike" kern="0" cap="none" spc="0" normalizeH="0" baseline="0" noProof="0" dirty="0">
              <a:uLnTx/>
              <a:uFillTx/>
              <a:cs typeface="Times New Roman" pitchFamily="18" charset="0"/>
            </a:endParaRPr>
          </a:p>
        </p:txBody>
      </p:sp>
      <p:sp>
        <p:nvSpPr>
          <p:cNvPr id="28" name="TextBox 27"/>
          <p:cNvSpPr txBox="1"/>
          <p:nvPr/>
        </p:nvSpPr>
        <p:spPr>
          <a:xfrm flipH="1">
            <a:off x="4551049" y="4149080"/>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BBB59">
                    <a:lumMod val="75000"/>
                  </a:srgbClr>
                </a:solidFill>
                <a:effectLst/>
                <a:uLnTx/>
                <a:uFillTx/>
                <a:latin typeface="Agency FB"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rgbClr val="9BBB59">
                  <a:lumMod val="75000"/>
                </a:srgbClr>
              </a:solidFill>
              <a:effectLst/>
              <a:uLnTx/>
              <a:uFillTx/>
              <a:latin typeface="Agency FB" pitchFamily="34" charset="0"/>
              <a:ea typeface="微软雅黑" pitchFamily="34" charset="-122"/>
              <a:cs typeface="Times New Roman" pitchFamily="18" charset="0"/>
            </a:endParaRPr>
          </a:p>
        </p:txBody>
      </p:sp>
      <p:sp>
        <p:nvSpPr>
          <p:cNvPr id="29" name="TextBox 28"/>
          <p:cNvSpPr txBox="1"/>
          <p:nvPr/>
        </p:nvSpPr>
        <p:spPr>
          <a:xfrm flipH="1">
            <a:off x="6192688" y="2465138"/>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endParaRPr>
          </a:p>
        </p:txBody>
      </p:sp>
      <p:sp>
        <p:nvSpPr>
          <p:cNvPr id="30" name="TextBox 29"/>
          <p:cNvSpPr txBox="1"/>
          <p:nvPr/>
        </p:nvSpPr>
        <p:spPr>
          <a:xfrm>
            <a:off x="448233" y="4635713"/>
            <a:ext cx="1969935"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31" name="TextBox 30"/>
          <p:cNvSpPr txBox="1"/>
          <p:nvPr/>
        </p:nvSpPr>
        <p:spPr>
          <a:xfrm>
            <a:off x="4396338" y="4635713"/>
            <a:ext cx="1969935" cy="11695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32" name="TextBox 31"/>
          <p:cNvSpPr txBox="1"/>
          <p:nvPr/>
        </p:nvSpPr>
        <p:spPr>
          <a:xfrm>
            <a:off x="5645287" y="2906941"/>
            <a:ext cx="2743137" cy="95410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33" name="TextBox 32"/>
          <p:cNvSpPr txBox="1"/>
          <p:nvPr/>
        </p:nvSpPr>
        <p:spPr>
          <a:xfrm>
            <a:off x="35496" y="428471"/>
            <a:ext cx="4371537"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34" name="椭圆形标注 33"/>
          <p:cNvSpPr/>
          <p:nvPr/>
        </p:nvSpPr>
        <p:spPr>
          <a:xfrm flipH="1">
            <a:off x="1979712" y="3212976"/>
            <a:ext cx="699128" cy="477054"/>
          </a:xfrm>
          <a:prstGeom prst="wedgeEllipseCallout">
            <a:avLst>
              <a:gd name="adj1" fmla="val -27061"/>
              <a:gd name="adj2" fmla="val 71627"/>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TextBox 34"/>
          <p:cNvSpPr txBox="1"/>
          <p:nvPr/>
        </p:nvSpPr>
        <p:spPr>
          <a:xfrm flipH="1">
            <a:off x="1924358" y="3287718"/>
            <a:ext cx="80983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36" name="椭圆形标注 35"/>
          <p:cNvSpPr/>
          <p:nvPr/>
        </p:nvSpPr>
        <p:spPr>
          <a:xfrm flipH="1">
            <a:off x="3619242" y="3212976"/>
            <a:ext cx="699128" cy="477054"/>
          </a:xfrm>
          <a:prstGeom prst="wedgeEllipseCallout">
            <a:avLst>
              <a:gd name="adj1" fmla="val -27061"/>
              <a:gd name="adj2" fmla="val 71627"/>
            </a:avLst>
          </a:prstGeom>
          <a:solidFill>
            <a:srgbClr val="9BBB59">
              <a:lumMod val="75000"/>
            </a:srgbClr>
          </a:solidFill>
          <a:ln w="25400" cap="flat" cmpd="sng" algn="ctr">
            <a:solidFill>
              <a:srgbClr val="9BBB59">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flipH="1">
            <a:off x="3563888" y="3287718"/>
            <a:ext cx="80983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38" name="椭圆形标注 37"/>
          <p:cNvSpPr/>
          <p:nvPr/>
        </p:nvSpPr>
        <p:spPr>
          <a:xfrm flipH="1">
            <a:off x="4801672" y="1554058"/>
            <a:ext cx="699128" cy="477054"/>
          </a:xfrm>
          <a:prstGeom prst="wedgeEllipseCallout">
            <a:avLst>
              <a:gd name="adj1" fmla="val -27061"/>
              <a:gd name="adj2" fmla="val 71627"/>
            </a:avLst>
          </a:prstGeom>
          <a:solidFill>
            <a:srgbClr val="C0504D">
              <a:lumMod val="75000"/>
            </a:srgbClr>
          </a:solidFill>
          <a:ln w="25400" cap="flat" cmpd="sng" algn="ctr">
            <a:solidFill>
              <a:srgbClr val="C0504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TextBox 38"/>
          <p:cNvSpPr txBox="1"/>
          <p:nvPr/>
        </p:nvSpPr>
        <p:spPr>
          <a:xfrm flipH="1">
            <a:off x="4746318" y="1643314"/>
            <a:ext cx="80983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Tree>
    <p:extLst>
      <p:ext uri="{BB962C8B-B14F-4D97-AF65-F5344CB8AC3E}">
        <p14:creationId xmlns:p14="http://schemas.microsoft.com/office/powerpoint/2010/main" val="1068288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1"/>
          <p:cNvSpPr/>
          <p:nvPr/>
        </p:nvSpPr>
        <p:spPr>
          <a:xfrm>
            <a:off x="3208882" y="908720"/>
            <a:ext cx="2448272" cy="2839357"/>
          </a:xfrm>
          <a:custGeom>
            <a:avLst/>
            <a:gdLst/>
            <a:ahLst/>
            <a:cxnLst/>
            <a:rect l="l" t="t" r="r" b="b"/>
            <a:pathLst>
              <a:path w="3240360" h="3757972">
                <a:moveTo>
                  <a:pt x="1620180" y="0"/>
                </a:moveTo>
                <a:cubicBezTo>
                  <a:pt x="2514981" y="0"/>
                  <a:pt x="3240360" y="725379"/>
                  <a:pt x="3240360" y="1620180"/>
                </a:cubicBezTo>
                <a:cubicBezTo>
                  <a:pt x="3240360" y="2212023"/>
                  <a:pt x="2923020" y="2729746"/>
                  <a:pt x="2448272" y="3010903"/>
                </a:cubicBezTo>
                <a:lnTo>
                  <a:pt x="2448272" y="3511913"/>
                </a:lnTo>
                <a:cubicBezTo>
                  <a:pt x="2448272" y="3647808"/>
                  <a:pt x="2338108" y="3757972"/>
                  <a:pt x="2202213" y="3757972"/>
                </a:cubicBezTo>
                <a:lnTo>
                  <a:pt x="1038147" y="3757972"/>
                </a:lnTo>
                <a:cubicBezTo>
                  <a:pt x="902252" y="3757972"/>
                  <a:pt x="792088" y="3647808"/>
                  <a:pt x="792088" y="3511913"/>
                </a:cubicBezTo>
                <a:lnTo>
                  <a:pt x="792088" y="3010903"/>
                </a:lnTo>
                <a:cubicBezTo>
                  <a:pt x="317340" y="2729746"/>
                  <a:pt x="0" y="2212023"/>
                  <a:pt x="0" y="1620180"/>
                </a:cubicBezTo>
                <a:cubicBezTo>
                  <a:pt x="0" y="725379"/>
                  <a:pt x="725379" y="0"/>
                  <a:pt x="1620180" y="0"/>
                </a:cubicBezTo>
                <a:close/>
              </a:path>
            </a:pathLst>
          </a:custGeom>
          <a:solidFill>
            <a:sysClr val="window" lastClr="FFFFFF"/>
          </a:solidFill>
          <a:ln w="2032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圆角矩形 28"/>
          <p:cNvSpPr/>
          <p:nvPr/>
        </p:nvSpPr>
        <p:spPr>
          <a:xfrm>
            <a:off x="3872107" y="3949929"/>
            <a:ext cx="1143723" cy="236628"/>
          </a:xfrm>
          <a:prstGeom prst="roundRect">
            <a:avLst>
              <a:gd name="adj" fmla="val 50000"/>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圆角矩形 29"/>
          <p:cNvSpPr/>
          <p:nvPr/>
        </p:nvSpPr>
        <p:spPr>
          <a:xfrm>
            <a:off x="3971365" y="4291096"/>
            <a:ext cx="945207" cy="238516"/>
          </a:xfrm>
          <a:prstGeom prst="roundRect">
            <a:avLst>
              <a:gd name="adj" fmla="val 50000"/>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30"/>
          <p:cNvSpPr/>
          <p:nvPr/>
        </p:nvSpPr>
        <p:spPr>
          <a:xfrm>
            <a:off x="3872107" y="4634151"/>
            <a:ext cx="1143723" cy="236628"/>
          </a:xfrm>
          <a:prstGeom prst="roundRect">
            <a:avLst>
              <a:gd name="adj" fmla="val 50000"/>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圆角矩形 31"/>
          <p:cNvSpPr/>
          <p:nvPr/>
        </p:nvSpPr>
        <p:spPr>
          <a:xfrm>
            <a:off x="4083598" y="4975318"/>
            <a:ext cx="720743" cy="181874"/>
          </a:xfrm>
          <a:prstGeom prst="roundRect">
            <a:avLst>
              <a:gd name="adj" fmla="val 50000"/>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a:off x="1552698" y="836712"/>
            <a:ext cx="648072" cy="648072"/>
          </a:xfrm>
          <a:prstGeom prst="ellipse">
            <a:avLst/>
          </a:prstGeom>
          <a:solidFill>
            <a:sysClr val="window" lastClr="FFFFFF"/>
          </a:solidFill>
          <a:ln w="5715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4" name="直接连接符 33"/>
          <p:cNvCxnSpPr/>
          <p:nvPr/>
        </p:nvCxnSpPr>
        <p:spPr>
          <a:xfrm>
            <a:off x="2200770" y="1268760"/>
            <a:ext cx="864096" cy="360040"/>
          </a:xfrm>
          <a:prstGeom prst="line">
            <a:avLst/>
          </a:prstGeom>
          <a:noFill/>
          <a:ln w="38100" cap="flat" cmpd="sng" algn="ctr">
            <a:solidFill>
              <a:sysClr val="window" lastClr="FFFFFF">
                <a:lumMod val="75000"/>
              </a:sysClr>
            </a:solidFill>
            <a:prstDash val="solid"/>
          </a:ln>
          <a:effectLst/>
        </p:spPr>
      </p:cxnSp>
      <p:sp>
        <p:nvSpPr>
          <p:cNvPr id="35" name="椭圆 34"/>
          <p:cNvSpPr/>
          <p:nvPr/>
        </p:nvSpPr>
        <p:spPr>
          <a:xfrm rot="8309691">
            <a:off x="6819930" y="1365966"/>
            <a:ext cx="648072" cy="648072"/>
          </a:xfrm>
          <a:prstGeom prst="ellipse">
            <a:avLst/>
          </a:prstGeom>
          <a:solidFill>
            <a:sysClr val="window" lastClr="FFFFFF"/>
          </a:solidFill>
          <a:ln w="5715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6" name="直接连接符 35"/>
          <p:cNvCxnSpPr/>
          <p:nvPr/>
        </p:nvCxnSpPr>
        <p:spPr>
          <a:xfrm rot="8309691">
            <a:off x="5954814" y="1795323"/>
            <a:ext cx="864096" cy="360040"/>
          </a:xfrm>
          <a:prstGeom prst="line">
            <a:avLst/>
          </a:prstGeom>
          <a:noFill/>
          <a:ln w="38100" cap="flat" cmpd="sng" algn="ctr">
            <a:solidFill>
              <a:sysClr val="window" lastClr="FFFFFF">
                <a:lumMod val="75000"/>
              </a:sysClr>
            </a:solidFill>
            <a:prstDash val="solid"/>
          </a:ln>
          <a:effectLst/>
        </p:spPr>
      </p:cxnSp>
      <p:sp>
        <p:nvSpPr>
          <p:cNvPr id="37" name="椭圆 36"/>
          <p:cNvSpPr/>
          <p:nvPr/>
        </p:nvSpPr>
        <p:spPr>
          <a:xfrm rot="17818244">
            <a:off x="2288880" y="4260077"/>
            <a:ext cx="648072" cy="648072"/>
          </a:xfrm>
          <a:prstGeom prst="ellipse">
            <a:avLst/>
          </a:prstGeom>
          <a:solidFill>
            <a:sysClr val="window" lastClr="FFFFFF"/>
          </a:solidFill>
          <a:ln w="5715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8" name="直接连接符 37"/>
          <p:cNvCxnSpPr/>
          <p:nvPr/>
        </p:nvCxnSpPr>
        <p:spPr>
          <a:xfrm rot="17818244">
            <a:off x="2780484" y="3860874"/>
            <a:ext cx="864096" cy="360040"/>
          </a:xfrm>
          <a:prstGeom prst="line">
            <a:avLst/>
          </a:prstGeom>
          <a:noFill/>
          <a:ln w="38100" cap="flat" cmpd="sng" algn="ctr">
            <a:solidFill>
              <a:sysClr val="window" lastClr="FFFFFF">
                <a:lumMod val="75000"/>
              </a:sysClr>
            </a:solidFill>
            <a:prstDash val="solid"/>
          </a:ln>
          <a:effectLst/>
        </p:spPr>
      </p:cxnSp>
      <p:sp>
        <p:nvSpPr>
          <p:cNvPr id="39" name="椭圆 38"/>
          <p:cNvSpPr/>
          <p:nvPr/>
        </p:nvSpPr>
        <p:spPr>
          <a:xfrm rot="12106883">
            <a:off x="5908592" y="4340006"/>
            <a:ext cx="648072" cy="648072"/>
          </a:xfrm>
          <a:prstGeom prst="ellipse">
            <a:avLst/>
          </a:prstGeom>
          <a:solidFill>
            <a:sysClr val="window" lastClr="FFFFFF"/>
          </a:solidFill>
          <a:ln w="5715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0" name="直接连接符 39"/>
          <p:cNvCxnSpPr/>
          <p:nvPr/>
        </p:nvCxnSpPr>
        <p:spPr>
          <a:xfrm rot="12106883">
            <a:off x="5205354" y="3935997"/>
            <a:ext cx="864096" cy="360040"/>
          </a:xfrm>
          <a:prstGeom prst="line">
            <a:avLst/>
          </a:prstGeom>
          <a:noFill/>
          <a:ln w="38100" cap="flat" cmpd="sng" algn="ctr">
            <a:solidFill>
              <a:sysClr val="window" lastClr="FFFFFF">
                <a:lumMod val="75000"/>
              </a:sysClr>
            </a:solidFill>
            <a:prstDash val="solid"/>
          </a:ln>
          <a:effectLst/>
        </p:spPr>
      </p:cxnSp>
      <p:sp>
        <p:nvSpPr>
          <p:cNvPr id="41" name="TextBox 40"/>
          <p:cNvSpPr txBox="1"/>
          <p:nvPr/>
        </p:nvSpPr>
        <p:spPr>
          <a:xfrm flipH="1">
            <a:off x="3280890" y="1571308"/>
            <a:ext cx="2304256" cy="156966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lumMod val="65000"/>
                  </a:sysClr>
                </a:solidFill>
                <a:effectLst/>
                <a:uLnTx/>
                <a:uFillTx/>
                <a:latin typeface="Agency FB" pitchFamily="34" charset="0"/>
                <a:ea typeface="微软雅黑" pitchFamily="34" charset="-122"/>
                <a:cs typeface="Times New Roman" pitchFamily="18" charset="0"/>
              </a:rPr>
              <a:t>YOUR</a:t>
            </a:r>
            <a:r>
              <a:rPr kumimoji="0" lang="en-US" altLang="zh-CN" sz="60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 TITLE</a:t>
            </a:r>
            <a:endParaRPr kumimoji="0" lang="zh-CN" altLang="en-US" sz="60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2" name="TextBox 41"/>
          <p:cNvSpPr txBox="1"/>
          <p:nvPr/>
        </p:nvSpPr>
        <p:spPr>
          <a:xfrm flipH="1">
            <a:off x="1484269" y="952824"/>
            <a:ext cx="803585"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3" name="TextBox 42"/>
          <p:cNvSpPr txBox="1"/>
          <p:nvPr/>
        </p:nvSpPr>
        <p:spPr>
          <a:xfrm flipH="1">
            <a:off x="2211123" y="4370791"/>
            <a:ext cx="803585"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03</a:t>
            </a:r>
            <a:endParaRPr kumimoji="0" lang="zh-CN" altLang="en-US"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4" name="TextBox 43"/>
          <p:cNvSpPr txBox="1"/>
          <p:nvPr/>
        </p:nvSpPr>
        <p:spPr>
          <a:xfrm flipH="1">
            <a:off x="6756687" y="1470184"/>
            <a:ext cx="803585"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5" name="TextBox 44"/>
          <p:cNvSpPr txBox="1"/>
          <p:nvPr/>
        </p:nvSpPr>
        <p:spPr>
          <a:xfrm flipH="1">
            <a:off x="5840515" y="4434085"/>
            <a:ext cx="803585"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6" name="TextBox 45"/>
          <p:cNvSpPr txBox="1"/>
          <p:nvPr/>
        </p:nvSpPr>
        <p:spPr>
          <a:xfrm flipH="1">
            <a:off x="976633" y="1673050"/>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lumMod val="65000"/>
                  </a:sysClr>
                </a:solidFill>
                <a:effectLst/>
                <a:uLnTx/>
                <a:uFillTx/>
                <a:latin typeface="Agency FB" pitchFamily="34"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 TEXT</a:t>
            </a:r>
            <a:endParaRPr kumimoji="0" lang="zh-CN" altLang="en-US"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7" name="TextBox 46"/>
          <p:cNvSpPr txBox="1"/>
          <p:nvPr/>
        </p:nvSpPr>
        <p:spPr>
          <a:xfrm>
            <a:off x="688602" y="2016598"/>
            <a:ext cx="228959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8" name="TextBox 47"/>
          <p:cNvSpPr txBox="1"/>
          <p:nvPr/>
        </p:nvSpPr>
        <p:spPr>
          <a:xfrm flipH="1">
            <a:off x="6386862" y="2202772"/>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lumMod val="65000"/>
                  </a:sysClr>
                </a:solidFill>
                <a:effectLst/>
                <a:uLnTx/>
                <a:uFillTx/>
                <a:latin typeface="Agency FB" pitchFamily="34"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 TEXT</a:t>
            </a:r>
            <a:endParaRPr kumimoji="0" lang="zh-CN" altLang="en-US"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49" name="TextBox 48"/>
          <p:cNvSpPr txBox="1"/>
          <p:nvPr/>
        </p:nvSpPr>
        <p:spPr>
          <a:xfrm>
            <a:off x="6098831" y="2546320"/>
            <a:ext cx="228959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0" name="TextBox 49"/>
          <p:cNvSpPr txBox="1"/>
          <p:nvPr/>
        </p:nvSpPr>
        <p:spPr>
          <a:xfrm flipH="1">
            <a:off x="1768721" y="5083092"/>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lumMod val="65000"/>
                  </a:sysClr>
                </a:solidFill>
                <a:effectLst/>
                <a:uLnTx/>
                <a:uFillTx/>
                <a:latin typeface="Agency FB" pitchFamily="34"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 TEXT</a:t>
            </a:r>
            <a:endParaRPr kumimoji="0" lang="zh-CN" altLang="en-US"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51" name="TextBox 50"/>
          <p:cNvSpPr txBox="1"/>
          <p:nvPr/>
        </p:nvSpPr>
        <p:spPr>
          <a:xfrm>
            <a:off x="1480690" y="5426640"/>
            <a:ext cx="228959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2" name="TextBox 51"/>
          <p:cNvSpPr txBox="1"/>
          <p:nvPr/>
        </p:nvSpPr>
        <p:spPr>
          <a:xfrm flipH="1">
            <a:off x="5441129" y="5155100"/>
            <a:ext cx="1619672"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lumMod val="65000"/>
                  </a:sysClr>
                </a:solidFill>
                <a:effectLst/>
                <a:uLnTx/>
                <a:uFillTx/>
                <a:latin typeface="Agency FB" pitchFamily="34"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 TEXT</a:t>
            </a:r>
            <a:endParaRPr kumimoji="0" lang="zh-CN" altLang="en-US" sz="24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sp>
        <p:nvSpPr>
          <p:cNvPr id="53" name="TextBox 52"/>
          <p:cNvSpPr txBox="1"/>
          <p:nvPr/>
        </p:nvSpPr>
        <p:spPr>
          <a:xfrm>
            <a:off x="5153098" y="5498648"/>
            <a:ext cx="228959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Tree>
    <p:extLst>
      <p:ext uri="{BB962C8B-B14F-4D97-AF65-F5344CB8AC3E}">
        <p14:creationId xmlns:p14="http://schemas.microsoft.com/office/powerpoint/2010/main" val="1158675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flipH="1" flipV="1">
            <a:off x="6310715" y="3092909"/>
            <a:ext cx="2306814" cy="756177"/>
          </a:xfrm>
          <a:prstGeom prst="rect">
            <a:avLst/>
          </a:prstGeom>
          <a:noFill/>
          <a:ln w="25400"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41"/>
          <p:cNvSpPr/>
          <p:nvPr/>
        </p:nvSpPr>
        <p:spPr>
          <a:xfrm>
            <a:off x="682387" y="4334373"/>
            <a:ext cx="2103821" cy="566413"/>
          </a:xfrm>
          <a:prstGeom prst="rect">
            <a:avLst/>
          </a:pr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6768192" y="4079389"/>
            <a:ext cx="890078" cy="890078"/>
          </a:xfrm>
          <a:prstGeom prst="ellipse">
            <a:avLst/>
          </a:prstGeom>
          <a:solidFill>
            <a:srgbClr val="F79646">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6710644" y="4010708"/>
            <a:ext cx="1011453" cy="1011452"/>
          </a:xfrm>
          <a:prstGeom prst="ellipse">
            <a:avLst/>
          </a:prstGeom>
          <a:noFill/>
          <a:ln w="25400" cap="flat" cmpd="sng" algn="ctr">
            <a:solidFill>
              <a:srgbClr val="F79646">
                <a:lumMod val="75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44"/>
          <p:cNvSpPr/>
          <p:nvPr/>
        </p:nvSpPr>
        <p:spPr>
          <a:xfrm>
            <a:off x="5699192" y="4830378"/>
            <a:ext cx="890078" cy="890078"/>
          </a:xfrm>
          <a:prstGeom prst="ellipse">
            <a:avLst/>
          </a:prstGeom>
          <a:solidFill>
            <a:srgbClr val="F79646">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5641644" y="4761697"/>
            <a:ext cx="1011453" cy="1011452"/>
          </a:xfrm>
          <a:prstGeom prst="ellipse">
            <a:avLst/>
          </a:prstGeom>
          <a:noFill/>
          <a:ln w="25400" cap="flat" cmpd="sng" algn="ctr">
            <a:solidFill>
              <a:srgbClr val="F79646">
                <a:lumMod val="75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4404533" y="5267423"/>
            <a:ext cx="890078" cy="890078"/>
          </a:xfrm>
          <a:prstGeom prst="ellipse">
            <a:avLst/>
          </a:prstGeom>
          <a:solidFill>
            <a:srgbClr val="F79646">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4346985" y="5198742"/>
            <a:ext cx="1011453" cy="1011452"/>
          </a:xfrm>
          <a:prstGeom prst="ellipse">
            <a:avLst/>
          </a:prstGeom>
          <a:noFill/>
          <a:ln w="25400" cap="flat" cmpd="sng" algn="ctr">
            <a:solidFill>
              <a:srgbClr val="F79646">
                <a:lumMod val="75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9" name="直接连接符 48"/>
          <p:cNvCxnSpPr>
            <a:stCxn id="77" idx="1"/>
            <a:endCxn id="44" idx="2"/>
          </p:cNvCxnSpPr>
          <p:nvPr/>
        </p:nvCxnSpPr>
        <p:spPr>
          <a:xfrm flipV="1">
            <a:off x="2875346" y="4516434"/>
            <a:ext cx="3835298" cy="115280"/>
          </a:xfrm>
          <a:prstGeom prst="line">
            <a:avLst/>
          </a:prstGeom>
          <a:noFill/>
          <a:ln w="9525" cap="flat" cmpd="sng" algn="ctr">
            <a:solidFill>
              <a:sysClr val="window" lastClr="FFFFFF">
                <a:lumMod val="50000"/>
              </a:sysClr>
            </a:solidFill>
            <a:prstDash val="solid"/>
          </a:ln>
          <a:effectLst/>
        </p:spPr>
      </p:cxnSp>
      <p:cxnSp>
        <p:nvCxnSpPr>
          <p:cNvPr id="50" name="直接连接符 49"/>
          <p:cNvCxnSpPr>
            <a:stCxn id="77" idx="1"/>
            <a:endCxn id="46" idx="2"/>
          </p:cNvCxnSpPr>
          <p:nvPr/>
        </p:nvCxnSpPr>
        <p:spPr>
          <a:xfrm>
            <a:off x="2875346" y="4631714"/>
            <a:ext cx="2766298" cy="635709"/>
          </a:xfrm>
          <a:prstGeom prst="line">
            <a:avLst/>
          </a:prstGeom>
          <a:noFill/>
          <a:ln w="9525" cap="flat" cmpd="sng" algn="ctr">
            <a:solidFill>
              <a:sysClr val="window" lastClr="FFFFFF">
                <a:lumMod val="50000"/>
              </a:sysClr>
            </a:solidFill>
            <a:prstDash val="solid"/>
          </a:ln>
          <a:effectLst/>
        </p:spPr>
      </p:cxnSp>
      <p:cxnSp>
        <p:nvCxnSpPr>
          <p:cNvPr id="51" name="直接连接符 50"/>
          <p:cNvCxnSpPr>
            <a:stCxn id="77" idx="1"/>
            <a:endCxn id="48" idx="2"/>
          </p:cNvCxnSpPr>
          <p:nvPr/>
        </p:nvCxnSpPr>
        <p:spPr>
          <a:xfrm>
            <a:off x="2875346" y="4631714"/>
            <a:ext cx="1471639" cy="1072754"/>
          </a:xfrm>
          <a:prstGeom prst="line">
            <a:avLst/>
          </a:prstGeom>
          <a:noFill/>
          <a:ln w="9525" cap="flat" cmpd="sng" algn="ctr">
            <a:solidFill>
              <a:sysClr val="window" lastClr="FFFFFF">
                <a:lumMod val="50000"/>
              </a:sysClr>
            </a:solidFill>
            <a:prstDash val="solid"/>
          </a:ln>
          <a:effectLst/>
        </p:spPr>
      </p:cxnSp>
      <p:sp>
        <p:nvSpPr>
          <p:cNvPr id="52" name="矩形 51"/>
          <p:cNvSpPr/>
          <p:nvPr/>
        </p:nvSpPr>
        <p:spPr>
          <a:xfrm flipH="1" flipV="1">
            <a:off x="6427438" y="3189570"/>
            <a:ext cx="2103821" cy="566413"/>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椭圆 52"/>
          <p:cNvSpPr/>
          <p:nvPr/>
        </p:nvSpPr>
        <p:spPr>
          <a:xfrm flipH="1" flipV="1">
            <a:off x="1555376" y="3120889"/>
            <a:ext cx="890078" cy="890078"/>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flipH="1" flipV="1">
            <a:off x="1491549" y="3068196"/>
            <a:ext cx="1011453" cy="1011452"/>
          </a:xfrm>
          <a:prstGeom prst="ellipse">
            <a:avLst/>
          </a:prstGeom>
          <a:noFill/>
          <a:ln w="25400"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椭圆 54"/>
          <p:cNvSpPr/>
          <p:nvPr/>
        </p:nvSpPr>
        <p:spPr>
          <a:xfrm flipH="1" flipV="1">
            <a:off x="2688270" y="2326225"/>
            <a:ext cx="890078" cy="890078"/>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flipH="1" flipV="1">
            <a:off x="2636800" y="2261175"/>
            <a:ext cx="1011453" cy="1011452"/>
          </a:xfrm>
          <a:prstGeom prst="ellipse">
            <a:avLst/>
          </a:prstGeom>
          <a:noFill/>
          <a:ln w="25400"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椭圆 56"/>
          <p:cNvSpPr/>
          <p:nvPr/>
        </p:nvSpPr>
        <p:spPr>
          <a:xfrm flipH="1" flipV="1">
            <a:off x="3919035" y="1681493"/>
            <a:ext cx="890078" cy="890078"/>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椭圆 57"/>
          <p:cNvSpPr/>
          <p:nvPr/>
        </p:nvSpPr>
        <p:spPr>
          <a:xfrm flipH="1" flipV="1">
            <a:off x="3855208" y="1628800"/>
            <a:ext cx="1011453" cy="1011452"/>
          </a:xfrm>
          <a:prstGeom prst="ellipse">
            <a:avLst/>
          </a:prstGeom>
          <a:noFill/>
          <a:ln w="25400"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9" name="直接连接符 58"/>
          <p:cNvCxnSpPr>
            <a:stCxn id="41" idx="3"/>
            <a:endCxn id="54" idx="2"/>
          </p:cNvCxnSpPr>
          <p:nvPr/>
        </p:nvCxnSpPr>
        <p:spPr>
          <a:xfrm flipH="1">
            <a:off x="2503002" y="3470997"/>
            <a:ext cx="3807713" cy="102925"/>
          </a:xfrm>
          <a:prstGeom prst="line">
            <a:avLst/>
          </a:prstGeom>
          <a:noFill/>
          <a:ln w="9525" cap="flat" cmpd="sng" algn="ctr">
            <a:solidFill>
              <a:sysClr val="window" lastClr="FFFFFF">
                <a:lumMod val="50000"/>
              </a:sysClr>
            </a:solidFill>
            <a:prstDash val="solid"/>
          </a:ln>
          <a:effectLst/>
        </p:spPr>
      </p:cxnSp>
      <p:cxnSp>
        <p:nvCxnSpPr>
          <p:cNvPr id="60" name="直接连接符 59"/>
          <p:cNvCxnSpPr>
            <a:stCxn id="41" idx="3"/>
          </p:cNvCxnSpPr>
          <p:nvPr/>
        </p:nvCxnSpPr>
        <p:spPr>
          <a:xfrm flipH="1" flipV="1">
            <a:off x="3566596" y="2981562"/>
            <a:ext cx="2744119" cy="489435"/>
          </a:xfrm>
          <a:prstGeom prst="line">
            <a:avLst/>
          </a:prstGeom>
          <a:noFill/>
          <a:ln w="9525" cap="flat" cmpd="sng" algn="ctr">
            <a:solidFill>
              <a:sysClr val="window" lastClr="FFFFFF">
                <a:lumMod val="50000"/>
              </a:sysClr>
            </a:solidFill>
            <a:prstDash val="solid"/>
          </a:ln>
          <a:effectLst/>
        </p:spPr>
      </p:cxnSp>
      <p:cxnSp>
        <p:nvCxnSpPr>
          <p:cNvPr id="61" name="直接连接符 60"/>
          <p:cNvCxnSpPr>
            <a:stCxn id="41" idx="3"/>
            <a:endCxn id="58" idx="1"/>
          </p:cNvCxnSpPr>
          <p:nvPr/>
        </p:nvCxnSpPr>
        <p:spPr>
          <a:xfrm flipH="1" flipV="1">
            <a:off x="4718537" y="2492128"/>
            <a:ext cx="1592178" cy="978869"/>
          </a:xfrm>
          <a:prstGeom prst="line">
            <a:avLst/>
          </a:prstGeom>
          <a:noFill/>
          <a:ln w="9525" cap="flat" cmpd="sng" algn="ctr">
            <a:solidFill>
              <a:sysClr val="window" lastClr="FFFFFF">
                <a:lumMod val="50000"/>
              </a:sysClr>
            </a:solidFill>
            <a:prstDash val="solid"/>
          </a:ln>
          <a:effectLst/>
        </p:spPr>
      </p:cxnSp>
      <p:sp>
        <p:nvSpPr>
          <p:cNvPr id="62" name="TextBox 61"/>
          <p:cNvSpPr txBox="1"/>
          <p:nvPr/>
        </p:nvSpPr>
        <p:spPr>
          <a:xfrm flipH="1">
            <a:off x="6511661" y="3285170"/>
            <a:ext cx="185066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3" name="TextBox 62"/>
          <p:cNvSpPr txBox="1"/>
          <p:nvPr/>
        </p:nvSpPr>
        <p:spPr>
          <a:xfrm flipH="1">
            <a:off x="808965" y="4429431"/>
            <a:ext cx="185066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4" name="TextBox 63"/>
          <p:cNvSpPr txBox="1"/>
          <p:nvPr/>
        </p:nvSpPr>
        <p:spPr>
          <a:xfrm flipH="1">
            <a:off x="3922747" y="1988840"/>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5" name="TextBox 64"/>
          <p:cNvSpPr txBox="1"/>
          <p:nvPr/>
        </p:nvSpPr>
        <p:spPr>
          <a:xfrm flipH="1">
            <a:off x="2679105" y="2619777"/>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6" name="TextBox 65"/>
          <p:cNvSpPr txBox="1"/>
          <p:nvPr/>
        </p:nvSpPr>
        <p:spPr>
          <a:xfrm flipH="1">
            <a:off x="1543344" y="3416119"/>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7" name="TextBox 66"/>
          <p:cNvSpPr txBox="1"/>
          <p:nvPr/>
        </p:nvSpPr>
        <p:spPr>
          <a:xfrm flipH="1">
            <a:off x="4392501" y="5554659"/>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8" name="TextBox 67"/>
          <p:cNvSpPr txBox="1"/>
          <p:nvPr/>
        </p:nvSpPr>
        <p:spPr>
          <a:xfrm flipH="1">
            <a:off x="5687160" y="5134875"/>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9" name="TextBox 68"/>
          <p:cNvSpPr txBox="1"/>
          <p:nvPr/>
        </p:nvSpPr>
        <p:spPr>
          <a:xfrm flipH="1">
            <a:off x="6780225" y="4385167"/>
            <a:ext cx="841949"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70" name="TextBox 69"/>
          <p:cNvSpPr txBox="1"/>
          <p:nvPr/>
        </p:nvSpPr>
        <p:spPr>
          <a:xfrm>
            <a:off x="2626603" y="1664138"/>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1" name="TextBox 70"/>
          <p:cNvSpPr txBox="1"/>
          <p:nvPr/>
        </p:nvSpPr>
        <p:spPr>
          <a:xfrm>
            <a:off x="1258451" y="2312210"/>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2" name="TextBox 71"/>
          <p:cNvSpPr txBox="1"/>
          <p:nvPr/>
        </p:nvSpPr>
        <p:spPr>
          <a:xfrm>
            <a:off x="178331" y="3301158"/>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3" name="TextBox 72"/>
          <p:cNvSpPr txBox="1"/>
          <p:nvPr/>
        </p:nvSpPr>
        <p:spPr>
          <a:xfrm>
            <a:off x="7739171" y="4328434"/>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4" name="TextBox 73"/>
          <p:cNvSpPr txBox="1"/>
          <p:nvPr/>
        </p:nvSpPr>
        <p:spPr>
          <a:xfrm>
            <a:off x="6600572" y="5400024"/>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5" name="TextBox 74"/>
          <p:cNvSpPr txBox="1"/>
          <p:nvPr/>
        </p:nvSpPr>
        <p:spPr>
          <a:xfrm>
            <a:off x="5218891" y="5930116"/>
            <a:ext cx="122531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p>
        </p:txBody>
      </p:sp>
      <p:sp>
        <p:nvSpPr>
          <p:cNvPr id="76" name="TextBox 75"/>
          <p:cNvSpPr txBox="1"/>
          <p:nvPr/>
        </p:nvSpPr>
        <p:spPr>
          <a:xfrm>
            <a:off x="191569" y="260648"/>
            <a:ext cx="632464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77" name="矩形 76"/>
          <p:cNvSpPr/>
          <p:nvPr/>
        </p:nvSpPr>
        <p:spPr>
          <a:xfrm flipH="1" flipV="1">
            <a:off x="568532" y="4253626"/>
            <a:ext cx="2306814" cy="756177"/>
          </a:xfrm>
          <a:prstGeom prst="rect">
            <a:avLst/>
          </a:prstGeom>
          <a:noFill/>
          <a:ln w="25400" cap="flat" cmpd="sng" algn="ctr">
            <a:solidFill>
              <a:srgbClr val="F79646"/>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2266476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a:xfrm>
            <a:off x="1040205" y="1082"/>
            <a:ext cx="1814285" cy="1292381"/>
          </a:xfrm>
          <a:custGeom>
            <a:avLst/>
            <a:gdLst>
              <a:gd name="connsiteX0" fmla="*/ 1814285 w 1814285"/>
              <a:gd name="connsiteY0" fmla="*/ 0 h 1538515"/>
              <a:gd name="connsiteX1" fmla="*/ 1814285 w 1814285"/>
              <a:gd name="connsiteY1" fmla="*/ 1030515 h 1538515"/>
              <a:gd name="connsiteX2" fmla="*/ 0 w 1814285"/>
              <a:gd name="connsiteY2" fmla="*/ 1030515 h 1538515"/>
              <a:gd name="connsiteX3" fmla="*/ 0 w 1814285"/>
              <a:gd name="connsiteY3" fmla="*/ 1538515 h 1538515"/>
              <a:gd name="connsiteX4" fmla="*/ 420914 w 1814285"/>
              <a:gd name="connsiteY4" fmla="*/ 1538515 h 153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285" h="1538515">
                <a:moveTo>
                  <a:pt x="1814285" y="0"/>
                </a:moveTo>
                <a:lnTo>
                  <a:pt x="1814285" y="1030515"/>
                </a:lnTo>
                <a:lnTo>
                  <a:pt x="0" y="1030515"/>
                </a:lnTo>
                <a:lnTo>
                  <a:pt x="0" y="1538515"/>
                </a:lnTo>
                <a:lnTo>
                  <a:pt x="420914" y="1538515"/>
                </a:lnTo>
              </a:path>
            </a:pathLst>
          </a:custGeom>
          <a:noFill/>
          <a:ln w="2540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9" name="组合 38"/>
          <p:cNvGrpSpPr/>
          <p:nvPr/>
        </p:nvGrpSpPr>
        <p:grpSpPr>
          <a:xfrm>
            <a:off x="1468240" y="955938"/>
            <a:ext cx="763037" cy="646021"/>
            <a:chOff x="1574664" y="1215504"/>
            <a:chExt cx="763037" cy="646021"/>
          </a:xfrm>
        </p:grpSpPr>
        <p:sp>
          <p:nvSpPr>
            <p:cNvPr id="40" name="椭圆 39"/>
            <p:cNvSpPr/>
            <p:nvPr/>
          </p:nvSpPr>
          <p:spPr>
            <a:xfrm>
              <a:off x="1691680" y="1215504"/>
              <a:ext cx="646021" cy="646021"/>
            </a:xfrm>
            <a:prstGeom prst="ellips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3"/>
            <p:cNvSpPr/>
            <p:nvPr/>
          </p:nvSpPr>
          <p:spPr>
            <a:xfrm>
              <a:off x="1574664" y="1231578"/>
              <a:ext cx="191075" cy="613246"/>
            </a:xfrm>
            <a:custGeom>
              <a:avLst/>
              <a:gdLst>
                <a:gd name="connsiteX0" fmla="*/ 435564 w 527004"/>
                <a:gd name="connsiteY0" fmla="*/ 1218965 h 1310405"/>
                <a:gd name="connsiteX1" fmla="*/ 0 w 527004"/>
                <a:gd name="connsiteY1" fmla="*/ 609482 h 1310405"/>
                <a:gd name="connsiteX2" fmla="*/ 435564 w 527004"/>
                <a:gd name="connsiteY2" fmla="*/ 0 h 1310405"/>
                <a:gd name="connsiteX3" fmla="*/ 527004 w 527004"/>
                <a:gd name="connsiteY3" fmla="*/ 1310405 h 1310405"/>
                <a:gd name="connsiteX0" fmla="*/ 435564 w 435564"/>
                <a:gd name="connsiteY0" fmla="*/ 1218965 h 1218965"/>
                <a:gd name="connsiteX1" fmla="*/ 0 w 435564"/>
                <a:gd name="connsiteY1" fmla="*/ 609482 h 1218965"/>
                <a:gd name="connsiteX2" fmla="*/ 435564 w 435564"/>
                <a:gd name="connsiteY2" fmla="*/ 0 h 1218965"/>
              </a:gdLst>
              <a:ahLst/>
              <a:cxnLst>
                <a:cxn ang="0">
                  <a:pos x="connsiteX0" y="connsiteY0"/>
                </a:cxn>
                <a:cxn ang="0">
                  <a:pos x="connsiteX1" y="connsiteY1"/>
                </a:cxn>
                <a:cxn ang="0">
                  <a:pos x="connsiteX2" y="connsiteY2"/>
                </a:cxn>
              </a:cxnLst>
              <a:rect l="l" t="t" r="r" b="b"/>
              <a:pathLst>
                <a:path w="435564" h="1218965">
                  <a:moveTo>
                    <a:pt x="435564" y="1218965"/>
                  </a:moveTo>
                  <a:cubicBezTo>
                    <a:pt x="181582" y="1133362"/>
                    <a:pt x="0" y="892627"/>
                    <a:pt x="0" y="609482"/>
                  </a:cubicBezTo>
                  <a:cubicBezTo>
                    <a:pt x="0" y="326337"/>
                    <a:pt x="181582" y="85602"/>
                    <a:pt x="435564" y="0"/>
                  </a:cubicBezTo>
                </a:path>
              </a:pathLst>
            </a:custGeom>
            <a:noFill/>
            <a:ln w="2540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2" name="任意多边形 41"/>
          <p:cNvSpPr/>
          <p:nvPr/>
        </p:nvSpPr>
        <p:spPr>
          <a:xfrm>
            <a:off x="7121690" y="5067177"/>
            <a:ext cx="2022310" cy="522514"/>
          </a:xfrm>
          <a:custGeom>
            <a:avLst/>
            <a:gdLst>
              <a:gd name="connsiteX0" fmla="*/ 1872343 w 1872343"/>
              <a:gd name="connsiteY0" fmla="*/ 522514 h 522514"/>
              <a:gd name="connsiteX1" fmla="*/ 0 w 1872343"/>
              <a:gd name="connsiteY1" fmla="*/ 522514 h 522514"/>
              <a:gd name="connsiteX2" fmla="*/ 0 w 1872343"/>
              <a:gd name="connsiteY2" fmla="*/ 0 h 522514"/>
            </a:gdLst>
            <a:ahLst/>
            <a:cxnLst>
              <a:cxn ang="0">
                <a:pos x="connsiteX0" y="connsiteY0"/>
              </a:cxn>
              <a:cxn ang="0">
                <a:pos x="connsiteX1" y="connsiteY1"/>
              </a:cxn>
              <a:cxn ang="0">
                <a:pos x="connsiteX2" y="connsiteY2"/>
              </a:cxn>
            </a:cxnLst>
            <a:rect l="l" t="t" r="r" b="b"/>
            <a:pathLst>
              <a:path w="1872343" h="522514">
                <a:moveTo>
                  <a:pt x="1872343" y="522514"/>
                </a:moveTo>
                <a:lnTo>
                  <a:pt x="0" y="522514"/>
                </a:lnTo>
                <a:lnTo>
                  <a:pt x="0" y="0"/>
                </a:lnTo>
              </a:path>
            </a:pathLst>
          </a:custGeom>
          <a:noFill/>
          <a:ln w="2540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3" name="组合 42"/>
          <p:cNvGrpSpPr/>
          <p:nvPr/>
        </p:nvGrpSpPr>
        <p:grpSpPr>
          <a:xfrm rot="16200000">
            <a:off x="6740353" y="4351627"/>
            <a:ext cx="763037" cy="646021"/>
            <a:chOff x="1574664" y="1215504"/>
            <a:chExt cx="763037" cy="646021"/>
          </a:xfrm>
        </p:grpSpPr>
        <p:sp>
          <p:nvSpPr>
            <p:cNvPr id="44" name="椭圆 43"/>
            <p:cNvSpPr/>
            <p:nvPr/>
          </p:nvSpPr>
          <p:spPr>
            <a:xfrm>
              <a:off x="1691680" y="1215504"/>
              <a:ext cx="646021" cy="646021"/>
            </a:xfrm>
            <a:prstGeom prst="ellips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3"/>
            <p:cNvSpPr/>
            <p:nvPr/>
          </p:nvSpPr>
          <p:spPr>
            <a:xfrm>
              <a:off x="1574664" y="1231578"/>
              <a:ext cx="191075" cy="613246"/>
            </a:xfrm>
            <a:custGeom>
              <a:avLst/>
              <a:gdLst>
                <a:gd name="connsiteX0" fmla="*/ 435564 w 527004"/>
                <a:gd name="connsiteY0" fmla="*/ 1218965 h 1310405"/>
                <a:gd name="connsiteX1" fmla="*/ 0 w 527004"/>
                <a:gd name="connsiteY1" fmla="*/ 609482 h 1310405"/>
                <a:gd name="connsiteX2" fmla="*/ 435564 w 527004"/>
                <a:gd name="connsiteY2" fmla="*/ 0 h 1310405"/>
                <a:gd name="connsiteX3" fmla="*/ 527004 w 527004"/>
                <a:gd name="connsiteY3" fmla="*/ 1310405 h 1310405"/>
                <a:gd name="connsiteX0" fmla="*/ 435564 w 435564"/>
                <a:gd name="connsiteY0" fmla="*/ 1218965 h 1218965"/>
                <a:gd name="connsiteX1" fmla="*/ 0 w 435564"/>
                <a:gd name="connsiteY1" fmla="*/ 609482 h 1218965"/>
                <a:gd name="connsiteX2" fmla="*/ 435564 w 435564"/>
                <a:gd name="connsiteY2" fmla="*/ 0 h 1218965"/>
              </a:gdLst>
              <a:ahLst/>
              <a:cxnLst>
                <a:cxn ang="0">
                  <a:pos x="connsiteX0" y="connsiteY0"/>
                </a:cxn>
                <a:cxn ang="0">
                  <a:pos x="connsiteX1" y="connsiteY1"/>
                </a:cxn>
                <a:cxn ang="0">
                  <a:pos x="connsiteX2" y="connsiteY2"/>
                </a:cxn>
              </a:cxnLst>
              <a:rect l="l" t="t" r="r" b="b"/>
              <a:pathLst>
                <a:path w="435564" h="1218965">
                  <a:moveTo>
                    <a:pt x="435564" y="1218965"/>
                  </a:moveTo>
                  <a:cubicBezTo>
                    <a:pt x="181582" y="1133362"/>
                    <a:pt x="0" y="892627"/>
                    <a:pt x="0" y="609482"/>
                  </a:cubicBezTo>
                  <a:cubicBezTo>
                    <a:pt x="0" y="326337"/>
                    <a:pt x="181582" y="85602"/>
                    <a:pt x="435564" y="0"/>
                  </a:cubicBezTo>
                </a:path>
              </a:pathLst>
            </a:custGeom>
            <a:noFill/>
            <a:ln w="25400" cap="flat" cmpd="sng" algn="ctr">
              <a:solidFill>
                <a:sysClr val="window" lastClr="FFFFFF">
                  <a:lumMod val="7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cxnSp>
        <p:nvCxnSpPr>
          <p:cNvPr id="46" name="直接连接符 45"/>
          <p:cNvCxnSpPr>
            <a:stCxn id="40" idx="5"/>
            <a:endCxn id="44" idx="0"/>
          </p:cNvCxnSpPr>
          <p:nvPr/>
        </p:nvCxnSpPr>
        <p:spPr>
          <a:xfrm>
            <a:off x="2136669" y="1507351"/>
            <a:ext cx="4662192" cy="3108778"/>
          </a:xfrm>
          <a:prstGeom prst="line">
            <a:avLst/>
          </a:prstGeom>
          <a:noFill/>
          <a:ln w="28575" cap="flat" cmpd="sng" algn="ctr">
            <a:solidFill>
              <a:sysClr val="window" lastClr="FFFFFF">
                <a:lumMod val="75000"/>
              </a:sysClr>
            </a:solidFill>
            <a:prstDash val="solid"/>
          </a:ln>
          <a:effectLst/>
        </p:spPr>
      </p:cxnSp>
      <p:sp>
        <p:nvSpPr>
          <p:cNvPr id="47" name="椭圆 46"/>
          <p:cNvSpPr/>
          <p:nvPr/>
        </p:nvSpPr>
        <p:spPr>
          <a:xfrm>
            <a:off x="2642499" y="1687783"/>
            <a:ext cx="646021" cy="646021"/>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3672926" y="2383177"/>
            <a:ext cx="646021" cy="646021"/>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4681038" y="3078571"/>
            <a:ext cx="646021" cy="646021"/>
          </a:xfrm>
          <a:prstGeom prst="ellipse">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a:off x="5689150" y="3773964"/>
            <a:ext cx="646021" cy="646021"/>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矩形 50"/>
          <p:cNvSpPr/>
          <p:nvPr/>
        </p:nvSpPr>
        <p:spPr>
          <a:xfrm>
            <a:off x="4326949" y="1744402"/>
            <a:ext cx="2298868" cy="359426"/>
          </a:xfrm>
          <a:prstGeom prst="rect">
            <a:avLst/>
          </a:prstGeom>
          <a:solidFill>
            <a:srgbClr val="C0504D"/>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2" name="直接连接符 51"/>
          <p:cNvCxnSpPr/>
          <p:nvPr/>
        </p:nvCxnSpPr>
        <p:spPr>
          <a:xfrm>
            <a:off x="3259492" y="1930732"/>
            <a:ext cx="1030427" cy="0"/>
          </a:xfrm>
          <a:prstGeom prst="line">
            <a:avLst/>
          </a:prstGeom>
          <a:noFill/>
          <a:ln w="28575" cap="flat" cmpd="sng" algn="ctr">
            <a:solidFill>
              <a:srgbClr val="C0504D"/>
            </a:solidFill>
            <a:prstDash val="solid"/>
          </a:ln>
          <a:effectLst/>
        </p:spPr>
      </p:cxnSp>
      <p:sp>
        <p:nvSpPr>
          <p:cNvPr id="53" name="矩形 52"/>
          <p:cNvSpPr/>
          <p:nvPr/>
        </p:nvSpPr>
        <p:spPr>
          <a:xfrm>
            <a:off x="6335689" y="3078571"/>
            <a:ext cx="2298868" cy="359426"/>
          </a:xfrm>
          <a:prstGeom prst="rect">
            <a:avLst/>
          </a:prstGeom>
          <a:solidFill>
            <a:srgbClr val="C0504D"/>
          </a:solidFill>
          <a:ln w="254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4" name="直接连接符 53"/>
          <p:cNvCxnSpPr/>
          <p:nvPr/>
        </p:nvCxnSpPr>
        <p:spPr>
          <a:xfrm>
            <a:off x="5268232" y="3264901"/>
            <a:ext cx="1030427" cy="0"/>
          </a:xfrm>
          <a:prstGeom prst="line">
            <a:avLst/>
          </a:prstGeom>
          <a:noFill/>
          <a:ln w="28575" cap="flat" cmpd="sng" algn="ctr">
            <a:solidFill>
              <a:srgbClr val="C0504D"/>
            </a:solidFill>
            <a:prstDash val="solid"/>
          </a:ln>
          <a:effectLst/>
        </p:spPr>
      </p:cxnSp>
      <p:cxnSp>
        <p:nvCxnSpPr>
          <p:cNvPr id="55" name="直接连接符 54"/>
          <p:cNvCxnSpPr/>
          <p:nvPr/>
        </p:nvCxnSpPr>
        <p:spPr>
          <a:xfrm>
            <a:off x="2694404" y="2881402"/>
            <a:ext cx="1030427" cy="0"/>
          </a:xfrm>
          <a:prstGeom prst="line">
            <a:avLst/>
          </a:prstGeom>
          <a:noFill/>
          <a:ln w="28575" cap="flat" cmpd="sng" algn="ctr">
            <a:solidFill>
              <a:srgbClr val="FFC000"/>
            </a:solidFill>
            <a:prstDash val="solid"/>
          </a:ln>
          <a:effectLst/>
        </p:spPr>
      </p:cxnSp>
      <p:sp>
        <p:nvSpPr>
          <p:cNvPr id="56" name="矩形 55"/>
          <p:cNvSpPr/>
          <p:nvPr/>
        </p:nvSpPr>
        <p:spPr>
          <a:xfrm>
            <a:off x="395536" y="2702314"/>
            <a:ext cx="2298868" cy="359426"/>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7" name="直接连接符 56"/>
          <p:cNvCxnSpPr/>
          <p:nvPr/>
        </p:nvCxnSpPr>
        <p:spPr>
          <a:xfrm>
            <a:off x="4764304" y="4277979"/>
            <a:ext cx="1030427" cy="0"/>
          </a:xfrm>
          <a:prstGeom prst="line">
            <a:avLst/>
          </a:prstGeom>
          <a:noFill/>
          <a:ln w="28575" cap="flat" cmpd="sng" algn="ctr">
            <a:solidFill>
              <a:srgbClr val="FFC000"/>
            </a:solidFill>
            <a:prstDash val="solid"/>
          </a:ln>
          <a:effectLst/>
        </p:spPr>
      </p:cxnSp>
      <p:sp>
        <p:nvSpPr>
          <p:cNvPr id="58" name="矩形 57"/>
          <p:cNvSpPr/>
          <p:nvPr/>
        </p:nvSpPr>
        <p:spPr>
          <a:xfrm>
            <a:off x="2465436" y="4098891"/>
            <a:ext cx="2298868" cy="359426"/>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TextBox 58"/>
          <p:cNvSpPr txBox="1"/>
          <p:nvPr/>
        </p:nvSpPr>
        <p:spPr>
          <a:xfrm flipH="1">
            <a:off x="1505558" y="1142792"/>
            <a:ext cx="7692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0" name="TextBox 59"/>
          <p:cNvSpPr txBox="1"/>
          <p:nvPr/>
        </p:nvSpPr>
        <p:spPr>
          <a:xfrm flipH="1">
            <a:off x="6733447" y="4481818"/>
            <a:ext cx="769260"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1" name="TextBox 60"/>
          <p:cNvSpPr txBox="1"/>
          <p:nvPr/>
        </p:nvSpPr>
        <p:spPr>
          <a:xfrm flipH="1">
            <a:off x="2625411" y="1888366"/>
            <a:ext cx="678911"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2009</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62" name="TextBox 61"/>
          <p:cNvSpPr txBox="1"/>
          <p:nvPr/>
        </p:nvSpPr>
        <p:spPr>
          <a:xfrm flipH="1">
            <a:off x="3655729" y="2576579"/>
            <a:ext cx="678911"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2010</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63" name="TextBox 62"/>
          <p:cNvSpPr txBox="1"/>
          <p:nvPr/>
        </p:nvSpPr>
        <p:spPr>
          <a:xfrm flipH="1">
            <a:off x="4667211" y="3270760"/>
            <a:ext cx="678911"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2011</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64" name="TextBox 63"/>
          <p:cNvSpPr txBox="1"/>
          <p:nvPr/>
        </p:nvSpPr>
        <p:spPr>
          <a:xfrm flipH="1">
            <a:off x="5672704" y="3942211"/>
            <a:ext cx="678911"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2012</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65" name="TextBox 64"/>
          <p:cNvSpPr txBox="1"/>
          <p:nvPr/>
        </p:nvSpPr>
        <p:spPr>
          <a:xfrm flipH="1">
            <a:off x="580226" y="2716828"/>
            <a:ext cx="185066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6" name="TextBox 65"/>
          <p:cNvSpPr txBox="1"/>
          <p:nvPr/>
        </p:nvSpPr>
        <p:spPr>
          <a:xfrm flipH="1">
            <a:off x="2686538" y="4109500"/>
            <a:ext cx="185066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7" name="TextBox 66"/>
          <p:cNvSpPr txBox="1"/>
          <p:nvPr/>
        </p:nvSpPr>
        <p:spPr>
          <a:xfrm flipH="1">
            <a:off x="4537201" y="1759244"/>
            <a:ext cx="185066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8" name="TextBox 67"/>
          <p:cNvSpPr txBox="1"/>
          <p:nvPr/>
        </p:nvSpPr>
        <p:spPr>
          <a:xfrm flipH="1">
            <a:off x="6599971" y="3108374"/>
            <a:ext cx="1850663"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pitchFamily="34" charset="0"/>
              <a:ea typeface="微软雅黑" pitchFamily="34" charset="-122"/>
              <a:cs typeface="Arial" pitchFamily="34" charset="0"/>
            </a:endParaRPr>
          </a:p>
        </p:txBody>
      </p:sp>
      <p:sp>
        <p:nvSpPr>
          <p:cNvPr id="69" name="TextBox 68"/>
          <p:cNvSpPr txBox="1"/>
          <p:nvPr/>
        </p:nvSpPr>
        <p:spPr>
          <a:xfrm>
            <a:off x="251520" y="3150270"/>
            <a:ext cx="281309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0" name="TextBox 69"/>
          <p:cNvSpPr txBox="1"/>
          <p:nvPr/>
        </p:nvSpPr>
        <p:spPr>
          <a:xfrm>
            <a:off x="2339752" y="4518422"/>
            <a:ext cx="281309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1" name="TextBox 70"/>
          <p:cNvSpPr txBox="1"/>
          <p:nvPr/>
        </p:nvSpPr>
        <p:spPr>
          <a:xfrm>
            <a:off x="4501525" y="2128020"/>
            <a:ext cx="2014691"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2" name="TextBox 71"/>
          <p:cNvSpPr txBox="1"/>
          <p:nvPr/>
        </p:nvSpPr>
        <p:spPr>
          <a:xfrm>
            <a:off x="6526014" y="3496172"/>
            <a:ext cx="207843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3" name="TextBox 72"/>
          <p:cNvSpPr txBox="1"/>
          <p:nvPr/>
        </p:nvSpPr>
        <p:spPr>
          <a:xfrm>
            <a:off x="179512" y="5661248"/>
            <a:ext cx="632464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974667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2044970" y="3691929"/>
            <a:ext cx="4025556" cy="1977616"/>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椭圆 23"/>
          <p:cNvSpPr/>
          <p:nvPr/>
        </p:nvSpPr>
        <p:spPr>
          <a:xfrm>
            <a:off x="2644521" y="3356992"/>
            <a:ext cx="3511655" cy="1977616"/>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椭圆 24"/>
          <p:cNvSpPr/>
          <p:nvPr/>
        </p:nvSpPr>
        <p:spPr>
          <a:xfrm>
            <a:off x="4119734" y="3495180"/>
            <a:ext cx="678053" cy="67805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TextBox 25"/>
          <p:cNvSpPr txBox="1"/>
          <p:nvPr/>
        </p:nvSpPr>
        <p:spPr>
          <a:xfrm flipH="1">
            <a:off x="4032077" y="3541314"/>
            <a:ext cx="818859"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4</a:t>
            </a:r>
            <a:endParaRPr kumimoji="0" lang="zh-CN" altLang="en-US"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27" name="椭圆 26"/>
          <p:cNvSpPr/>
          <p:nvPr/>
        </p:nvSpPr>
        <p:spPr>
          <a:xfrm>
            <a:off x="-36512" y="2436300"/>
            <a:ext cx="4167239" cy="2216836"/>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椭圆 27"/>
          <p:cNvSpPr/>
          <p:nvPr/>
        </p:nvSpPr>
        <p:spPr>
          <a:xfrm>
            <a:off x="584141" y="2060848"/>
            <a:ext cx="3635251" cy="2216836"/>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椭圆 28"/>
          <p:cNvSpPr/>
          <p:nvPr/>
        </p:nvSpPr>
        <p:spPr>
          <a:xfrm>
            <a:off x="4149346" y="2508308"/>
            <a:ext cx="4150764" cy="2216836"/>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4767545" y="2132856"/>
            <a:ext cx="3620879" cy="2216836"/>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30"/>
          <p:cNvSpPr/>
          <p:nvPr/>
        </p:nvSpPr>
        <p:spPr>
          <a:xfrm>
            <a:off x="1777855" y="1032906"/>
            <a:ext cx="4954385" cy="2433918"/>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2515742" y="620688"/>
            <a:ext cx="4321910" cy="2433918"/>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a:off x="4230902" y="908720"/>
            <a:ext cx="792088" cy="792088"/>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TextBox 33"/>
          <p:cNvSpPr txBox="1"/>
          <p:nvPr/>
        </p:nvSpPr>
        <p:spPr>
          <a:xfrm flipH="1">
            <a:off x="4211960" y="971044"/>
            <a:ext cx="792088"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1</a:t>
            </a:r>
            <a:endParaRPr kumimoji="0" lang="zh-CN" altLang="en-US" sz="6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5" name="椭圆 34"/>
          <p:cNvSpPr/>
          <p:nvPr/>
        </p:nvSpPr>
        <p:spPr>
          <a:xfrm>
            <a:off x="1619672" y="2276871"/>
            <a:ext cx="782094" cy="69958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5"/>
          <p:cNvSpPr txBox="1"/>
          <p:nvPr/>
        </p:nvSpPr>
        <p:spPr>
          <a:xfrm flipH="1">
            <a:off x="1578671" y="2306441"/>
            <a:ext cx="864096" cy="7571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2</a:t>
            </a:r>
            <a:endParaRPr kumimoji="0" lang="zh-CN" altLang="en-US"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7" name="椭圆 36"/>
          <p:cNvSpPr/>
          <p:nvPr/>
        </p:nvSpPr>
        <p:spPr>
          <a:xfrm>
            <a:off x="6701233" y="2354267"/>
            <a:ext cx="782094" cy="69958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TextBox 37"/>
          <p:cNvSpPr txBox="1"/>
          <p:nvPr/>
        </p:nvSpPr>
        <p:spPr>
          <a:xfrm flipH="1">
            <a:off x="6660232" y="2383837"/>
            <a:ext cx="864096" cy="7571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3</a:t>
            </a:r>
            <a:endParaRPr kumimoji="0" lang="zh-CN" altLang="en-US" sz="5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9" name="TextBox 38"/>
          <p:cNvSpPr txBox="1"/>
          <p:nvPr/>
        </p:nvSpPr>
        <p:spPr>
          <a:xfrm>
            <a:off x="3347864" y="1826821"/>
            <a:ext cx="281118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0" name="TextBox 39"/>
          <p:cNvSpPr txBox="1"/>
          <p:nvPr/>
        </p:nvSpPr>
        <p:spPr>
          <a:xfrm>
            <a:off x="1110151" y="3140968"/>
            <a:ext cx="252574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1" name="TextBox 40"/>
          <p:cNvSpPr txBox="1"/>
          <p:nvPr/>
        </p:nvSpPr>
        <p:spPr>
          <a:xfrm>
            <a:off x="5574646" y="3212976"/>
            <a:ext cx="252574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2" name="TextBox 41"/>
          <p:cNvSpPr txBox="1"/>
          <p:nvPr/>
        </p:nvSpPr>
        <p:spPr>
          <a:xfrm>
            <a:off x="3491880" y="4293096"/>
            <a:ext cx="201219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3" name="TextBox 42"/>
          <p:cNvSpPr txBox="1"/>
          <p:nvPr/>
        </p:nvSpPr>
        <p:spPr>
          <a:xfrm>
            <a:off x="1331640" y="5662989"/>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26045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46761" y="116632"/>
            <a:ext cx="5816311" cy="1758322"/>
            <a:chOff x="771913" y="764704"/>
            <a:chExt cx="5816311" cy="1758322"/>
          </a:xfrm>
        </p:grpSpPr>
        <p:sp>
          <p:nvSpPr>
            <p:cNvPr id="44" name="矩形 43"/>
            <p:cNvSpPr/>
            <p:nvPr/>
          </p:nvSpPr>
          <p:spPr>
            <a:xfrm>
              <a:off x="1547664" y="1187042"/>
              <a:ext cx="5040560" cy="1142050"/>
            </a:xfrm>
            <a:prstGeom prst="rect">
              <a:avLst/>
            </a:prstGeom>
            <a:solidFill>
              <a:srgbClr val="FFEBA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5" name="组合 44"/>
            <p:cNvGrpSpPr/>
            <p:nvPr/>
          </p:nvGrpSpPr>
          <p:grpSpPr>
            <a:xfrm>
              <a:off x="771913" y="764704"/>
              <a:ext cx="1567840" cy="1758322"/>
              <a:chOff x="1164384" y="1373076"/>
              <a:chExt cx="1698533" cy="1904893"/>
            </a:xfrm>
            <a:effectLst>
              <a:outerShdw blurRad="215900" dist="38100" algn="l" rotWithShape="0">
                <a:prstClr val="black">
                  <a:alpha val="40000"/>
                </a:prstClr>
              </a:outerShdw>
            </a:effectLst>
          </p:grpSpPr>
          <p:sp>
            <p:nvSpPr>
              <p:cNvPr id="47" name="直角三角形 1"/>
              <p:cNvSpPr/>
              <p:nvPr/>
            </p:nvSpPr>
            <p:spPr>
              <a:xfrm rot="13280470">
                <a:off x="1164384" y="1875915"/>
                <a:ext cx="1171891" cy="1095334"/>
              </a:xfrm>
              <a:custGeom>
                <a:avLst/>
                <a:gdLst>
                  <a:gd name="connsiteX0" fmla="*/ 0 w 910821"/>
                  <a:gd name="connsiteY0" fmla="*/ 1025533 h 1025533"/>
                  <a:gd name="connsiteX1" fmla="*/ 0 w 910821"/>
                  <a:gd name="connsiteY1" fmla="*/ 0 h 1025533"/>
                  <a:gd name="connsiteX2" fmla="*/ 910821 w 910821"/>
                  <a:gd name="connsiteY2" fmla="*/ 1025533 h 1025533"/>
                  <a:gd name="connsiteX3" fmla="*/ 0 w 910821"/>
                  <a:gd name="connsiteY3" fmla="*/ 1025533 h 1025533"/>
                  <a:gd name="connsiteX0" fmla="*/ 261070 w 1171891"/>
                  <a:gd name="connsiteY0" fmla="*/ 1095334 h 1095334"/>
                  <a:gd name="connsiteX1" fmla="*/ 0 w 1171891"/>
                  <a:gd name="connsiteY1" fmla="*/ 0 h 1095334"/>
                  <a:gd name="connsiteX2" fmla="*/ 1171891 w 1171891"/>
                  <a:gd name="connsiteY2" fmla="*/ 1095334 h 1095334"/>
                  <a:gd name="connsiteX3" fmla="*/ 261070 w 1171891"/>
                  <a:gd name="connsiteY3" fmla="*/ 1095334 h 1095334"/>
                  <a:gd name="connsiteX0" fmla="*/ 268755 w 1171891"/>
                  <a:gd name="connsiteY0" fmla="*/ 809050 h 1095334"/>
                  <a:gd name="connsiteX1" fmla="*/ 0 w 1171891"/>
                  <a:gd name="connsiteY1" fmla="*/ 0 h 1095334"/>
                  <a:gd name="connsiteX2" fmla="*/ 1171891 w 1171891"/>
                  <a:gd name="connsiteY2" fmla="*/ 1095334 h 1095334"/>
                  <a:gd name="connsiteX3" fmla="*/ 268755 w 1171891"/>
                  <a:gd name="connsiteY3" fmla="*/ 809050 h 1095334"/>
                  <a:gd name="connsiteX0" fmla="*/ 250920 w 1171891"/>
                  <a:gd name="connsiteY0" fmla="*/ 910210 h 1095334"/>
                  <a:gd name="connsiteX1" fmla="*/ 0 w 1171891"/>
                  <a:gd name="connsiteY1" fmla="*/ 0 h 1095334"/>
                  <a:gd name="connsiteX2" fmla="*/ 1171891 w 1171891"/>
                  <a:gd name="connsiteY2" fmla="*/ 1095334 h 1095334"/>
                  <a:gd name="connsiteX3" fmla="*/ 250920 w 1171891"/>
                  <a:gd name="connsiteY3" fmla="*/ 910210 h 1095334"/>
                  <a:gd name="connsiteX0" fmla="*/ 209191 w 1171891"/>
                  <a:gd name="connsiteY0" fmla="*/ 970649 h 1095334"/>
                  <a:gd name="connsiteX1" fmla="*/ 0 w 1171891"/>
                  <a:gd name="connsiteY1" fmla="*/ 0 h 1095334"/>
                  <a:gd name="connsiteX2" fmla="*/ 1171891 w 1171891"/>
                  <a:gd name="connsiteY2" fmla="*/ 1095334 h 1095334"/>
                  <a:gd name="connsiteX3" fmla="*/ 209191 w 1171891"/>
                  <a:gd name="connsiteY3" fmla="*/ 970649 h 1095334"/>
                </a:gdLst>
                <a:ahLst/>
                <a:cxnLst>
                  <a:cxn ang="0">
                    <a:pos x="connsiteX0" y="connsiteY0"/>
                  </a:cxn>
                  <a:cxn ang="0">
                    <a:pos x="connsiteX1" y="connsiteY1"/>
                  </a:cxn>
                  <a:cxn ang="0">
                    <a:pos x="connsiteX2" y="connsiteY2"/>
                  </a:cxn>
                  <a:cxn ang="0">
                    <a:pos x="connsiteX3" y="connsiteY3"/>
                  </a:cxn>
                </a:cxnLst>
                <a:rect l="l" t="t" r="r" b="b"/>
                <a:pathLst>
                  <a:path w="1171891" h="1095334">
                    <a:moveTo>
                      <a:pt x="209191" y="970649"/>
                    </a:moveTo>
                    <a:lnTo>
                      <a:pt x="0" y="0"/>
                    </a:lnTo>
                    <a:lnTo>
                      <a:pt x="1171891" y="1095334"/>
                    </a:lnTo>
                    <a:lnTo>
                      <a:pt x="209191" y="970649"/>
                    </a:ln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直角三角形 3"/>
              <p:cNvSpPr/>
              <p:nvPr/>
            </p:nvSpPr>
            <p:spPr>
              <a:xfrm rot="19799076">
                <a:off x="1951524" y="1373076"/>
                <a:ext cx="666595" cy="1327361"/>
              </a:xfrm>
              <a:custGeom>
                <a:avLst/>
                <a:gdLst>
                  <a:gd name="connsiteX0" fmla="*/ 0 w 488035"/>
                  <a:gd name="connsiteY0" fmla="*/ 947217 h 947217"/>
                  <a:gd name="connsiteX1" fmla="*/ 0 w 488035"/>
                  <a:gd name="connsiteY1" fmla="*/ 0 h 947217"/>
                  <a:gd name="connsiteX2" fmla="*/ 488035 w 488035"/>
                  <a:gd name="connsiteY2" fmla="*/ 947217 h 947217"/>
                  <a:gd name="connsiteX3" fmla="*/ 0 w 488035"/>
                  <a:gd name="connsiteY3" fmla="*/ 947217 h 947217"/>
                  <a:gd name="connsiteX0" fmla="*/ 0 w 666595"/>
                  <a:gd name="connsiteY0" fmla="*/ 947217 h 1327361"/>
                  <a:gd name="connsiteX1" fmla="*/ 0 w 666595"/>
                  <a:gd name="connsiteY1" fmla="*/ 0 h 1327361"/>
                  <a:gd name="connsiteX2" fmla="*/ 666595 w 666595"/>
                  <a:gd name="connsiteY2" fmla="*/ 1327361 h 1327361"/>
                  <a:gd name="connsiteX3" fmla="*/ 0 w 666595"/>
                  <a:gd name="connsiteY3" fmla="*/ 947217 h 1327361"/>
                  <a:gd name="connsiteX0" fmla="*/ 113488 w 666595"/>
                  <a:gd name="connsiteY0" fmla="*/ 932497 h 1327361"/>
                  <a:gd name="connsiteX1" fmla="*/ 0 w 666595"/>
                  <a:gd name="connsiteY1" fmla="*/ 0 h 1327361"/>
                  <a:gd name="connsiteX2" fmla="*/ 666595 w 666595"/>
                  <a:gd name="connsiteY2" fmla="*/ 1327361 h 1327361"/>
                  <a:gd name="connsiteX3" fmla="*/ 113488 w 666595"/>
                  <a:gd name="connsiteY3" fmla="*/ 932497 h 1327361"/>
                  <a:gd name="connsiteX0" fmla="*/ 180552 w 666595"/>
                  <a:gd name="connsiteY0" fmla="*/ 923240 h 1327361"/>
                  <a:gd name="connsiteX1" fmla="*/ 0 w 666595"/>
                  <a:gd name="connsiteY1" fmla="*/ 0 h 1327361"/>
                  <a:gd name="connsiteX2" fmla="*/ 666595 w 666595"/>
                  <a:gd name="connsiteY2" fmla="*/ 1327361 h 1327361"/>
                  <a:gd name="connsiteX3" fmla="*/ 180552 w 666595"/>
                  <a:gd name="connsiteY3" fmla="*/ 923240 h 1327361"/>
                </a:gdLst>
                <a:ahLst/>
                <a:cxnLst>
                  <a:cxn ang="0">
                    <a:pos x="connsiteX0" y="connsiteY0"/>
                  </a:cxn>
                  <a:cxn ang="0">
                    <a:pos x="connsiteX1" y="connsiteY1"/>
                  </a:cxn>
                  <a:cxn ang="0">
                    <a:pos x="connsiteX2" y="connsiteY2"/>
                  </a:cxn>
                  <a:cxn ang="0">
                    <a:pos x="connsiteX3" y="connsiteY3"/>
                  </a:cxn>
                </a:cxnLst>
                <a:rect l="l" t="t" r="r" b="b"/>
                <a:pathLst>
                  <a:path w="666595" h="1327361">
                    <a:moveTo>
                      <a:pt x="180552" y="923240"/>
                    </a:moveTo>
                    <a:lnTo>
                      <a:pt x="0" y="0"/>
                    </a:lnTo>
                    <a:lnTo>
                      <a:pt x="666595" y="1327361"/>
                    </a:lnTo>
                    <a:lnTo>
                      <a:pt x="180552" y="923240"/>
                    </a:ln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直角三角形 4"/>
              <p:cNvSpPr/>
              <p:nvPr/>
            </p:nvSpPr>
            <p:spPr>
              <a:xfrm rot="5845840">
                <a:off x="1916426" y="2331479"/>
                <a:ext cx="921323" cy="971658"/>
              </a:xfrm>
              <a:custGeom>
                <a:avLst/>
                <a:gdLst>
                  <a:gd name="connsiteX0" fmla="*/ 0 w 743696"/>
                  <a:gd name="connsiteY0" fmla="*/ 761944 h 761944"/>
                  <a:gd name="connsiteX1" fmla="*/ 0 w 743696"/>
                  <a:gd name="connsiteY1" fmla="*/ 0 h 761944"/>
                  <a:gd name="connsiteX2" fmla="*/ 743696 w 743696"/>
                  <a:gd name="connsiteY2" fmla="*/ 761944 h 761944"/>
                  <a:gd name="connsiteX3" fmla="*/ 0 w 743696"/>
                  <a:gd name="connsiteY3" fmla="*/ 761944 h 761944"/>
                  <a:gd name="connsiteX0" fmla="*/ 101466 w 743696"/>
                  <a:gd name="connsiteY0" fmla="*/ 612656 h 761944"/>
                  <a:gd name="connsiteX1" fmla="*/ 0 w 743696"/>
                  <a:gd name="connsiteY1" fmla="*/ 0 h 761944"/>
                  <a:gd name="connsiteX2" fmla="*/ 743696 w 743696"/>
                  <a:gd name="connsiteY2" fmla="*/ 761944 h 761944"/>
                  <a:gd name="connsiteX3" fmla="*/ 101466 w 743696"/>
                  <a:gd name="connsiteY3" fmla="*/ 612656 h 761944"/>
                  <a:gd name="connsiteX0" fmla="*/ 101466 w 792598"/>
                  <a:gd name="connsiteY0" fmla="*/ 612656 h 791167"/>
                  <a:gd name="connsiteX1" fmla="*/ 0 w 792598"/>
                  <a:gd name="connsiteY1" fmla="*/ 0 h 791167"/>
                  <a:gd name="connsiteX2" fmla="*/ 792598 w 792598"/>
                  <a:gd name="connsiteY2" fmla="*/ 791167 h 791167"/>
                  <a:gd name="connsiteX3" fmla="*/ 101466 w 792598"/>
                  <a:gd name="connsiteY3" fmla="*/ 612656 h 791167"/>
                  <a:gd name="connsiteX0" fmla="*/ 120334 w 792598"/>
                  <a:gd name="connsiteY0" fmla="*/ 619108 h 791167"/>
                  <a:gd name="connsiteX1" fmla="*/ 0 w 792598"/>
                  <a:gd name="connsiteY1" fmla="*/ 0 h 791167"/>
                  <a:gd name="connsiteX2" fmla="*/ 792598 w 792598"/>
                  <a:gd name="connsiteY2" fmla="*/ 791167 h 791167"/>
                  <a:gd name="connsiteX3" fmla="*/ 120334 w 792598"/>
                  <a:gd name="connsiteY3" fmla="*/ 619108 h 791167"/>
                  <a:gd name="connsiteX0" fmla="*/ 95498 w 767762"/>
                  <a:gd name="connsiteY0" fmla="*/ 635616 h 807675"/>
                  <a:gd name="connsiteX1" fmla="*/ 0 w 767762"/>
                  <a:gd name="connsiteY1" fmla="*/ 0 h 807675"/>
                  <a:gd name="connsiteX2" fmla="*/ 767762 w 767762"/>
                  <a:gd name="connsiteY2" fmla="*/ 807675 h 807675"/>
                  <a:gd name="connsiteX3" fmla="*/ 95498 w 767762"/>
                  <a:gd name="connsiteY3" fmla="*/ 635616 h 807675"/>
                  <a:gd name="connsiteX0" fmla="*/ 87796 w 767762"/>
                  <a:gd name="connsiteY0" fmla="*/ 645483 h 807675"/>
                  <a:gd name="connsiteX1" fmla="*/ 0 w 767762"/>
                  <a:gd name="connsiteY1" fmla="*/ 0 h 807675"/>
                  <a:gd name="connsiteX2" fmla="*/ 767762 w 767762"/>
                  <a:gd name="connsiteY2" fmla="*/ 807675 h 807675"/>
                  <a:gd name="connsiteX3" fmla="*/ 87796 w 767762"/>
                  <a:gd name="connsiteY3" fmla="*/ 645483 h 807675"/>
                  <a:gd name="connsiteX0" fmla="*/ 74511 w 767762"/>
                  <a:gd name="connsiteY0" fmla="*/ 647190 h 807675"/>
                  <a:gd name="connsiteX1" fmla="*/ 0 w 767762"/>
                  <a:gd name="connsiteY1" fmla="*/ 0 h 807675"/>
                  <a:gd name="connsiteX2" fmla="*/ 767762 w 767762"/>
                  <a:gd name="connsiteY2" fmla="*/ 807675 h 807675"/>
                  <a:gd name="connsiteX3" fmla="*/ 74511 w 767762"/>
                  <a:gd name="connsiteY3" fmla="*/ 647190 h 807675"/>
                  <a:gd name="connsiteX0" fmla="*/ 90684 w 783935"/>
                  <a:gd name="connsiteY0" fmla="*/ 667304 h 827789"/>
                  <a:gd name="connsiteX1" fmla="*/ 0 w 783935"/>
                  <a:gd name="connsiteY1" fmla="*/ 0 h 827789"/>
                  <a:gd name="connsiteX2" fmla="*/ 783935 w 783935"/>
                  <a:gd name="connsiteY2" fmla="*/ 827789 h 827789"/>
                  <a:gd name="connsiteX3" fmla="*/ 90684 w 783935"/>
                  <a:gd name="connsiteY3" fmla="*/ 667304 h 827789"/>
                  <a:gd name="connsiteX0" fmla="*/ 20936 w 783935"/>
                  <a:gd name="connsiteY0" fmla="*/ 598168 h 827789"/>
                  <a:gd name="connsiteX1" fmla="*/ 0 w 783935"/>
                  <a:gd name="connsiteY1" fmla="*/ 0 h 827789"/>
                  <a:gd name="connsiteX2" fmla="*/ 783935 w 783935"/>
                  <a:gd name="connsiteY2" fmla="*/ 827789 h 827789"/>
                  <a:gd name="connsiteX3" fmla="*/ 20936 w 783935"/>
                  <a:gd name="connsiteY3" fmla="*/ 598168 h 827789"/>
                  <a:gd name="connsiteX0" fmla="*/ 0 w 793093"/>
                  <a:gd name="connsiteY0" fmla="*/ 566328 h 827789"/>
                  <a:gd name="connsiteX1" fmla="*/ 9158 w 793093"/>
                  <a:gd name="connsiteY1" fmla="*/ 0 h 827789"/>
                  <a:gd name="connsiteX2" fmla="*/ 793093 w 793093"/>
                  <a:gd name="connsiteY2" fmla="*/ 827789 h 827789"/>
                  <a:gd name="connsiteX3" fmla="*/ 0 w 793093"/>
                  <a:gd name="connsiteY3" fmla="*/ 566328 h 827789"/>
                  <a:gd name="connsiteX0" fmla="*/ 0 w 796411"/>
                  <a:gd name="connsiteY0" fmla="*/ 541247 h 827789"/>
                  <a:gd name="connsiteX1" fmla="*/ 12476 w 796411"/>
                  <a:gd name="connsiteY1" fmla="*/ 0 h 827789"/>
                  <a:gd name="connsiteX2" fmla="*/ 796411 w 796411"/>
                  <a:gd name="connsiteY2" fmla="*/ 827789 h 827789"/>
                  <a:gd name="connsiteX3" fmla="*/ 0 w 796411"/>
                  <a:gd name="connsiteY3" fmla="*/ 541247 h 827789"/>
                </a:gdLst>
                <a:ahLst/>
                <a:cxnLst>
                  <a:cxn ang="0">
                    <a:pos x="connsiteX0" y="connsiteY0"/>
                  </a:cxn>
                  <a:cxn ang="0">
                    <a:pos x="connsiteX1" y="connsiteY1"/>
                  </a:cxn>
                  <a:cxn ang="0">
                    <a:pos x="connsiteX2" y="connsiteY2"/>
                  </a:cxn>
                  <a:cxn ang="0">
                    <a:pos x="connsiteX3" y="connsiteY3"/>
                  </a:cxn>
                </a:cxnLst>
                <a:rect l="l" t="t" r="r" b="b"/>
                <a:pathLst>
                  <a:path w="796411" h="827789">
                    <a:moveTo>
                      <a:pt x="0" y="541247"/>
                    </a:moveTo>
                    <a:lnTo>
                      <a:pt x="12476" y="0"/>
                    </a:lnTo>
                    <a:lnTo>
                      <a:pt x="796411" y="827789"/>
                    </a:lnTo>
                    <a:lnTo>
                      <a:pt x="0" y="541247"/>
                    </a:lnTo>
                    <a:close/>
                  </a:path>
                </a:pathLst>
              </a:custGeom>
              <a:solidFill>
                <a:srgbClr val="FFD75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TextBox 45"/>
            <p:cNvSpPr txBox="1"/>
            <p:nvPr/>
          </p:nvSpPr>
          <p:spPr>
            <a:xfrm flipH="1">
              <a:off x="1219156" y="1451130"/>
              <a:ext cx="62232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A</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grpSp>
        <p:nvGrpSpPr>
          <p:cNvPr id="50" name="组合 49"/>
          <p:cNvGrpSpPr/>
          <p:nvPr/>
        </p:nvGrpSpPr>
        <p:grpSpPr>
          <a:xfrm flipH="1">
            <a:off x="2356089" y="1389487"/>
            <a:ext cx="5816311" cy="1758322"/>
            <a:chOff x="771913" y="764704"/>
            <a:chExt cx="5816311" cy="1758322"/>
          </a:xfrm>
        </p:grpSpPr>
        <p:sp>
          <p:nvSpPr>
            <p:cNvPr id="51" name="矩形 50"/>
            <p:cNvSpPr/>
            <p:nvPr/>
          </p:nvSpPr>
          <p:spPr>
            <a:xfrm>
              <a:off x="1547664" y="1187042"/>
              <a:ext cx="5040560" cy="1142050"/>
            </a:xfrm>
            <a:prstGeom prst="rect">
              <a:avLst/>
            </a:prstGeom>
            <a:solidFill>
              <a:srgbClr val="FFEBA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2" name="组合 51"/>
            <p:cNvGrpSpPr/>
            <p:nvPr/>
          </p:nvGrpSpPr>
          <p:grpSpPr>
            <a:xfrm>
              <a:off x="771913" y="764704"/>
              <a:ext cx="1567840" cy="1758322"/>
              <a:chOff x="1164384" y="1373076"/>
              <a:chExt cx="1698533" cy="1904893"/>
            </a:xfrm>
            <a:effectLst>
              <a:outerShdw blurRad="215900" dist="38100" algn="l" rotWithShape="0">
                <a:prstClr val="black">
                  <a:alpha val="40000"/>
                </a:prstClr>
              </a:outerShdw>
            </a:effectLst>
          </p:grpSpPr>
          <p:sp>
            <p:nvSpPr>
              <p:cNvPr id="54" name="直角三角形 1"/>
              <p:cNvSpPr/>
              <p:nvPr/>
            </p:nvSpPr>
            <p:spPr>
              <a:xfrm rot="13280470">
                <a:off x="1164384" y="1875915"/>
                <a:ext cx="1171891" cy="1095334"/>
              </a:xfrm>
              <a:custGeom>
                <a:avLst/>
                <a:gdLst>
                  <a:gd name="connsiteX0" fmla="*/ 0 w 910821"/>
                  <a:gd name="connsiteY0" fmla="*/ 1025533 h 1025533"/>
                  <a:gd name="connsiteX1" fmla="*/ 0 w 910821"/>
                  <a:gd name="connsiteY1" fmla="*/ 0 h 1025533"/>
                  <a:gd name="connsiteX2" fmla="*/ 910821 w 910821"/>
                  <a:gd name="connsiteY2" fmla="*/ 1025533 h 1025533"/>
                  <a:gd name="connsiteX3" fmla="*/ 0 w 910821"/>
                  <a:gd name="connsiteY3" fmla="*/ 1025533 h 1025533"/>
                  <a:gd name="connsiteX0" fmla="*/ 261070 w 1171891"/>
                  <a:gd name="connsiteY0" fmla="*/ 1095334 h 1095334"/>
                  <a:gd name="connsiteX1" fmla="*/ 0 w 1171891"/>
                  <a:gd name="connsiteY1" fmla="*/ 0 h 1095334"/>
                  <a:gd name="connsiteX2" fmla="*/ 1171891 w 1171891"/>
                  <a:gd name="connsiteY2" fmla="*/ 1095334 h 1095334"/>
                  <a:gd name="connsiteX3" fmla="*/ 261070 w 1171891"/>
                  <a:gd name="connsiteY3" fmla="*/ 1095334 h 1095334"/>
                  <a:gd name="connsiteX0" fmla="*/ 268755 w 1171891"/>
                  <a:gd name="connsiteY0" fmla="*/ 809050 h 1095334"/>
                  <a:gd name="connsiteX1" fmla="*/ 0 w 1171891"/>
                  <a:gd name="connsiteY1" fmla="*/ 0 h 1095334"/>
                  <a:gd name="connsiteX2" fmla="*/ 1171891 w 1171891"/>
                  <a:gd name="connsiteY2" fmla="*/ 1095334 h 1095334"/>
                  <a:gd name="connsiteX3" fmla="*/ 268755 w 1171891"/>
                  <a:gd name="connsiteY3" fmla="*/ 809050 h 1095334"/>
                  <a:gd name="connsiteX0" fmla="*/ 250920 w 1171891"/>
                  <a:gd name="connsiteY0" fmla="*/ 910210 h 1095334"/>
                  <a:gd name="connsiteX1" fmla="*/ 0 w 1171891"/>
                  <a:gd name="connsiteY1" fmla="*/ 0 h 1095334"/>
                  <a:gd name="connsiteX2" fmla="*/ 1171891 w 1171891"/>
                  <a:gd name="connsiteY2" fmla="*/ 1095334 h 1095334"/>
                  <a:gd name="connsiteX3" fmla="*/ 250920 w 1171891"/>
                  <a:gd name="connsiteY3" fmla="*/ 910210 h 1095334"/>
                  <a:gd name="connsiteX0" fmla="*/ 209191 w 1171891"/>
                  <a:gd name="connsiteY0" fmla="*/ 970649 h 1095334"/>
                  <a:gd name="connsiteX1" fmla="*/ 0 w 1171891"/>
                  <a:gd name="connsiteY1" fmla="*/ 0 h 1095334"/>
                  <a:gd name="connsiteX2" fmla="*/ 1171891 w 1171891"/>
                  <a:gd name="connsiteY2" fmla="*/ 1095334 h 1095334"/>
                  <a:gd name="connsiteX3" fmla="*/ 209191 w 1171891"/>
                  <a:gd name="connsiteY3" fmla="*/ 970649 h 1095334"/>
                </a:gdLst>
                <a:ahLst/>
                <a:cxnLst>
                  <a:cxn ang="0">
                    <a:pos x="connsiteX0" y="connsiteY0"/>
                  </a:cxn>
                  <a:cxn ang="0">
                    <a:pos x="connsiteX1" y="connsiteY1"/>
                  </a:cxn>
                  <a:cxn ang="0">
                    <a:pos x="connsiteX2" y="connsiteY2"/>
                  </a:cxn>
                  <a:cxn ang="0">
                    <a:pos x="connsiteX3" y="connsiteY3"/>
                  </a:cxn>
                </a:cxnLst>
                <a:rect l="l" t="t" r="r" b="b"/>
                <a:pathLst>
                  <a:path w="1171891" h="1095334">
                    <a:moveTo>
                      <a:pt x="209191" y="970649"/>
                    </a:moveTo>
                    <a:lnTo>
                      <a:pt x="0" y="0"/>
                    </a:lnTo>
                    <a:lnTo>
                      <a:pt x="1171891" y="1095334"/>
                    </a:lnTo>
                    <a:lnTo>
                      <a:pt x="209191" y="970649"/>
                    </a:ln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直角三角形 3"/>
              <p:cNvSpPr/>
              <p:nvPr/>
            </p:nvSpPr>
            <p:spPr>
              <a:xfrm rot="19799076">
                <a:off x="1951524" y="1373076"/>
                <a:ext cx="666595" cy="1327361"/>
              </a:xfrm>
              <a:custGeom>
                <a:avLst/>
                <a:gdLst>
                  <a:gd name="connsiteX0" fmla="*/ 0 w 488035"/>
                  <a:gd name="connsiteY0" fmla="*/ 947217 h 947217"/>
                  <a:gd name="connsiteX1" fmla="*/ 0 w 488035"/>
                  <a:gd name="connsiteY1" fmla="*/ 0 h 947217"/>
                  <a:gd name="connsiteX2" fmla="*/ 488035 w 488035"/>
                  <a:gd name="connsiteY2" fmla="*/ 947217 h 947217"/>
                  <a:gd name="connsiteX3" fmla="*/ 0 w 488035"/>
                  <a:gd name="connsiteY3" fmla="*/ 947217 h 947217"/>
                  <a:gd name="connsiteX0" fmla="*/ 0 w 666595"/>
                  <a:gd name="connsiteY0" fmla="*/ 947217 h 1327361"/>
                  <a:gd name="connsiteX1" fmla="*/ 0 w 666595"/>
                  <a:gd name="connsiteY1" fmla="*/ 0 h 1327361"/>
                  <a:gd name="connsiteX2" fmla="*/ 666595 w 666595"/>
                  <a:gd name="connsiteY2" fmla="*/ 1327361 h 1327361"/>
                  <a:gd name="connsiteX3" fmla="*/ 0 w 666595"/>
                  <a:gd name="connsiteY3" fmla="*/ 947217 h 1327361"/>
                  <a:gd name="connsiteX0" fmla="*/ 113488 w 666595"/>
                  <a:gd name="connsiteY0" fmla="*/ 932497 h 1327361"/>
                  <a:gd name="connsiteX1" fmla="*/ 0 w 666595"/>
                  <a:gd name="connsiteY1" fmla="*/ 0 h 1327361"/>
                  <a:gd name="connsiteX2" fmla="*/ 666595 w 666595"/>
                  <a:gd name="connsiteY2" fmla="*/ 1327361 h 1327361"/>
                  <a:gd name="connsiteX3" fmla="*/ 113488 w 666595"/>
                  <a:gd name="connsiteY3" fmla="*/ 932497 h 1327361"/>
                  <a:gd name="connsiteX0" fmla="*/ 180552 w 666595"/>
                  <a:gd name="connsiteY0" fmla="*/ 923240 h 1327361"/>
                  <a:gd name="connsiteX1" fmla="*/ 0 w 666595"/>
                  <a:gd name="connsiteY1" fmla="*/ 0 h 1327361"/>
                  <a:gd name="connsiteX2" fmla="*/ 666595 w 666595"/>
                  <a:gd name="connsiteY2" fmla="*/ 1327361 h 1327361"/>
                  <a:gd name="connsiteX3" fmla="*/ 180552 w 666595"/>
                  <a:gd name="connsiteY3" fmla="*/ 923240 h 1327361"/>
                </a:gdLst>
                <a:ahLst/>
                <a:cxnLst>
                  <a:cxn ang="0">
                    <a:pos x="connsiteX0" y="connsiteY0"/>
                  </a:cxn>
                  <a:cxn ang="0">
                    <a:pos x="connsiteX1" y="connsiteY1"/>
                  </a:cxn>
                  <a:cxn ang="0">
                    <a:pos x="connsiteX2" y="connsiteY2"/>
                  </a:cxn>
                  <a:cxn ang="0">
                    <a:pos x="connsiteX3" y="connsiteY3"/>
                  </a:cxn>
                </a:cxnLst>
                <a:rect l="l" t="t" r="r" b="b"/>
                <a:pathLst>
                  <a:path w="666595" h="1327361">
                    <a:moveTo>
                      <a:pt x="180552" y="923240"/>
                    </a:moveTo>
                    <a:lnTo>
                      <a:pt x="0" y="0"/>
                    </a:lnTo>
                    <a:lnTo>
                      <a:pt x="666595" y="1327361"/>
                    </a:lnTo>
                    <a:lnTo>
                      <a:pt x="180552" y="923240"/>
                    </a:ln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直角三角形 4"/>
              <p:cNvSpPr/>
              <p:nvPr/>
            </p:nvSpPr>
            <p:spPr>
              <a:xfrm rot="5845840">
                <a:off x="1916426" y="2331479"/>
                <a:ext cx="921323" cy="971658"/>
              </a:xfrm>
              <a:custGeom>
                <a:avLst/>
                <a:gdLst>
                  <a:gd name="connsiteX0" fmla="*/ 0 w 743696"/>
                  <a:gd name="connsiteY0" fmla="*/ 761944 h 761944"/>
                  <a:gd name="connsiteX1" fmla="*/ 0 w 743696"/>
                  <a:gd name="connsiteY1" fmla="*/ 0 h 761944"/>
                  <a:gd name="connsiteX2" fmla="*/ 743696 w 743696"/>
                  <a:gd name="connsiteY2" fmla="*/ 761944 h 761944"/>
                  <a:gd name="connsiteX3" fmla="*/ 0 w 743696"/>
                  <a:gd name="connsiteY3" fmla="*/ 761944 h 761944"/>
                  <a:gd name="connsiteX0" fmla="*/ 101466 w 743696"/>
                  <a:gd name="connsiteY0" fmla="*/ 612656 h 761944"/>
                  <a:gd name="connsiteX1" fmla="*/ 0 w 743696"/>
                  <a:gd name="connsiteY1" fmla="*/ 0 h 761944"/>
                  <a:gd name="connsiteX2" fmla="*/ 743696 w 743696"/>
                  <a:gd name="connsiteY2" fmla="*/ 761944 h 761944"/>
                  <a:gd name="connsiteX3" fmla="*/ 101466 w 743696"/>
                  <a:gd name="connsiteY3" fmla="*/ 612656 h 761944"/>
                  <a:gd name="connsiteX0" fmla="*/ 101466 w 792598"/>
                  <a:gd name="connsiteY0" fmla="*/ 612656 h 791167"/>
                  <a:gd name="connsiteX1" fmla="*/ 0 w 792598"/>
                  <a:gd name="connsiteY1" fmla="*/ 0 h 791167"/>
                  <a:gd name="connsiteX2" fmla="*/ 792598 w 792598"/>
                  <a:gd name="connsiteY2" fmla="*/ 791167 h 791167"/>
                  <a:gd name="connsiteX3" fmla="*/ 101466 w 792598"/>
                  <a:gd name="connsiteY3" fmla="*/ 612656 h 791167"/>
                  <a:gd name="connsiteX0" fmla="*/ 120334 w 792598"/>
                  <a:gd name="connsiteY0" fmla="*/ 619108 h 791167"/>
                  <a:gd name="connsiteX1" fmla="*/ 0 w 792598"/>
                  <a:gd name="connsiteY1" fmla="*/ 0 h 791167"/>
                  <a:gd name="connsiteX2" fmla="*/ 792598 w 792598"/>
                  <a:gd name="connsiteY2" fmla="*/ 791167 h 791167"/>
                  <a:gd name="connsiteX3" fmla="*/ 120334 w 792598"/>
                  <a:gd name="connsiteY3" fmla="*/ 619108 h 791167"/>
                  <a:gd name="connsiteX0" fmla="*/ 95498 w 767762"/>
                  <a:gd name="connsiteY0" fmla="*/ 635616 h 807675"/>
                  <a:gd name="connsiteX1" fmla="*/ 0 w 767762"/>
                  <a:gd name="connsiteY1" fmla="*/ 0 h 807675"/>
                  <a:gd name="connsiteX2" fmla="*/ 767762 w 767762"/>
                  <a:gd name="connsiteY2" fmla="*/ 807675 h 807675"/>
                  <a:gd name="connsiteX3" fmla="*/ 95498 w 767762"/>
                  <a:gd name="connsiteY3" fmla="*/ 635616 h 807675"/>
                  <a:gd name="connsiteX0" fmla="*/ 87796 w 767762"/>
                  <a:gd name="connsiteY0" fmla="*/ 645483 h 807675"/>
                  <a:gd name="connsiteX1" fmla="*/ 0 w 767762"/>
                  <a:gd name="connsiteY1" fmla="*/ 0 h 807675"/>
                  <a:gd name="connsiteX2" fmla="*/ 767762 w 767762"/>
                  <a:gd name="connsiteY2" fmla="*/ 807675 h 807675"/>
                  <a:gd name="connsiteX3" fmla="*/ 87796 w 767762"/>
                  <a:gd name="connsiteY3" fmla="*/ 645483 h 807675"/>
                  <a:gd name="connsiteX0" fmla="*/ 74511 w 767762"/>
                  <a:gd name="connsiteY0" fmla="*/ 647190 h 807675"/>
                  <a:gd name="connsiteX1" fmla="*/ 0 w 767762"/>
                  <a:gd name="connsiteY1" fmla="*/ 0 h 807675"/>
                  <a:gd name="connsiteX2" fmla="*/ 767762 w 767762"/>
                  <a:gd name="connsiteY2" fmla="*/ 807675 h 807675"/>
                  <a:gd name="connsiteX3" fmla="*/ 74511 w 767762"/>
                  <a:gd name="connsiteY3" fmla="*/ 647190 h 807675"/>
                  <a:gd name="connsiteX0" fmla="*/ 90684 w 783935"/>
                  <a:gd name="connsiteY0" fmla="*/ 667304 h 827789"/>
                  <a:gd name="connsiteX1" fmla="*/ 0 w 783935"/>
                  <a:gd name="connsiteY1" fmla="*/ 0 h 827789"/>
                  <a:gd name="connsiteX2" fmla="*/ 783935 w 783935"/>
                  <a:gd name="connsiteY2" fmla="*/ 827789 h 827789"/>
                  <a:gd name="connsiteX3" fmla="*/ 90684 w 783935"/>
                  <a:gd name="connsiteY3" fmla="*/ 667304 h 827789"/>
                  <a:gd name="connsiteX0" fmla="*/ 20936 w 783935"/>
                  <a:gd name="connsiteY0" fmla="*/ 598168 h 827789"/>
                  <a:gd name="connsiteX1" fmla="*/ 0 w 783935"/>
                  <a:gd name="connsiteY1" fmla="*/ 0 h 827789"/>
                  <a:gd name="connsiteX2" fmla="*/ 783935 w 783935"/>
                  <a:gd name="connsiteY2" fmla="*/ 827789 h 827789"/>
                  <a:gd name="connsiteX3" fmla="*/ 20936 w 783935"/>
                  <a:gd name="connsiteY3" fmla="*/ 598168 h 827789"/>
                  <a:gd name="connsiteX0" fmla="*/ 0 w 793093"/>
                  <a:gd name="connsiteY0" fmla="*/ 566328 h 827789"/>
                  <a:gd name="connsiteX1" fmla="*/ 9158 w 793093"/>
                  <a:gd name="connsiteY1" fmla="*/ 0 h 827789"/>
                  <a:gd name="connsiteX2" fmla="*/ 793093 w 793093"/>
                  <a:gd name="connsiteY2" fmla="*/ 827789 h 827789"/>
                  <a:gd name="connsiteX3" fmla="*/ 0 w 793093"/>
                  <a:gd name="connsiteY3" fmla="*/ 566328 h 827789"/>
                  <a:gd name="connsiteX0" fmla="*/ 0 w 796411"/>
                  <a:gd name="connsiteY0" fmla="*/ 541247 h 827789"/>
                  <a:gd name="connsiteX1" fmla="*/ 12476 w 796411"/>
                  <a:gd name="connsiteY1" fmla="*/ 0 h 827789"/>
                  <a:gd name="connsiteX2" fmla="*/ 796411 w 796411"/>
                  <a:gd name="connsiteY2" fmla="*/ 827789 h 827789"/>
                  <a:gd name="connsiteX3" fmla="*/ 0 w 796411"/>
                  <a:gd name="connsiteY3" fmla="*/ 541247 h 827789"/>
                </a:gdLst>
                <a:ahLst/>
                <a:cxnLst>
                  <a:cxn ang="0">
                    <a:pos x="connsiteX0" y="connsiteY0"/>
                  </a:cxn>
                  <a:cxn ang="0">
                    <a:pos x="connsiteX1" y="connsiteY1"/>
                  </a:cxn>
                  <a:cxn ang="0">
                    <a:pos x="connsiteX2" y="connsiteY2"/>
                  </a:cxn>
                  <a:cxn ang="0">
                    <a:pos x="connsiteX3" y="connsiteY3"/>
                  </a:cxn>
                </a:cxnLst>
                <a:rect l="l" t="t" r="r" b="b"/>
                <a:pathLst>
                  <a:path w="796411" h="827789">
                    <a:moveTo>
                      <a:pt x="0" y="541247"/>
                    </a:moveTo>
                    <a:lnTo>
                      <a:pt x="12476" y="0"/>
                    </a:lnTo>
                    <a:lnTo>
                      <a:pt x="796411" y="827789"/>
                    </a:lnTo>
                    <a:lnTo>
                      <a:pt x="0" y="541247"/>
                    </a:lnTo>
                    <a:close/>
                  </a:path>
                </a:pathLst>
              </a:custGeom>
              <a:solidFill>
                <a:srgbClr val="FFD75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3" name="TextBox 52"/>
            <p:cNvSpPr txBox="1"/>
            <p:nvPr/>
          </p:nvSpPr>
          <p:spPr>
            <a:xfrm flipH="1">
              <a:off x="1187624" y="1435247"/>
              <a:ext cx="62232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B</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grpSp>
        <p:nvGrpSpPr>
          <p:cNvPr id="57" name="组合 56"/>
          <p:cNvGrpSpPr/>
          <p:nvPr/>
        </p:nvGrpSpPr>
        <p:grpSpPr>
          <a:xfrm>
            <a:off x="746761" y="2629156"/>
            <a:ext cx="5816311" cy="1758322"/>
            <a:chOff x="771913" y="764704"/>
            <a:chExt cx="5816311" cy="1758322"/>
          </a:xfrm>
        </p:grpSpPr>
        <p:sp>
          <p:nvSpPr>
            <p:cNvPr id="58" name="矩形 57"/>
            <p:cNvSpPr/>
            <p:nvPr/>
          </p:nvSpPr>
          <p:spPr>
            <a:xfrm>
              <a:off x="1547664" y="1187042"/>
              <a:ext cx="5040560" cy="1142050"/>
            </a:xfrm>
            <a:prstGeom prst="rect">
              <a:avLst/>
            </a:prstGeom>
            <a:solidFill>
              <a:srgbClr val="FFEBA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9" name="组合 58"/>
            <p:cNvGrpSpPr/>
            <p:nvPr/>
          </p:nvGrpSpPr>
          <p:grpSpPr>
            <a:xfrm>
              <a:off x="771913" y="764704"/>
              <a:ext cx="1567840" cy="1758322"/>
              <a:chOff x="1164384" y="1373076"/>
              <a:chExt cx="1698533" cy="1904893"/>
            </a:xfrm>
            <a:effectLst>
              <a:outerShdw blurRad="215900" dist="38100" algn="l" rotWithShape="0">
                <a:prstClr val="black">
                  <a:alpha val="40000"/>
                </a:prstClr>
              </a:outerShdw>
            </a:effectLst>
          </p:grpSpPr>
          <p:sp>
            <p:nvSpPr>
              <p:cNvPr id="61" name="直角三角形 1"/>
              <p:cNvSpPr/>
              <p:nvPr/>
            </p:nvSpPr>
            <p:spPr>
              <a:xfrm rot="13280470">
                <a:off x="1164384" y="1875915"/>
                <a:ext cx="1171891" cy="1095334"/>
              </a:xfrm>
              <a:custGeom>
                <a:avLst/>
                <a:gdLst>
                  <a:gd name="connsiteX0" fmla="*/ 0 w 910821"/>
                  <a:gd name="connsiteY0" fmla="*/ 1025533 h 1025533"/>
                  <a:gd name="connsiteX1" fmla="*/ 0 w 910821"/>
                  <a:gd name="connsiteY1" fmla="*/ 0 h 1025533"/>
                  <a:gd name="connsiteX2" fmla="*/ 910821 w 910821"/>
                  <a:gd name="connsiteY2" fmla="*/ 1025533 h 1025533"/>
                  <a:gd name="connsiteX3" fmla="*/ 0 w 910821"/>
                  <a:gd name="connsiteY3" fmla="*/ 1025533 h 1025533"/>
                  <a:gd name="connsiteX0" fmla="*/ 261070 w 1171891"/>
                  <a:gd name="connsiteY0" fmla="*/ 1095334 h 1095334"/>
                  <a:gd name="connsiteX1" fmla="*/ 0 w 1171891"/>
                  <a:gd name="connsiteY1" fmla="*/ 0 h 1095334"/>
                  <a:gd name="connsiteX2" fmla="*/ 1171891 w 1171891"/>
                  <a:gd name="connsiteY2" fmla="*/ 1095334 h 1095334"/>
                  <a:gd name="connsiteX3" fmla="*/ 261070 w 1171891"/>
                  <a:gd name="connsiteY3" fmla="*/ 1095334 h 1095334"/>
                  <a:gd name="connsiteX0" fmla="*/ 268755 w 1171891"/>
                  <a:gd name="connsiteY0" fmla="*/ 809050 h 1095334"/>
                  <a:gd name="connsiteX1" fmla="*/ 0 w 1171891"/>
                  <a:gd name="connsiteY1" fmla="*/ 0 h 1095334"/>
                  <a:gd name="connsiteX2" fmla="*/ 1171891 w 1171891"/>
                  <a:gd name="connsiteY2" fmla="*/ 1095334 h 1095334"/>
                  <a:gd name="connsiteX3" fmla="*/ 268755 w 1171891"/>
                  <a:gd name="connsiteY3" fmla="*/ 809050 h 1095334"/>
                  <a:gd name="connsiteX0" fmla="*/ 250920 w 1171891"/>
                  <a:gd name="connsiteY0" fmla="*/ 910210 h 1095334"/>
                  <a:gd name="connsiteX1" fmla="*/ 0 w 1171891"/>
                  <a:gd name="connsiteY1" fmla="*/ 0 h 1095334"/>
                  <a:gd name="connsiteX2" fmla="*/ 1171891 w 1171891"/>
                  <a:gd name="connsiteY2" fmla="*/ 1095334 h 1095334"/>
                  <a:gd name="connsiteX3" fmla="*/ 250920 w 1171891"/>
                  <a:gd name="connsiteY3" fmla="*/ 910210 h 1095334"/>
                  <a:gd name="connsiteX0" fmla="*/ 209191 w 1171891"/>
                  <a:gd name="connsiteY0" fmla="*/ 970649 h 1095334"/>
                  <a:gd name="connsiteX1" fmla="*/ 0 w 1171891"/>
                  <a:gd name="connsiteY1" fmla="*/ 0 h 1095334"/>
                  <a:gd name="connsiteX2" fmla="*/ 1171891 w 1171891"/>
                  <a:gd name="connsiteY2" fmla="*/ 1095334 h 1095334"/>
                  <a:gd name="connsiteX3" fmla="*/ 209191 w 1171891"/>
                  <a:gd name="connsiteY3" fmla="*/ 970649 h 1095334"/>
                </a:gdLst>
                <a:ahLst/>
                <a:cxnLst>
                  <a:cxn ang="0">
                    <a:pos x="connsiteX0" y="connsiteY0"/>
                  </a:cxn>
                  <a:cxn ang="0">
                    <a:pos x="connsiteX1" y="connsiteY1"/>
                  </a:cxn>
                  <a:cxn ang="0">
                    <a:pos x="connsiteX2" y="connsiteY2"/>
                  </a:cxn>
                  <a:cxn ang="0">
                    <a:pos x="connsiteX3" y="connsiteY3"/>
                  </a:cxn>
                </a:cxnLst>
                <a:rect l="l" t="t" r="r" b="b"/>
                <a:pathLst>
                  <a:path w="1171891" h="1095334">
                    <a:moveTo>
                      <a:pt x="209191" y="970649"/>
                    </a:moveTo>
                    <a:lnTo>
                      <a:pt x="0" y="0"/>
                    </a:lnTo>
                    <a:lnTo>
                      <a:pt x="1171891" y="1095334"/>
                    </a:lnTo>
                    <a:lnTo>
                      <a:pt x="209191" y="970649"/>
                    </a:ln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直角三角形 3"/>
              <p:cNvSpPr/>
              <p:nvPr/>
            </p:nvSpPr>
            <p:spPr>
              <a:xfrm rot="19799076">
                <a:off x="1951524" y="1373076"/>
                <a:ext cx="666595" cy="1327361"/>
              </a:xfrm>
              <a:custGeom>
                <a:avLst/>
                <a:gdLst>
                  <a:gd name="connsiteX0" fmla="*/ 0 w 488035"/>
                  <a:gd name="connsiteY0" fmla="*/ 947217 h 947217"/>
                  <a:gd name="connsiteX1" fmla="*/ 0 w 488035"/>
                  <a:gd name="connsiteY1" fmla="*/ 0 h 947217"/>
                  <a:gd name="connsiteX2" fmla="*/ 488035 w 488035"/>
                  <a:gd name="connsiteY2" fmla="*/ 947217 h 947217"/>
                  <a:gd name="connsiteX3" fmla="*/ 0 w 488035"/>
                  <a:gd name="connsiteY3" fmla="*/ 947217 h 947217"/>
                  <a:gd name="connsiteX0" fmla="*/ 0 w 666595"/>
                  <a:gd name="connsiteY0" fmla="*/ 947217 h 1327361"/>
                  <a:gd name="connsiteX1" fmla="*/ 0 w 666595"/>
                  <a:gd name="connsiteY1" fmla="*/ 0 h 1327361"/>
                  <a:gd name="connsiteX2" fmla="*/ 666595 w 666595"/>
                  <a:gd name="connsiteY2" fmla="*/ 1327361 h 1327361"/>
                  <a:gd name="connsiteX3" fmla="*/ 0 w 666595"/>
                  <a:gd name="connsiteY3" fmla="*/ 947217 h 1327361"/>
                  <a:gd name="connsiteX0" fmla="*/ 113488 w 666595"/>
                  <a:gd name="connsiteY0" fmla="*/ 932497 h 1327361"/>
                  <a:gd name="connsiteX1" fmla="*/ 0 w 666595"/>
                  <a:gd name="connsiteY1" fmla="*/ 0 h 1327361"/>
                  <a:gd name="connsiteX2" fmla="*/ 666595 w 666595"/>
                  <a:gd name="connsiteY2" fmla="*/ 1327361 h 1327361"/>
                  <a:gd name="connsiteX3" fmla="*/ 113488 w 666595"/>
                  <a:gd name="connsiteY3" fmla="*/ 932497 h 1327361"/>
                  <a:gd name="connsiteX0" fmla="*/ 180552 w 666595"/>
                  <a:gd name="connsiteY0" fmla="*/ 923240 h 1327361"/>
                  <a:gd name="connsiteX1" fmla="*/ 0 w 666595"/>
                  <a:gd name="connsiteY1" fmla="*/ 0 h 1327361"/>
                  <a:gd name="connsiteX2" fmla="*/ 666595 w 666595"/>
                  <a:gd name="connsiteY2" fmla="*/ 1327361 h 1327361"/>
                  <a:gd name="connsiteX3" fmla="*/ 180552 w 666595"/>
                  <a:gd name="connsiteY3" fmla="*/ 923240 h 1327361"/>
                </a:gdLst>
                <a:ahLst/>
                <a:cxnLst>
                  <a:cxn ang="0">
                    <a:pos x="connsiteX0" y="connsiteY0"/>
                  </a:cxn>
                  <a:cxn ang="0">
                    <a:pos x="connsiteX1" y="connsiteY1"/>
                  </a:cxn>
                  <a:cxn ang="0">
                    <a:pos x="connsiteX2" y="connsiteY2"/>
                  </a:cxn>
                  <a:cxn ang="0">
                    <a:pos x="connsiteX3" y="connsiteY3"/>
                  </a:cxn>
                </a:cxnLst>
                <a:rect l="l" t="t" r="r" b="b"/>
                <a:pathLst>
                  <a:path w="666595" h="1327361">
                    <a:moveTo>
                      <a:pt x="180552" y="923240"/>
                    </a:moveTo>
                    <a:lnTo>
                      <a:pt x="0" y="0"/>
                    </a:lnTo>
                    <a:lnTo>
                      <a:pt x="666595" y="1327361"/>
                    </a:lnTo>
                    <a:lnTo>
                      <a:pt x="180552" y="923240"/>
                    </a:ln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3" name="直角三角形 4"/>
              <p:cNvSpPr/>
              <p:nvPr/>
            </p:nvSpPr>
            <p:spPr>
              <a:xfrm rot="5845840">
                <a:off x="1916426" y="2331479"/>
                <a:ext cx="921323" cy="971658"/>
              </a:xfrm>
              <a:custGeom>
                <a:avLst/>
                <a:gdLst>
                  <a:gd name="connsiteX0" fmla="*/ 0 w 743696"/>
                  <a:gd name="connsiteY0" fmla="*/ 761944 h 761944"/>
                  <a:gd name="connsiteX1" fmla="*/ 0 w 743696"/>
                  <a:gd name="connsiteY1" fmla="*/ 0 h 761944"/>
                  <a:gd name="connsiteX2" fmla="*/ 743696 w 743696"/>
                  <a:gd name="connsiteY2" fmla="*/ 761944 h 761944"/>
                  <a:gd name="connsiteX3" fmla="*/ 0 w 743696"/>
                  <a:gd name="connsiteY3" fmla="*/ 761944 h 761944"/>
                  <a:gd name="connsiteX0" fmla="*/ 101466 w 743696"/>
                  <a:gd name="connsiteY0" fmla="*/ 612656 h 761944"/>
                  <a:gd name="connsiteX1" fmla="*/ 0 w 743696"/>
                  <a:gd name="connsiteY1" fmla="*/ 0 h 761944"/>
                  <a:gd name="connsiteX2" fmla="*/ 743696 w 743696"/>
                  <a:gd name="connsiteY2" fmla="*/ 761944 h 761944"/>
                  <a:gd name="connsiteX3" fmla="*/ 101466 w 743696"/>
                  <a:gd name="connsiteY3" fmla="*/ 612656 h 761944"/>
                  <a:gd name="connsiteX0" fmla="*/ 101466 w 792598"/>
                  <a:gd name="connsiteY0" fmla="*/ 612656 h 791167"/>
                  <a:gd name="connsiteX1" fmla="*/ 0 w 792598"/>
                  <a:gd name="connsiteY1" fmla="*/ 0 h 791167"/>
                  <a:gd name="connsiteX2" fmla="*/ 792598 w 792598"/>
                  <a:gd name="connsiteY2" fmla="*/ 791167 h 791167"/>
                  <a:gd name="connsiteX3" fmla="*/ 101466 w 792598"/>
                  <a:gd name="connsiteY3" fmla="*/ 612656 h 791167"/>
                  <a:gd name="connsiteX0" fmla="*/ 120334 w 792598"/>
                  <a:gd name="connsiteY0" fmla="*/ 619108 h 791167"/>
                  <a:gd name="connsiteX1" fmla="*/ 0 w 792598"/>
                  <a:gd name="connsiteY1" fmla="*/ 0 h 791167"/>
                  <a:gd name="connsiteX2" fmla="*/ 792598 w 792598"/>
                  <a:gd name="connsiteY2" fmla="*/ 791167 h 791167"/>
                  <a:gd name="connsiteX3" fmla="*/ 120334 w 792598"/>
                  <a:gd name="connsiteY3" fmla="*/ 619108 h 791167"/>
                  <a:gd name="connsiteX0" fmla="*/ 95498 w 767762"/>
                  <a:gd name="connsiteY0" fmla="*/ 635616 h 807675"/>
                  <a:gd name="connsiteX1" fmla="*/ 0 w 767762"/>
                  <a:gd name="connsiteY1" fmla="*/ 0 h 807675"/>
                  <a:gd name="connsiteX2" fmla="*/ 767762 w 767762"/>
                  <a:gd name="connsiteY2" fmla="*/ 807675 h 807675"/>
                  <a:gd name="connsiteX3" fmla="*/ 95498 w 767762"/>
                  <a:gd name="connsiteY3" fmla="*/ 635616 h 807675"/>
                  <a:gd name="connsiteX0" fmla="*/ 87796 w 767762"/>
                  <a:gd name="connsiteY0" fmla="*/ 645483 h 807675"/>
                  <a:gd name="connsiteX1" fmla="*/ 0 w 767762"/>
                  <a:gd name="connsiteY1" fmla="*/ 0 h 807675"/>
                  <a:gd name="connsiteX2" fmla="*/ 767762 w 767762"/>
                  <a:gd name="connsiteY2" fmla="*/ 807675 h 807675"/>
                  <a:gd name="connsiteX3" fmla="*/ 87796 w 767762"/>
                  <a:gd name="connsiteY3" fmla="*/ 645483 h 807675"/>
                  <a:gd name="connsiteX0" fmla="*/ 74511 w 767762"/>
                  <a:gd name="connsiteY0" fmla="*/ 647190 h 807675"/>
                  <a:gd name="connsiteX1" fmla="*/ 0 w 767762"/>
                  <a:gd name="connsiteY1" fmla="*/ 0 h 807675"/>
                  <a:gd name="connsiteX2" fmla="*/ 767762 w 767762"/>
                  <a:gd name="connsiteY2" fmla="*/ 807675 h 807675"/>
                  <a:gd name="connsiteX3" fmla="*/ 74511 w 767762"/>
                  <a:gd name="connsiteY3" fmla="*/ 647190 h 807675"/>
                  <a:gd name="connsiteX0" fmla="*/ 90684 w 783935"/>
                  <a:gd name="connsiteY0" fmla="*/ 667304 h 827789"/>
                  <a:gd name="connsiteX1" fmla="*/ 0 w 783935"/>
                  <a:gd name="connsiteY1" fmla="*/ 0 h 827789"/>
                  <a:gd name="connsiteX2" fmla="*/ 783935 w 783935"/>
                  <a:gd name="connsiteY2" fmla="*/ 827789 h 827789"/>
                  <a:gd name="connsiteX3" fmla="*/ 90684 w 783935"/>
                  <a:gd name="connsiteY3" fmla="*/ 667304 h 827789"/>
                  <a:gd name="connsiteX0" fmla="*/ 20936 w 783935"/>
                  <a:gd name="connsiteY0" fmla="*/ 598168 h 827789"/>
                  <a:gd name="connsiteX1" fmla="*/ 0 w 783935"/>
                  <a:gd name="connsiteY1" fmla="*/ 0 h 827789"/>
                  <a:gd name="connsiteX2" fmla="*/ 783935 w 783935"/>
                  <a:gd name="connsiteY2" fmla="*/ 827789 h 827789"/>
                  <a:gd name="connsiteX3" fmla="*/ 20936 w 783935"/>
                  <a:gd name="connsiteY3" fmla="*/ 598168 h 827789"/>
                  <a:gd name="connsiteX0" fmla="*/ 0 w 793093"/>
                  <a:gd name="connsiteY0" fmla="*/ 566328 h 827789"/>
                  <a:gd name="connsiteX1" fmla="*/ 9158 w 793093"/>
                  <a:gd name="connsiteY1" fmla="*/ 0 h 827789"/>
                  <a:gd name="connsiteX2" fmla="*/ 793093 w 793093"/>
                  <a:gd name="connsiteY2" fmla="*/ 827789 h 827789"/>
                  <a:gd name="connsiteX3" fmla="*/ 0 w 793093"/>
                  <a:gd name="connsiteY3" fmla="*/ 566328 h 827789"/>
                  <a:gd name="connsiteX0" fmla="*/ 0 w 796411"/>
                  <a:gd name="connsiteY0" fmla="*/ 541247 h 827789"/>
                  <a:gd name="connsiteX1" fmla="*/ 12476 w 796411"/>
                  <a:gd name="connsiteY1" fmla="*/ 0 h 827789"/>
                  <a:gd name="connsiteX2" fmla="*/ 796411 w 796411"/>
                  <a:gd name="connsiteY2" fmla="*/ 827789 h 827789"/>
                  <a:gd name="connsiteX3" fmla="*/ 0 w 796411"/>
                  <a:gd name="connsiteY3" fmla="*/ 541247 h 827789"/>
                </a:gdLst>
                <a:ahLst/>
                <a:cxnLst>
                  <a:cxn ang="0">
                    <a:pos x="connsiteX0" y="connsiteY0"/>
                  </a:cxn>
                  <a:cxn ang="0">
                    <a:pos x="connsiteX1" y="connsiteY1"/>
                  </a:cxn>
                  <a:cxn ang="0">
                    <a:pos x="connsiteX2" y="connsiteY2"/>
                  </a:cxn>
                  <a:cxn ang="0">
                    <a:pos x="connsiteX3" y="connsiteY3"/>
                  </a:cxn>
                </a:cxnLst>
                <a:rect l="l" t="t" r="r" b="b"/>
                <a:pathLst>
                  <a:path w="796411" h="827789">
                    <a:moveTo>
                      <a:pt x="0" y="541247"/>
                    </a:moveTo>
                    <a:lnTo>
                      <a:pt x="12476" y="0"/>
                    </a:lnTo>
                    <a:lnTo>
                      <a:pt x="796411" y="827789"/>
                    </a:lnTo>
                    <a:lnTo>
                      <a:pt x="0" y="541247"/>
                    </a:lnTo>
                    <a:close/>
                  </a:path>
                </a:pathLst>
              </a:custGeom>
              <a:solidFill>
                <a:srgbClr val="FFD75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0" name="TextBox 59"/>
            <p:cNvSpPr txBox="1"/>
            <p:nvPr/>
          </p:nvSpPr>
          <p:spPr>
            <a:xfrm flipH="1">
              <a:off x="1187624" y="1451130"/>
              <a:ext cx="62232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C</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grpSp>
        <p:nvGrpSpPr>
          <p:cNvPr id="64" name="组合 63"/>
          <p:cNvGrpSpPr/>
          <p:nvPr/>
        </p:nvGrpSpPr>
        <p:grpSpPr>
          <a:xfrm flipH="1">
            <a:off x="2356089" y="3893653"/>
            <a:ext cx="5816311" cy="1758322"/>
            <a:chOff x="771913" y="764704"/>
            <a:chExt cx="5816311" cy="1758322"/>
          </a:xfrm>
        </p:grpSpPr>
        <p:sp>
          <p:nvSpPr>
            <p:cNvPr id="65" name="矩形 64"/>
            <p:cNvSpPr/>
            <p:nvPr/>
          </p:nvSpPr>
          <p:spPr>
            <a:xfrm>
              <a:off x="1547664" y="1187042"/>
              <a:ext cx="5040560" cy="1142050"/>
            </a:xfrm>
            <a:prstGeom prst="rect">
              <a:avLst/>
            </a:prstGeom>
            <a:solidFill>
              <a:srgbClr val="FFEBA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66" name="组合 65"/>
            <p:cNvGrpSpPr/>
            <p:nvPr/>
          </p:nvGrpSpPr>
          <p:grpSpPr>
            <a:xfrm>
              <a:off x="771913" y="764704"/>
              <a:ext cx="1567840" cy="1758322"/>
              <a:chOff x="1164384" y="1373076"/>
              <a:chExt cx="1698533" cy="1904893"/>
            </a:xfrm>
            <a:effectLst>
              <a:outerShdw blurRad="215900" dist="38100" algn="l" rotWithShape="0">
                <a:prstClr val="black">
                  <a:alpha val="40000"/>
                </a:prstClr>
              </a:outerShdw>
            </a:effectLst>
          </p:grpSpPr>
          <p:sp>
            <p:nvSpPr>
              <p:cNvPr id="68" name="直角三角形 1"/>
              <p:cNvSpPr/>
              <p:nvPr/>
            </p:nvSpPr>
            <p:spPr>
              <a:xfrm rot="13280470">
                <a:off x="1164384" y="1875915"/>
                <a:ext cx="1171891" cy="1095334"/>
              </a:xfrm>
              <a:custGeom>
                <a:avLst/>
                <a:gdLst>
                  <a:gd name="connsiteX0" fmla="*/ 0 w 910821"/>
                  <a:gd name="connsiteY0" fmla="*/ 1025533 h 1025533"/>
                  <a:gd name="connsiteX1" fmla="*/ 0 w 910821"/>
                  <a:gd name="connsiteY1" fmla="*/ 0 h 1025533"/>
                  <a:gd name="connsiteX2" fmla="*/ 910821 w 910821"/>
                  <a:gd name="connsiteY2" fmla="*/ 1025533 h 1025533"/>
                  <a:gd name="connsiteX3" fmla="*/ 0 w 910821"/>
                  <a:gd name="connsiteY3" fmla="*/ 1025533 h 1025533"/>
                  <a:gd name="connsiteX0" fmla="*/ 261070 w 1171891"/>
                  <a:gd name="connsiteY0" fmla="*/ 1095334 h 1095334"/>
                  <a:gd name="connsiteX1" fmla="*/ 0 w 1171891"/>
                  <a:gd name="connsiteY1" fmla="*/ 0 h 1095334"/>
                  <a:gd name="connsiteX2" fmla="*/ 1171891 w 1171891"/>
                  <a:gd name="connsiteY2" fmla="*/ 1095334 h 1095334"/>
                  <a:gd name="connsiteX3" fmla="*/ 261070 w 1171891"/>
                  <a:gd name="connsiteY3" fmla="*/ 1095334 h 1095334"/>
                  <a:gd name="connsiteX0" fmla="*/ 268755 w 1171891"/>
                  <a:gd name="connsiteY0" fmla="*/ 809050 h 1095334"/>
                  <a:gd name="connsiteX1" fmla="*/ 0 w 1171891"/>
                  <a:gd name="connsiteY1" fmla="*/ 0 h 1095334"/>
                  <a:gd name="connsiteX2" fmla="*/ 1171891 w 1171891"/>
                  <a:gd name="connsiteY2" fmla="*/ 1095334 h 1095334"/>
                  <a:gd name="connsiteX3" fmla="*/ 268755 w 1171891"/>
                  <a:gd name="connsiteY3" fmla="*/ 809050 h 1095334"/>
                  <a:gd name="connsiteX0" fmla="*/ 250920 w 1171891"/>
                  <a:gd name="connsiteY0" fmla="*/ 910210 h 1095334"/>
                  <a:gd name="connsiteX1" fmla="*/ 0 w 1171891"/>
                  <a:gd name="connsiteY1" fmla="*/ 0 h 1095334"/>
                  <a:gd name="connsiteX2" fmla="*/ 1171891 w 1171891"/>
                  <a:gd name="connsiteY2" fmla="*/ 1095334 h 1095334"/>
                  <a:gd name="connsiteX3" fmla="*/ 250920 w 1171891"/>
                  <a:gd name="connsiteY3" fmla="*/ 910210 h 1095334"/>
                  <a:gd name="connsiteX0" fmla="*/ 209191 w 1171891"/>
                  <a:gd name="connsiteY0" fmla="*/ 970649 h 1095334"/>
                  <a:gd name="connsiteX1" fmla="*/ 0 w 1171891"/>
                  <a:gd name="connsiteY1" fmla="*/ 0 h 1095334"/>
                  <a:gd name="connsiteX2" fmla="*/ 1171891 w 1171891"/>
                  <a:gd name="connsiteY2" fmla="*/ 1095334 h 1095334"/>
                  <a:gd name="connsiteX3" fmla="*/ 209191 w 1171891"/>
                  <a:gd name="connsiteY3" fmla="*/ 970649 h 1095334"/>
                </a:gdLst>
                <a:ahLst/>
                <a:cxnLst>
                  <a:cxn ang="0">
                    <a:pos x="connsiteX0" y="connsiteY0"/>
                  </a:cxn>
                  <a:cxn ang="0">
                    <a:pos x="connsiteX1" y="connsiteY1"/>
                  </a:cxn>
                  <a:cxn ang="0">
                    <a:pos x="connsiteX2" y="connsiteY2"/>
                  </a:cxn>
                  <a:cxn ang="0">
                    <a:pos x="connsiteX3" y="connsiteY3"/>
                  </a:cxn>
                </a:cxnLst>
                <a:rect l="l" t="t" r="r" b="b"/>
                <a:pathLst>
                  <a:path w="1171891" h="1095334">
                    <a:moveTo>
                      <a:pt x="209191" y="970649"/>
                    </a:moveTo>
                    <a:lnTo>
                      <a:pt x="0" y="0"/>
                    </a:lnTo>
                    <a:lnTo>
                      <a:pt x="1171891" y="1095334"/>
                    </a:lnTo>
                    <a:lnTo>
                      <a:pt x="209191" y="970649"/>
                    </a:lnTo>
                    <a:close/>
                  </a:path>
                </a:pathLst>
              </a:cu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直角三角形 3"/>
              <p:cNvSpPr/>
              <p:nvPr/>
            </p:nvSpPr>
            <p:spPr>
              <a:xfrm rot="19799076">
                <a:off x="1951524" y="1373076"/>
                <a:ext cx="666595" cy="1327361"/>
              </a:xfrm>
              <a:custGeom>
                <a:avLst/>
                <a:gdLst>
                  <a:gd name="connsiteX0" fmla="*/ 0 w 488035"/>
                  <a:gd name="connsiteY0" fmla="*/ 947217 h 947217"/>
                  <a:gd name="connsiteX1" fmla="*/ 0 w 488035"/>
                  <a:gd name="connsiteY1" fmla="*/ 0 h 947217"/>
                  <a:gd name="connsiteX2" fmla="*/ 488035 w 488035"/>
                  <a:gd name="connsiteY2" fmla="*/ 947217 h 947217"/>
                  <a:gd name="connsiteX3" fmla="*/ 0 w 488035"/>
                  <a:gd name="connsiteY3" fmla="*/ 947217 h 947217"/>
                  <a:gd name="connsiteX0" fmla="*/ 0 w 666595"/>
                  <a:gd name="connsiteY0" fmla="*/ 947217 h 1327361"/>
                  <a:gd name="connsiteX1" fmla="*/ 0 w 666595"/>
                  <a:gd name="connsiteY1" fmla="*/ 0 h 1327361"/>
                  <a:gd name="connsiteX2" fmla="*/ 666595 w 666595"/>
                  <a:gd name="connsiteY2" fmla="*/ 1327361 h 1327361"/>
                  <a:gd name="connsiteX3" fmla="*/ 0 w 666595"/>
                  <a:gd name="connsiteY3" fmla="*/ 947217 h 1327361"/>
                  <a:gd name="connsiteX0" fmla="*/ 113488 w 666595"/>
                  <a:gd name="connsiteY0" fmla="*/ 932497 h 1327361"/>
                  <a:gd name="connsiteX1" fmla="*/ 0 w 666595"/>
                  <a:gd name="connsiteY1" fmla="*/ 0 h 1327361"/>
                  <a:gd name="connsiteX2" fmla="*/ 666595 w 666595"/>
                  <a:gd name="connsiteY2" fmla="*/ 1327361 h 1327361"/>
                  <a:gd name="connsiteX3" fmla="*/ 113488 w 666595"/>
                  <a:gd name="connsiteY3" fmla="*/ 932497 h 1327361"/>
                  <a:gd name="connsiteX0" fmla="*/ 180552 w 666595"/>
                  <a:gd name="connsiteY0" fmla="*/ 923240 h 1327361"/>
                  <a:gd name="connsiteX1" fmla="*/ 0 w 666595"/>
                  <a:gd name="connsiteY1" fmla="*/ 0 h 1327361"/>
                  <a:gd name="connsiteX2" fmla="*/ 666595 w 666595"/>
                  <a:gd name="connsiteY2" fmla="*/ 1327361 h 1327361"/>
                  <a:gd name="connsiteX3" fmla="*/ 180552 w 666595"/>
                  <a:gd name="connsiteY3" fmla="*/ 923240 h 1327361"/>
                </a:gdLst>
                <a:ahLst/>
                <a:cxnLst>
                  <a:cxn ang="0">
                    <a:pos x="connsiteX0" y="connsiteY0"/>
                  </a:cxn>
                  <a:cxn ang="0">
                    <a:pos x="connsiteX1" y="connsiteY1"/>
                  </a:cxn>
                  <a:cxn ang="0">
                    <a:pos x="connsiteX2" y="connsiteY2"/>
                  </a:cxn>
                  <a:cxn ang="0">
                    <a:pos x="connsiteX3" y="connsiteY3"/>
                  </a:cxn>
                </a:cxnLst>
                <a:rect l="l" t="t" r="r" b="b"/>
                <a:pathLst>
                  <a:path w="666595" h="1327361">
                    <a:moveTo>
                      <a:pt x="180552" y="923240"/>
                    </a:moveTo>
                    <a:lnTo>
                      <a:pt x="0" y="0"/>
                    </a:lnTo>
                    <a:lnTo>
                      <a:pt x="666595" y="1327361"/>
                    </a:lnTo>
                    <a:lnTo>
                      <a:pt x="180552" y="923240"/>
                    </a:lnTo>
                    <a:close/>
                  </a:path>
                </a:pathLst>
              </a:custGeom>
              <a:solidFill>
                <a:srgbClr val="F7964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直角三角形 4"/>
              <p:cNvSpPr/>
              <p:nvPr/>
            </p:nvSpPr>
            <p:spPr>
              <a:xfrm rot="5845840">
                <a:off x="1916426" y="2331479"/>
                <a:ext cx="921323" cy="971658"/>
              </a:xfrm>
              <a:custGeom>
                <a:avLst/>
                <a:gdLst>
                  <a:gd name="connsiteX0" fmla="*/ 0 w 743696"/>
                  <a:gd name="connsiteY0" fmla="*/ 761944 h 761944"/>
                  <a:gd name="connsiteX1" fmla="*/ 0 w 743696"/>
                  <a:gd name="connsiteY1" fmla="*/ 0 h 761944"/>
                  <a:gd name="connsiteX2" fmla="*/ 743696 w 743696"/>
                  <a:gd name="connsiteY2" fmla="*/ 761944 h 761944"/>
                  <a:gd name="connsiteX3" fmla="*/ 0 w 743696"/>
                  <a:gd name="connsiteY3" fmla="*/ 761944 h 761944"/>
                  <a:gd name="connsiteX0" fmla="*/ 101466 w 743696"/>
                  <a:gd name="connsiteY0" fmla="*/ 612656 h 761944"/>
                  <a:gd name="connsiteX1" fmla="*/ 0 w 743696"/>
                  <a:gd name="connsiteY1" fmla="*/ 0 h 761944"/>
                  <a:gd name="connsiteX2" fmla="*/ 743696 w 743696"/>
                  <a:gd name="connsiteY2" fmla="*/ 761944 h 761944"/>
                  <a:gd name="connsiteX3" fmla="*/ 101466 w 743696"/>
                  <a:gd name="connsiteY3" fmla="*/ 612656 h 761944"/>
                  <a:gd name="connsiteX0" fmla="*/ 101466 w 792598"/>
                  <a:gd name="connsiteY0" fmla="*/ 612656 h 791167"/>
                  <a:gd name="connsiteX1" fmla="*/ 0 w 792598"/>
                  <a:gd name="connsiteY1" fmla="*/ 0 h 791167"/>
                  <a:gd name="connsiteX2" fmla="*/ 792598 w 792598"/>
                  <a:gd name="connsiteY2" fmla="*/ 791167 h 791167"/>
                  <a:gd name="connsiteX3" fmla="*/ 101466 w 792598"/>
                  <a:gd name="connsiteY3" fmla="*/ 612656 h 791167"/>
                  <a:gd name="connsiteX0" fmla="*/ 120334 w 792598"/>
                  <a:gd name="connsiteY0" fmla="*/ 619108 h 791167"/>
                  <a:gd name="connsiteX1" fmla="*/ 0 w 792598"/>
                  <a:gd name="connsiteY1" fmla="*/ 0 h 791167"/>
                  <a:gd name="connsiteX2" fmla="*/ 792598 w 792598"/>
                  <a:gd name="connsiteY2" fmla="*/ 791167 h 791167"/>
                  <a:gd name="connsiteX3" fmla="*/ 120334 w 792598"/>
                  <a:gd name="connsiteY3" fmla="*/ 619108 h 791167"/>
                  <a:gd name="connsiteX0" fmla="*/ 95498 w 767762"/>
                  <a:gd name="connsiteY0" fmla="*/ 635616 h 807675"/>
                  <a:gd name="connsiteX1" fmla="*/ 0 w 767762"/>
                  <a:gd name="connsiteY1" fmla="*/ 0 h 807675"/>
                  <a:gd name="connsiteX2" fmla="*/ 767762 w 767762"/>
                  <a:gd name="connsiteY2" fmla="*/ 807675 h 807675"/>
                  <a:gd name="connsiteX3" fmla="*/ 95498 w 767762"/>
                  <a:gd name="connsiteY3" fmla="*/ 635616 h 807675"/>
                  <a:gd name="connsiteX0" fmla="*/ 87796 w 767762"/>
                  <a:gd name="connsiteY0" fmla="*/ 645483 h 807675"/>
                  <a:gd name="connsiteX1" fmla="*/ 0 w 767762"/>
                  <a:gd name="connsiteY1" fmla="*/ 0 h 807675"/>
                  <a:gd name="connsiteX2" fmla="*/ 767762 w 767762"/>
                  <a:gd name="connsiteY2" fmla="*/ 807675 h 807675"/>
                  <a:gd name="connsiteX3" fmla="*/ 87796 w 767762"/>
                  <a:gd name="connsiteY3" fmla="*/ 645483 h 807675"/>
                  <a:gd name="connsiteX0" fmla="*/ 74511 w 767762"/>
                  <a:gd name="connsiteY0" fmla="*/ 647190 h 807675"/>
                  <a:gd name="connsiteX1" fmla="*/ 0 w 767762"/>
                  <a:gd name="connsiteY1" fmla="*/ 0 h 807675"/>
                  <a:gd name="connsiteX2" fmla="*/ 767762 w 767762"/>
                  <a:gd name="connsiteY2" fmla="*/ 807675 h 807675"/>
                  <a:gd name="connsiteX3" fmla="*/ 74511 w 767762"/>
                  <a:gd name="connsiteY3" fmla="*/ 647190 h 807675"/>
                  <a:gd name="connsiteX0" fmla="*/ 90684 w 783935"/>
                  <a:gd name="connsiteY0" fmla="*/ 667304 h 827789"/>
                  <a:gd name="connsiteX1" fmla="*/ 0 w 783935"/>
                  <a:gd name="connsiteY1" fmla="*/ 0 h 827789"/>
                  <a:gd name="connsiteX2" fmla="*/ 783935 w 783935"/>
                  <a:gd name="connsiteY2" fmla="*/ 827789 h 827789"/>
                  <a:gd name="connsiteX3" fmla="*/ 90684 w 783935"/>
                  <a:gd name="connsiteY3" fmla="*/ 667304 h 827789"/>
                  <a:gd name="connsiteX0" fmla="*/ 20936 w 783935"/>
                  <a:gd name="connsiteY0" fmla="*/ 598168 h 827789"/>
                  <a:gd name="connsiteX1" fmla="*/ 0 w 783935"/>
                  <a:gd name="connsiteY1" fmla="*/ 0 h 827789"/>
                  <a:gd name="connsiteX2" fmla="*/ 783935 w 783935"/>
                  <a:gd name="connsiteY2" fmla="*/ 827789 h 827789"/>
                  <a:gd name="connsiteX3" fmla="*/ 20936 w 783935"/>
                  <a:gd name="connsiteY3" fmla="*/ 598168 h 827789"/>
                  <a:gd name="connsiteX0" fmla="*/ 0 w 793093"/>
                  <a:gd name="connsiteY0" fmla="*/ 566328 h 827789"/>
                  <a:gd name="connsiteX1" fmla="*/ 9158 w 793093"/>
                  <a:gd name="connsiteY1" fmla="*/ 0 h 827789"/>
                  <a:gd name="connsiteX2" fmla="*/ 793093 w 793093"/>
                  <a:gd name="connsiteY2" fmla="*/ 827789 h 827789"/>
                  <a:gd name="connsiteX3" fmla="*/ 0 w 793093"/>
                  <a:gd name="connsiteY3" fmla="*/ 566328 h 827789"/>
                  <a:gd name="connsiteX0" fmla="*/ 0 w 796411"/>
                  <a:gd name="connsiteY0" fmla="*/ 541247 h 827789"/>
                  <a:gd name="connsiteX1" fmla="*/ 12476 w 796411"/>
                  <a:gd name="connsiteY1" fmla="*/ 0 h 827789"/>
                  <a:gd name="connsiteX2" fmla="*/ 796411 w 796411"/>
                  <a:gd name="connsiteY2" fmla="*/ 827789 h 827789"/>
                  <a:gd name="connsiteX3" fmla="*/ 0 w 796411"/>
                  <a:gd name="connsiteY3" fmla="*/ 541247 h 827789"/>
                </a:gdLst>
                <a:ahLst/>
                <a:cxnLst>
                  <a:cxn ang="0">
                    <a:pos x="connsiteX0" y="connsiteY0"/>
                  </a:cxn>
                  <a:cxn ang="0">
                    <a:pos x="connsiteX1" y="connsiteY1"/>
                  </a:cxn>
                  <a:cxn ang="0">
                    <a:pos x="connsiteX2" y="connsiteY2"/>
                  </a:cxn>
                  <a:cxn ang="0">
                    <a:pos x="connsiteX3" y="connsiteY3"/>
                  </a:cxn>
                </a:cxnLst>
                <a:rect l="l" t="t" r="r" b="b"/>
                <a:pathLst>
                  <a:path w="796411" h="827789">
                    <a:moveTo>
                      <a:pt x="0" y="541247"/>
                    </a:moveTo>
                    <a:lnTo>
                      <a:pt x="12476" y="0"/>
                    </a:lnTo>
                    <a:lnTo>
                      <a:pt x="796411" y="827789"/>
                    </a:lnTo>
                    <a:lnTo>
                      <a:pt x="0" y="541247"/>
                    </a:lnTo>
                    <a:close/>
                  </a:path>
                </a:pathLst>
              </a:custGeom>
              <a:solidFill>
                <a:srgbClr val="FFD75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7" name="TextBox 66"/>
            <p:cNvSpPr txBox="1"/>
            <p:nvPr/>
          </p:nvSpPr>
          <p:spPr>
            <a:xfrm flipH="1">
              <a:off x="1187624" y="1466896"/>
              <a:ext cx="622328"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D</a:t>
              </a:r>
              <a:endParaRPr kumimoji="0" lang="zh-CN" altLang="en-US" sz="40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sp>
        <p:nvSpPr>
          <p:cNvPr id="71" name="椭圆 70"/>
          <p:cNvSpPr/>
          <p:nvPr/>
        </p:nvSpPr>
        <p:spPr>
          <a:xfrm>
            <a:off x="3770963" y="783753"/>
            <a:ext cx="262880" cy="262880"/>
          </a:xfrm>
          <a:prstGeom prst="ellipse">
            <a:avLst/>
          </a:prstGeom>
          <a:solidFill>
            <a:srgbClr val="D2A000"/>
          </a:solidFill>
          <a:ln w="5715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TextBox 71"/>
          <p:cNvSpPr txBox="1"/>
          <p:nvPr/>
        </p:nvSpPr>
        <p:spPr>
          <a:xfrm>
            <a:off x="3707904" y="1052034"/>
            <a:ext cx="284543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3" name="TextBox 72"/>
          <p:cNvSpPr txBox="1"/>
          <p:nvPr/>
        </p:nvSpPr>
        <p:spPr>
          <a:xfrm flipH="1">
            <a:off x="4028531" y="776544"/>
            <a:ext cx="187220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endParaRPr>
          </a:p>
        </p:txBody>
      </p:sp>
      <p:sp>
        <p:nvSpPr>
          <p:cNvPr id="74" name="椭圆 73"/>
          <p:cNvSpPr/>
          <p:nvPr/>
        </p:nvSpPr>
        <p:spPr>
          <a:xfrm>
            <a:off x="2840171" y="2008327"/>
            <a:ext cx="262880" cy="262880"/>
          </a:xfrm>
          <a:prstGeom prst="ellipse">
            <a:avLst/>
          </a:prstGeom>
          <a:solidFill>
            <a:srgbClr val="D2A000"/>
          </a:solidFill>
          <a:ln w="5715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TextBox 74"/>
          <p:cNvSpPr txBox="1"/>
          <p:nvPr/>
        </p:nvSpPr>
        <p:spPr>
          <a:xfrm>
            <a:off x="2777112" y="2276608"/>
            <a:ext cx="284543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6" name="TextBox 75"/>
          <p:cNvSpPr txBox="1"/>
          <p:nvPr/>
        </p:nvSpPr>
        <p:spPr>
          <a:xfrm flipH="1">
            <a:off x="3097739" y="2001118"/>
            <a:ext cx="187220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endParaRPr>
          </a:p>
        </p:txBody>
      </p:sp>
      <p:sp>
        <p:nvSpPr>
          <p:cNvPr id="77" name="椭圆 76"/>
          <p:cNvSpPr/>
          <p:nvPr/>
        </p:nvSpPr>
        <p:spPr>
          <a:xfrm>
            <a:off x="3770963" y="3291174"/>
            <a:ext cx="262880" cy="262880"/>
          </a:xfrm>
          <a:prstGeom prst="ellipse">
            <a:avLst/>
          </a:prstGeom>
          <a:solidFill>
            <a:srgbClr val="D2A000"/>
          </a:solidFill>
          <a:ln w="5715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8" name="TextBox 77"/>
          <p:cNvSpPr txBox="1"/>
          <p:nvPr/>
        </p:nvSpPr>
        <p:spPr>
          <a:xfrm>
            <a:off x="3707904" y="3559455"/>
            <a:ext cx="284543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9" name="TextBox 78"/>
          <p:cNvSpPr txBox="1"/>
          <p:nvPr/>
        </p:nvSpPr>
        <p:spPr>
          <a:xfrm flipH="1">
            <a:off x="4028531" y="3283965"/>
            <a:ext cx="187220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endParaRPr>
          </a:p>
        </p:txBody>
      </p:sp>
      <p:sp>
        <p:nvSpPr>
          <p:cNvPr id="80" name="椭圆 79"/>
          <p:cNvSpPr/>
          <p:nvPr/>
        </p:nvSpPr>
        <p:spPr>
          <a:xfrm>
            <a:off x="2840171" y="4515748"/>
            <a:ext cx="262880" cy="262880"/>
          </a:xfrm>
          <a:prstGeom prst="ellipse">
            <a:avLst/>
          </a:prstGeom>
          <a:solidFill>
            <a:srgbClr val="D2A000"/>
          </a:solidFill>
          <a:ln w="5715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TextBox 80"/>
          <p:cNvSpPr txBox="1"/>
          <p:nvPr/>
        </p:nvSpPr>
        <p:spPr>
          <a:xfrm>
            <a:off x="2777112" y="4784029"/>
            <a:ext cx="284543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82" name="TextBox 81"/>
          <p:cNvSpPr txBox="1"/>
          <p:nvPr/>
        </p:nvSpPr>
        <p:spPr>
          <a:xfrm flipH="1">
            <a:off x="3097739" y="4508539"/>
            <a:ext cx="187220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AC8300"/>
              </a:solidFill>
              <a:uLnTx/>
              <a:uFillTx/>
              <a:latin typeface="Arial Rounded MT Bold" pitchFamily="34" charset="0"/>
              <a:ea typeface="微软雅黑" pitchFamily="34" charset="-122"/>
              <a:cs typeface="Times New Roman" pitchFamily="18" charset="0"/>
            </a:endParaRPr>
          </a:p>
        </p:txBody>
      </p:sp>
      <p:sp>
        <p:nvSpPr>
          <p:cNvPr id="83" name="TextBox 82"/>
          <p:cNvSpPr txBox="1"/>
          <p:nvPr/>
        </p:nvSpPr>
        <p:spPr>
          <a:xfrm>
            <a:off x="1475656" y="5734997"/>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49291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331640" y="1412776"/>
            <a:ext cx="1440160" cy="1368152"/>
          </a:xfrm>
          <a:prstGeom prst="rect">
            <a:avLst/>
          </a:prstGeom>
          <a:solidFill>
            <a:srgbClr val="EEECE1">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矩形 23"/>
          <p:cNvSpPr/>
          <p:nvPr/>
        </p:nvSpPr>
        <p:spPr>
          <a:xfrm>
            <a:off x="0" y="1412776"/>
            <a:ext cx="1331640" cy="1368152"/>
          </a:xfrm>
          <a:prstGeom prst="rect">
            <a:avLst/>
          </a:prstGeom>
          <a:gradFill flip="none" rotWithShape="1">
            <a:gsLst>
              <a:gs pos="0">
                <a:srgbClr val="EEECE1">
                  <a:lumMod val="50000"/>
                  <a:alpha val="48000"/>
                </a:srgbClr>
              </a:gs>
              <a:gs pos="30000">
                <a:srgbClr val="FFC000">
                  <a:shade val="67500"/>
                  <a:satMod val="115000"/>
                  <a:alpha val="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矩形 24"/>
          <p:cNvSpPr/>
          <p:nvPr/>
        </p:nvSpPr>
        <p:spPr>
          <a:xfrm>
            <a:off x="3635896" y="1412776"/>
            <a:ext cx="4464496" cy="1368152"/>
          </a:xfrm>
          <a:prstGeom prst="rect">
            <a:avLst/>
          </a:prstGeom>
          <a:solidFill>
            <a:srgbClr val="C4BD97">
              <a:alpha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矩形 25"/>
          <p:cNvSpPr/>
          <p:nvPr/>
        </p:nvSpPr>
        <p:spPr>
          <a:xfrm>
            <a:off x="1763688" y="2564904"/>
            <a:ext cx="1440160" cy="1368152"/>
          </a:xfrm>
          <a:prstGeom prst="rect">
            <a:avLst/>
          </a:prstGeom>
          <a:solidFill>
            <a:srgbClr val="4BACC6"/>
          </a:solidFill>
          <a:ln w="25400" cap="flat" cmpd="sng" algn="ctr">
            <a:solidFill>
              <a:sysClr val="window" lastClr="FFFFFF"/>
            </a:solidFill>
            <a:prstDash val="solid"/>
          </a:ln>
          <a:effectLst>
            <a:outerShdw dist="114300" algn="l" rotWithShape="0">
              <a:sysClr val="window" lastClr="FFFFFF">
                <a:alpha val="8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矩形 26"/>
          <p:cNvSpPr/>
          <p:nvPr/>
        </p:nvSpPr>
        <p:spPr>
          <a:xfrm>
            <a:off x="432048" y="2564904"/>
            <a:ext cx="1331640" cy="1368152"/>
          </a:xfrm>
          <a:prstGeom prst="rect">
            <a:avLst/>
          </a:prstGeom>
          <a:gradFill flip="none" rotWithShape="1">
            <a:gsLst>
              <a:gs pos="0">
                <a:srgbClr val="4BACC6">
                  <a:alpha val="53000"/>
                </a:srgbClr>
              </a:gs>
              <a:gs pos="30000">
                <a:srgbClr val="FFC000">
                  <a:shade val="67500"/>
                  <a:satMod val="115000"/>
                  <a:alpha val="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矩形 27"/>
          <p:cNvSpPr/>
          <p:nvPr/>
        </p:nvSpPr>
        <p:spPr>
          <a:xfrm>
            <a:off x="4067944" y="2564904"/>
            <a:ext cx="4464496" cy="1368152"/>
          </a:xfrm>
          <a:prstGeom prst="rect">
            <a:avLst/>
          </a:prstGeom>
          <a:solidFill>
            <a:srgbClr val="4BACC6">
              <a:alpha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矩形 28"/>
          <p:cNvSpPr/>
          <p:nvPr/>
        </p:nvSpPr>
        <p:spPr>
          <a:xfrm>
            <a:off x="1331640" y="3717032"/>
            <a:ext cx="1440160" cy="1368152"/>
          </a:xfrm>
          <a:prstGeom prst="rect">
            <a:avLst/>
          </a:prstGeom>
          <a:solidFill>
            <a:srgbClr val="D2A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矩形 29"/>
          <p:cNvSpPr/>
          <p:nvPr/>
        </p:nvSpPr>
        <p:spPr>
          <a:xfrm>
            <a:off x="0" y="3717032"/>
            <a:ext cx="1331640" cy="1368152"/>
          </a:xfrm>
          <a:prstGeom prst="rect">
            <a:avLst/>
          </a:prstGeom>
          <a:gradFill flip="none" rotWithShape="1">
            <a:gsLst>
              <a:gs pos="0">
                <a:srgbClr val="AC8300">
                  <a:alpha val="60000"/>
                </a:srgbClr>
              </a:gs>
              <a:gs pos="23000">
                <a:srgbClr val="FFC000">
                  <a:shade val="67500"/>
                  <a:satMod val="115000"/>
                  <a:alpha val="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矩形 30"/>
          <p:cNvSpPr/>
          <p:nvPr/>
        </p:nvSpPr>
        <p:spPr>
          <a:xfrm>
            <a:off x="3635896" y="3717032"/>
            <a:ext cx="4464496" cy="1368152"/>
          </a:xfrm>
          <a:prstGeom prst="rect">
            <a:avLst/>
          </a:prstGeom>
          <a:solidFill>
            <a:srgbClr val="D2A000">
              <a:alpha val="69804"/>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矩形 31"/>
          <p:cNvSpPr/>
          <p:nvPr/>
        </p:nvSpPr>
        <p:spPr>
          <a:xfrm>
            <a:off x="1763688" y="4869160"/>
            <a:ext cx="1440160" cy="1368152"/>
          </a:xfrm>
          <a:prstGeom prst="rect">
            <a:avLst/>
          </a:prstGeom>
          <a:solidFill>
            <a:srgbClr val="F79646">
              <a:lumMod val="75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矩形 32"/>
          <p:cNvSpPr/>
          <p:nvPr/>
        </p:nvSpPr>
        <p:spPr>
          <a:xfrm>
            <a:off x="432048" y="4869160"/>
            <a:ext cx="1331640" cy="1368152"/>
          </a:xfrm>
          <a:prstGeom prst="rect">
            <a:avLst/>
          </a:prstGeom>
          <a:gradFill flip="none" rotWithShape="1">
            <a:gsLst>
              <a:gs pos="0">
                <a:srgbClr val="F79646">
                  <a:lumMod val="75000"/>
                  <a:alpha val="57000"/>
                </a:srgbClr>
              </a:gs>
              <a:gs pos="25000">
                <a:srgbClr val="FFC000">
                  <a:shade val="67500"/>
                  <a:satMod val="115000"/>
                  <a:alpha val="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矩形 33"/>
          <p:cNvSpPr/>
          <p:nvPr/>
        </p:nvSpPr>
        <p:spPr>
          <a:xfrm>
            <a:off x="4067944" y="4869160"/>
            <a:ext cx="4464496" cy="1368152"/>
          </a:xfrm>
          <a:prstGeom prst="rect">
            <a:avLst/>
          </a:prstGeom>
          <a:solidFill>
            <a:srgbClr val="F79646">
              <a:lumMod val="75000"/>
              <a:alpha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TextBox 34"/>
          <p:cNvSpPr txBox="1"/>
          <p:nvPr/>
        </p:nvSpPr>
        <p:spPr>
          <a:xfrm flipH="1">
            <a:off x="1580596" y="1718287"/>
            <a:ext cx="942247"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01</a:t>
            </a:r>
            <a:endParaRPr kumimoji="0" lang="zh-CN" altLang="en-US"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36" name="TextBox 35"/>
          <p:cNvSpPr txBox="1"/>
          <p:nvPr/>
        </p:nvSpPr>
        <p:spPr>
          <a:xfrm flipH="1">
            <a:off x="2012644" y="2907056"/>
            <a:ext cx="942247"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02</a:t>
            </a:r>
            <a:endParaRPr kumimoji="0" lang="zh-CN" altLang="en-US"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37" name="TextBox 36"/>
          <p:cNvSpPr txBox="1"/>
          <p:nvPr/>
        </p:nvSpPr>
        <p:spPr>
          <a:xfrm flipH="1">
            <a:off x="1541520" y="4043262"/>
            <a:ext cx="942247"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03</a:t>
            </a:r>
            <a:endParaRPr kumimoji="0" lang="zh-CN" altLang="en-US"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38" name="TextBox 37"/>
          <p:cNvSpPr txBox="1"/>
          <p:nvPr/>
        </p:nvSpPr>
        <p:spPr>
          <a:xfrm flipH="1">
            <a:off x="1973568" y="5232031"/>
            <a:ext cx="942247"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04</a:t>
            </a:r>
            <a:endParaRPr kumimoji="0" lang="zh-CN" altLang="en-US" sz="54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39" name="TextBox 38"/>
          <p:cNvSpPr txBox="1"/>
          <p:nvPr/>
        </p:nvSpPr>
        <p:spPr>
          <a:xfrm>
            <a:off x="4066698" y="1644566"/>
            <a:ext cx="381766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0" name="TextBox 39"/>
          <p:cNvSpPr txBox="1"/>
          <p:nvPr/>
        </p:nvSpPr>
        <p:spPr>
          <a:xfrm>
            <a:off x="4426739" y="2817410"/>
            <a:ext cx="381766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1" name="TextBox 40"/>
          <p:cNvSpPr txBox="1"/>
          <p:nvPr/>
        </p:nvSpPr>
        <p:spPr>
          <a:xfrm>
            <a:off x="4066698" y="4016010"/>
            <a:ext cx="381766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2" name="TextBox 41"/>
          <p:cNvSpPr txBox="1"/>
          <p:nvPr/>
        </p:nvSpPr>
        <p:spPr>
          <a:xfrm>
            <a:off x="4426739" y="5188854"/>
            <a:ext cx="381766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3" name="TextBox 42"/>
          <p:cNvSpPr txBox="1"/>
          <p:nvPr/>
        </p:nvSpPr>
        <p:spPr>
          <a:xfrm>
            <a:off x="1103655" y="416858"/>
            <a:ext cx="7068745" cy="707886"/>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055724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58847" y="1617893"/>
            <a:ext cx="2099600" cy="2099600"/>
          </a:xfrm>
          <a:prstGeom prst="ellipse">
            <a:avLst/>
          </a:prstGeom>
          <a:solidFill>
            <a:srgbClr val="F79646"/>
          </a:solidFill>
          <a:ln w="57150"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TextBox 27"/>
          <p:cNvSpPr txBox="1"/>
          <p:nvPr/>
        </p:nvSpPr>
        <p:spPr>
          <a:xfrm flipH="1">
            <a:off x="1558714" y="1340768"/>
            <a:ext cx="603379" cy="1508105"/>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8000" b="1" i="0" u="none" strike="noStrike" kern="0" cap="none" spc="0" normalizeH="0" baseline="0">
                <a:ln w="57150" cmpd="sng">
                  <a:solidFill>
                    <a:schemeClr val="bg1"/>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1500" b="1" i="0" u="none" strike="noStrike" kern="0" cap="none" spc="0" normalizeH="0" baseline="0" noProof="0" dirty="0">
                <a:ln w="57150" cmpd="sng">
                  <a:solidFill>
                    <a:sysClr val="window" lastClr="FFFFFF"/>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rPr>
              <a:t>1</a:t>
            </a:r>
            <a:endParaRPr kumimoji="0" lang="zh-CN" altLang="en-US" sz="11500" b="1" i="0" u="none" strike="noStrike" kern="0" cap="none" spc="0" normalizeH="0" baseline="0" noProof="0" dirty="0">
              <a:ln w="57150" cmpd="sng">
                <a:solidFill>
                  <a:sysClr val="window" lastClr="FFFFFF"/>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endParaRPr>
          </a:p>
        </p:txBody>
      </p:sp>
      <p:cxnSp>
        <p:nvCxnSpPr>
          <p:cNvPr id="29" name="直接连接符 28"/>
          <p:cNvCxnSpPr/>
          <p:nvPr/>
        </p:nvCxnSpPr>
        <p:spPr>
          <a:xfrm>
            <a:off x="1908647" y="3366913"/>
            <a:ext cx="0" cy="1623065"/>
          </a:xfrm>
          <a:prstGeom prst="line">
            <a:avLst/>
          </a:prstGeom>
          <a:noFill/>
          <a:ln w="57150" cap="flat" cmpd="sng" algn="ctr">
            <a:solidFill>
              <a:sysClr val="window" lastClr="FFFFFF"/>
            </a:solidFill>
            <a:prstDash val="solid"/>
          </a:ln>
          <a:effectLst>
            <a:outerShdw blurRad="50800" dist="38100" dir="5400000" algn="t" rotWithShape="0">
              <a:prstClr val="black">
                <a:alpha val="40000"/>
              </a:prstClr>
            </a:outerShdw>
          </a:effectLst>
        </p:spPr>
      </p:cxnSp>
      <p:sp>
        <p:nvSpPr>
          <p:cNvPr id="30" name="矩形 29"/>
          <p:cNvSpPr/>
          <p:nvPr/>
        </p:nvSpPr>
        <p:spPr>
          <a:xfrm>
            <a:off x="841539" y="4907125"/>
            <a:ext cx="2163225" cy="664025"/>
          </a:xfrm>
          <a:prstGeom prst="rect">
            <a:avLst/>
          </a:prstGeom>
          <a:solidFill>
            <a:sysClr val="window" lastClr="FFFFFF"/>
          </a:solidFill>
          <a:ln w="57150" cap="flat" cmpd="sng" algn="ctr">
            <a:solidFill>
              <a:sysClr val="window" lastClr="FFFFFF"/>
            </a:solidFill>
            <a:prstDash val="solid"/>
          </a:ln>
          <a:effectLst>
            <a:outerShdw blurRad="63500" sx="103000" sy="103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TextBox 30"/>
          <p:cNvSpPr txBox="1"/>
          <p:nvPr/>
        </p:nvSpPr>
        <p:spPr>
          <a:xfrm flipH="1">
            <a:off x="1025723" y="2824059"/>
            <a:ext cx="1717855" cy="38615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2" name="TextBox 31"/>
          <p:cNvSpPr txBox="1"/>
          <p:nvPr/>
        </p:nvSpPr>
        <p:spPr>
          <a:xfrm>
            <a:off x="755576" y="4962203"/>
            <a:ext cx="255631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3" name="椭圆 32"/>
          <p:cNvSpPr/>
          <p:nvPr/>
        </p:nvSpPr>
        <p:spPr>
          <a:xfrm>
            <a:off x="2674402" y="2500079"/>
            <a:ext cx="2099600" cy="2099600"/>
          </a:xfrm>
          <a:prstGeom prst="ellipse">
            <a:avLst/>
          </a:prstGeom>
          <a:solidFill>
            <a:srgbClr val="C0504D"/>
          </a:solidFill>
          <a:ln w="57150"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TextBox 33"/>
          <p:cNvSpPr txBox="1"/>
          <p:nvPr/>
        </p:nvSpPr>
        <p:spPr>
          <a:xfrm flipH="1">
            <a:off x="3374269" y="2222955"/>
            <a:ext cx="603379" cy="1508105"/>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8000" b="1" i="0" u="none" strike="noStrike" kern="0" cap="none" spc="0" normalizeH="0" baseline="0">
                <a:ln w="57150" cmpd="sng">
                  <a:solidFill>
                    <a:schemeClr val="bg1"/>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1500" b="1" i="0" u="none" strike="noStrike" kern="0" cap="none" spc="0" normalizeH="0" baseline="0" noProof="0" dirty="0">
                <a:ln w="57150" cmpd="sng">
                  <a:solidFill>
                    <a:sysClr val="window" lastClr="FFFFFF"/>
                  </a:solidFill>
                  <a:prstDash val="solid"/>
                </a:ln>
                <a:solidFill>
                  <a:srgbClr val="F79646">
                    <a:lumMod val="75000"/>
                  </a:srgbClr>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rPr>
              <a:t>2</a:t>
            </a:r>
            <a:endParaRPr kumimoji="0" lang="zh-CN" altLang="en-US" sz="11500" b="1" i="0" u="none" strike="noStrike" kern="0" cap="none" spc="0" normalizeH="0" baseline="0" noProof="0" dirty="0">
              <a:ln w="57150" cmpd="sng">
                <a:solidFill>
                  <a:sysClr val="window" lastClr="FFFFFF"/>
                </a:solidFill>
                <a:prstDash val="solid"/>
              </a:ln>
              <a:solidFill>
                <a:srgbClr val="F79646">
                  <a:lumMod val="75000"/>
                </a:srgbClr>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endParaRPr>
          </a:p>
        </p:txBody>
      </p:sp>
      <p:cxnSp>
        <p:nvCxnSpPr>
          <p:cNvPr id="35" name="直接连接符 34"/>
          <p:cNvCxnSpPr/>
          <p:nvPr/>
        </p:nvCxnSpPr>
        <p:spPr>
          <a:xfrm>
            <a:off x="3708526" y="4249100"/>
            <a:ext cx="0" cy="1623065"/>
          </a:xfrm>
          <a:prstGeom prst="line">
            <a:avLst/>
          </a:prstGeom>
          <a:noFill/>
          <a:ln w="57150" cap="flat" cmpd="sng" algn="ctr">
            <a:solidFill>
              <a:sysClr val="window" lastClr="FFFFFF"/>
            </a:solidFill>
            <a:prstDash val="solid"/>
          </a:ln>
          <a:effectLst>
            <a:outerShdw blurRad="50800" dist="38100" dir="5400000" algn="t" rotWithShape="0">
              <a:prstClr val="black">
                <a:alpha val="40000"/>
              </a:prstClr>
            </a:outerShdw>
          </a:effectLst>
        </p:spPr>
      </p:cxnSp>
      <p:sp>
        <p:nvSpPr>
          <p:cNvPr id="36" name="矩形 35"/>
          <p:cNvSpPr/>
          <p:nvPr/>
        </p:nvSpPr>
        <p:spPr>
          <a:xfrm>
            <a:off x="2657093" y="5789311"/>
            <a:ext cx="2163225" cy="664025"/>
          </a:xfrm>
          <a:prstGeom prst="rect">
            <a:avLst/>
          </a:prstGeom>
          <a:solidFill>
            <a:sysClr val="window" lastClr="FFFFFF"/>
          </a:solidFill>
          <a:ln w="57150" cap="flat" cmpd="sng" algn="ctr">
            <a:solidFill>
              <a:sysClr val="window" lastClr="FFFFFF"/>
            </a:solidFill>
            <a:prstDash val="solid"/>
          </a:ln>
          <a:effectLst>
            <a:outerShdw blurRad="63500" sx="103000" sy="103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flipH="1">
            <a:off x="2861800" y="3670089"/>
            <a:ext cx="1717855" cy="38615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38" name="TextBox 37"/>
          <p:cNvSpPr txBox="1"/>
          <p:nvPr/>
        </p:nvSpPr>
        <p:spPr>
          <a:xfrm>
            <a:off x="2564768" y="5870552"/>
            <a:ext cx="256398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9" name="椭圆 38"/>
          <p:cNvSpPr/>
          <p:nvPr/>
        </p:nvSpPr>
        <p:spPr>
          <a:xfrm>
            <a:off x="4407861" y="1617893"/>
            <a:ext cx="2099600" cy="2099600"/>
          </a:xfrm>
          <a:prstGeom prst="ellipse">
            <a:avLst/>
          </a:prstGeom>
          <a:solidFill>
            <a:srgbClr val="F79646"/>
          </a:solidFill>
          <a:ln w="57150"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TextBox 39"/>
          <p:cNvSpPr txBox="1"/>
          <p:nvPr/>
        </p:nvSpPr>
        <p:spPr>
          <a:xfrm flipH="1">
            <a:off x="5107728" y="1340768"/>
            <a:ext cx="603379" cy="1508105"/>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8000" b="1" i="0" u="none" strike="noStrike" kern="0" cap="none" spc="0" normalizeH="0" baseline="0">
                <a:ln w="57150" cmpd="sng">
                  <a:solidFill>
                    <a:schemeClr val="bg1"/>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1500" b="1" i="0" u="none" strike="noStrike" kern="0" cap="none" spc="0" normalizeH="0" baseline="0" noProof="0" dirty="0">
                <a:ln w="57150" cmpd="sng">
                  <a:solidFill>
                    <a:sysClr val="window" lastClr="FFFFFF"/>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rPr>
              <a:t>3</a:t>
            </a:r>
            <a:endParaRPr kumimoji="0" lang="zh-CN" altLang="en-US" sz="11500" b="1" i="0" u="none" strike="noStrike" kern="0" cap="none" spc="0" normalizeH="0" baseline="0" noProof="0" dirty="0">
              <a:ln w="57150" cmpd="sng">
                <a:solidFill>
                  <a:sysClr val="window" lastClr="FFFFFF"/>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endParaRPr>
          </a:p>
        </p:txBody>
      </p:sp>
      <p:cxnSp>
        <p:nvCxnSpPr>
          <p:cNvPr id="41" name="直接连接符 40"/>
          <p:cNvCxnSpPr/>
          <p:nvPr/>
        </p:nvCxnSpPr>
        <p:spPr>
          <a:xfrm>
            <a:off x="5457662" y="3366913"/>
            <a:ext cx="0" cy="1623065"/>
          </a:xfrm>
          <a:prstGeom prst="line">
            <a:avLst/>
          </a:prstGeom>
          <a:noFill/>
          <a:ln w="57150" cap="flat" cmpd="sng" algn="ctr">
            <a:solidFill>
              <a:sysClr val="window" lastClr="FFFFFF"/>
            </a:solidFill>
            <a:prstDash val="solid"/>
          </a:ln>
          <a:effectLst>
            <a:outerShdw blurRad="50800" dist="38100" dir="5400000" algn="t" rotWithShape="0">
              <a:prstClr val="black">
                <a:alpha val="40000"/>
              </a:prstClr>
            </a:outerShdw>
          </a:effectLst>
        </p:spPr>
      </p:cxnSp>
      <p:sp>
        <p:nvSpPr>
          <p:cNvPr id="42" name="矩形 41"/>
          <p:cNvSpPr/>
          <p:nvPr/>
        </p:nvSpPr>
        <p:spPr>
          <a:xfrm>
            <a:off x="4390553" y="4907125"/>
            <a:ext cx="2163225" cy="664025"/>
          </a:xfrm>
          <a:prstGeom prst="rect">
            <a:avLst/>
          </a:prstGeom>
          <a:solidFill>
            <a:sysClr val="window" lastClr="FFFFFF"/>
          </a:solidFill>
          <a:ln w="57150" cap="flat" cmpd="sng" algn="ctr">
            <a:solidFill>
              <a:sysClr val="window" lastClr="FFFFFF"/>
            </a:solidFill>
            <a:prstDash val="solid"/>
          </a:ln>
          <a:effectLst>
            <a:outerShdw blurRad="63500" sx="103000" sy="103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TextBox 42"/>
          <p:cNvSpPr txBox="1"/>
          <p:nvPr/>
        </p:nvSpPr>
        <p:spPr>
          <a:xfrm flipH="1">
            <a:off x="4559262" y="2787903"/>
            <a:ext cx="1717855" cy="38615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4" name="TextBox 43"/>
          <p:cNvSpPr txBox="1"/>
          <p:nvPr/>
        </p:nvSpPr>
        <p:spPr>
          <a:xfrm>
            <a:off x="4306259" y="4969009"/>
            <a:ext cx="256398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45" name="椭圆 44"/>
          <p:cNvSpPr/>
          <p:nvPr/>
        </p:nvSpPr>
        <p:spPr>
          <a:xfrm>
            <a:off x="6223416" y="2500079"/>
            <a:ext cx="2099600" cy="2099600"/>
          </a:xfrm>
          <a:prstGeom prst="ellipse">
            <a:avLst/>
          </a:prstGeom>
          <a:solidFill>
            <a:srgbClr val="C0504D"/>
          </a:solidFill>
          <a:ln w="57150"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TextBox 45"/>
          <p:cNvSpPr txBox="1"/>
          <p:nvPr/>
        </p:nvSpPr>
        <p:spPr>
          <a:xfrm flipH="1">
            <a:off x="6923283" y="2222955"/>
            <a:ext cx="603379" cy="1508105"/>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8000" b="1" i="0" u="none" strike="noStrike" kern="0" cap="none" spc="0" normalizeH="0" baseline="0">
                <a:ln w="57150" cmpd="sng">
                  <a:solidFill>
                    <a:schemeClr val="bg1"/>
                  </a:solidFill>
                  <a:prstDash val="solid"/>
                </a:ln>
                <a:solidFill>
                  <a:srgbClr val="EAB200"/>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1500" b="1" i="0" u="none" strike="noStrike" kern="0" cap="none" spc="0" normalizeH="0" baseline="0" noProof="0" dirty="0">
                <a:ln w="57150" cmpd="sng">
                  <a:solidFill>
                    <a:sysClr val="window" lastClr="FFFFFF"/>
                  </a:solidFill>
                  <a:prstDash val="solid"/>
                </a:ln>
                <a:solidFill>
                  <a:srgbClr val="F79646">
                    <a:lumMod val="75000"/>
                  </a:srgbClr>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rPr>
              <a:t>4</a:t>
            </a:r>
            <a:endParaRPr kumimoji="0" lang="zh-CN" altLang="en-US" sz="11500" b="1" i="0" u="none" strike="noStrike" kern="0" cap="none" spc="0" normalizeH="0" baseline="0" noProof="0" dirty="0">
              <a:ln w="57150" cmpd="sng">
                <a:solidFill>
                  <a:sysClr val="window" lastClr="FFFFFF"/>
                </a:solidFill>
                <a:prstDash val="solid"/>
              </a:ln>
              <a:solidFill>
                <a:srgbClr val="F79646">
                  <a:lumMod val="75000"/>
                </a:srgbClr>
              </a:solidFill>
              <a:effectLst>
                <a:outerShdw dist="50800" dir="13800000" rotWithShape="0">
                  <a:prstClr val="black">
                    <a:alpha val="19000"/>
                  </a:prstClr>
                </a:outerShdw>
              </a:effectLst>
              <a:uLnTx/>
              <a:uFillTx/>
              <a:latin typeface="Arial Narrow" pitchFamily="34" charset="0"/>
              <a:ea typeface="微软雅黑" pitchFamily="34" charset="-122"/>
              <a:cs typeface="Times New Roman" pitchFamily="18" charset="0"/>
            </a:endParaRPr>
          </a:p>
        </p:txBody>
      </p:sp>
      <p:cxnSp>
        <p:nvCxnSpPr>
          <p:cNvPr id="47" name="直接连接符 46"/>
          <p:cNvCxnSpPr/>
          <p:nvPr/>
        </p:nvCxnSpPr>
        <p:spPr>
          <a:xfrm>
            <a:off x="7273217" y="4249100"/>
            <a:ext cx="0" cy="1623065"/>
          </a:xfrm>
          <a:prstGeom prst="line">
            <a:avLst/>
          </a:prstGeom>
          <a:noFill/>
          <a:ln w="57150" cap="flat" cmpd="sng" algn="ctr">
            <a:solidFill>
              <a:sysClr val="window" lastClr="FFFFFF"/>
            </a:solidFill>
            <a:prstDash val="solid"/>
          </a:ln>
          <a:effectLst>
            <a:outerShdw blurRad="50800" dist="38100" dir="5400000" algn="t" rotWithShape="0">
              <a:prstClr val="black">
                <a:alpha val="40000"/>
              </a:prstClr>
            </a:outerShdw>
          </a:effectLst>
        </p:spPr>
      </p:cxnSp>
      <p:sp>
        <p:nvSpPr>
          <p:cNvPr id="48" name="矩形 47"/>
          <p:cNvSpPr/>
          <p:nvPr/>
        </p:nvSpPr>
        <p:spPr>
          <a:xfrm>
            <a:off x="6206108" y="5789311"/>
            <a:ext cx="2163225" cy="664025"/>
          </a:xfrm>
          <a:prstGeom prst="rect">
            <a:avLst/>
          </a:prstGeom>
          <a:solidFill>
            <a:sysClr val="window" lastClr="FFFFFF"/>
          </a:solidFill>
          <a:ln w="57150" cap="flat" cmpd="sng" algn="ctr">
            <a:solidFill>
              <a:sysClr val="window" lastClr="FFFFFF"/>
            </a:solidFill>
            <a:prstDash val="solid"/>
          </a:ln>
          <a:effectLst>
            <a:outerShdw blurRad="63500" sx="103000" sy="103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TextBox 48"/>
          <p:cNvSpPr txBox="1"/>
          <p:nvPr/>
        </p:nvSpPr>
        <p:spPr>
          <a:xfrm flipH="1">
            <a:off x="6460795" y="3670089"/>
            <a:ext cx="1717855" cy="38615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a:off x="6120146" y="5844703"/>
            <a:ext cx="255631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1" name="TextBox 50"/>
          <p:cNvSpPr txBox="1"/>
          <p:nvPr/>
        </p:nvSpPr>
        <p:spPr>
          <a:xfrm>
            <a:off x="1463695" y="404664"/>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412219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rot="374061">
            <a:off x="2987830" y="4360284"/>
            <a:ext cx="5160464" cy="1962670"/>
            <a:chOff x="2144597" y="1040985"/>
            <a:chExt cx="5979775" cy="2274277"/>
          </a:xfrm>
        </p:grpSpPr>
        <p:sp>
          <p:nvSpPr>
            <p:cNvPr id="24" name="圆角矩形 1"/>
            <p:cNvSpPr/>
            <p:nvPr/>
          </p:nvSpPr>
          <p:spPr>
            <a:xfrm>
              <a:off x="2144597" y="1230600"/>
              <a:ext cx="5979775" cy="2084662"/>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noFill/>
            <a:ln w="76200" cap="flat" cmpd="sng" algn="ctr">
              <a:solidFill>
                <a:srgbClr val="ECECE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圆角矩形 1"/>
            <p:cNvSpPr/>
            <p:nvPr/>
          </p:nvSpPr>
          <p:spPr>
            <a:xfrm>
              <a:off x="2225318" y="1040985"/>
              <a:ext cx="5716057" cy="1992724"/>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solidFill>
              <a:sysClr val="window" lastClr="FFFFFF"/>
            </a:solidFill>
            <a:ln w="25400" cap="flat" cmpd="sng" algn="ctr">
              <a:noFill/>
              <a:prstDash val="solid"/>
            </a:ln>
            <a:effectLst>
              <a:outerShdw blurRad="330200" dist="762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椭圆 25"/>
            <p:cNvSpPr/>
            <p:nvPr/>
          </p:nvSpPr>
          <p:spPr>
            <a:xfrm>
              <a:off x="3707904" y="1443046"/>
              <a:ext cx="560993" cy="560993"/>
            </a:xfrm>
            <a:prstGeom prst="ellipse">
              <a:avLst/>
            </a:prstGeom>
            <a:no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TextBox 26"/>
            <p:cNvSpPr txBox="1"/>
            <p:nvPr/>
          </p:nvSpPr>
          <p:spPr>
            <a:xfrm flipH="1">
              <a:off x="3541923" y="1497169"/>
              <a:ext cx="906785" cy="56349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FFC000"/>
                  </a:solidFill>
                  <a:effectLst/>
                  <a:uLnTx/>
                  <a:uFillTx/>
                  <a:latin typeface="Arial Narrow" pitchFamily="34" charset="0"/>
                  <a:ea typeface="微软雅黑" pitchFamily="34" charset="-122"/>
                  <a:cs typeface="Times New Roman" pitchFamily="18" charset="0"/>
                </a:rPr>
                <a:t>03</a:t>
              </a:r>
              <a:endParaRPr kumimoji="0" lang="zh-CN" altLang="en-US" sz="3200" b="1" i="0" u="none" strike="noStrike" kern="0" cap="none" spc="0" normalizeH="0" baseline="0" noProof="0" dirty="0">
                <a:ln w="18415" cmpd="sng">
                  <a:noFill/>
                  <a:prstDash val="solid"/>
                </a:ln>
                <a:solidFill>
                  <a:srgbClr val="FFC000"/>
                </a:solidFill>
                <a:effectLst/>
                <a:uLnTx/>
                <a:uFillTx/>
                <a:latin typeface="Arial Narrow" pitchFamily="34" charset="0"/>
                <a:ea typeface="微软雅黑" pitchFamily="34" charset="-122"/>
                <a:cs typeface="Times New Roman" pitchFamily="18" charset="0"/>
              </a:endParaRPr>
            </a:p>
          </p:txBody>
        </p:sp>
        <p:sp>
          <p:nvSpPr>
            <p:cNvPr id="28" name="TextBox 27"/>
            <p:cNvSpPr txBox="1"/>
            <p:nvPr/>
          </p:nvSpPr>
          <p:spPr>
            <a:xfrm>
              <a:off x="4503591" y="1583178"/>
              <a:ext cx="2952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29" name="TextBox 28"/>
            <p:cNvSpPr txBox="1"/>
            <p:nvPr/>
          </p:nvSpPr>
          <p:spPr>
            <a:xfrm flipH="1">
              <a:off x="4503591" y="1260827"/>
              <a:ext cx="163921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FC000"/>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FC000"/>
                </a:solidFill>
                <a:effectLst/>
                <a:uLnTx/>
                <a:uFillTx/>
                <a:latin typeface="Arial Rounded MT Bold" pitchFamily="34" charset="0"/>
                <a:ea typeface="微软雅黑" pitchFamily="34" charset="-122"/>
                <a:cs typeface="Times New Roman" pitchFamily="18" charset="0"/>
              </a:endParaRPr>
            </a:p>
          </p:txBody>
        </p:sp>
      </p:grpSp>
      <p:grpSp>
        <p:nvGrpSpPr>
          <p:cNvPr id="30" name="组合 29"/>
          <p:cNvGrpSpPr/>
          <p:nvPr/>
        </p:nvGrpSpPr>
        <p:grpSpPr>
          <a:xfrm rot="20484059">
            <a:off x="2824149" y="933768"/>
            <a:ext cx="5656925" cy="2151488"/>
            <a:chOff x="2144597" y="1040985"/>
            <a:chExt cx="5979775" cy="2274277"/>
          </a:xfrm>
        </p:grpSpPr>
        <p:sp>
          <p:nvSpPr>
            <p:cNvPr id="31" name="圆角矩形 1"/>
            <p:cNvSpPr/>
            <p:nvPr/>
          </p:nvSpPr>
          <p:spPr>
            <a:xfrm>
              <a:off x="2144597" y="1230600"/>
              <a:ext cx="5979775" cy="2084662"/>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noFill/>
            <a:ln w="76200" cap="flat" cmpd="sng" algn="ctr">
              <a:solidFill>
                <a:srgbClr val="ECECE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圆角矩形 1"/>
            <p:cNvSpPr/>
            <p:nvPr/>
          </p:nvSpPr>
          <p:spPr>
            <a:xfrm>
              <a:off x="2225318" y="1040985"/>
              <a:ext cx="5716057" cy="1992724"/>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solidFill>
              <a:sysClr val="window" lastClr="FFFFFF"/>
            </a:solidFill>
            <a:ln w="25400" cap="flat" cmpd="sng" algn="ctr">
              <a:noFill/>
              <a:prstDash val="solid"/>
            </a:ln>
            <a:effectLst>
              <a:outerShdw blurRad="330200" dist="762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32"/>
            <p:cNvSpPr/>
            <p:nvPr/>
          </p:nvSpPr>
          <p:spPr>
            <a:xfrm>
              <a:off x="3707904" y="1443046"/>
              <a:ext cx="560993" cy="560993"/>
            </a:xfrm>
            <a:prstGeom prst="ellipse">
              <a:avLst/>
            </a:prstGeom>
            <a:no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TextBox 33"/>
            <p:cNvSpPr txBox="1"/>
            <p:nvPr/>
          </p:nvSpPr>
          <p:spPr>
            <a:xfrm flipH="1">
              <a:off x="3665124" y="1531678"/>
              <a:ext cx="710888" cy="51404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FFC000"/>
                  </a:solidFill>
                  <a:effectLst/>
                  <a:uLnTx/>
                  <a:uFillTx/>
                  <a:latin typeface="Arial Narrow" pitchFamily="34" charset="0"/>
                  <a:ea typeface="微软雅黑" pitchFamily="34" charset="-122"/>
                  <a:cs typeface="Times New Roman" pitchFamily="18" charset="0"/>
                </a:rPr>
                <a:t>01</a:t>
              </a:r>
              <a:endParaRPr kumimoji="0" lang="zh-CN" altLang="en-US" sz="3200" b="1" i="0" u="none" strike="noStrike" kern="0" cap="none" spc="0" normalizeH="0" baseline="0" noProof="0" dirty="0">
                <a:ln w="18415" cmpd="sng">
                  <a:noFill/>
                  <a:prstDash val="solid"/>
                </a:ln>
                <a:solidFill>
                  <a:srgbClr val="FFC000"/>
                </a:solidFill>
                <a:effectLst/>
                <a:uLnTx/>
                <a:uFillTx/>
                <a:latin typeface="Arial Narrow" pitchFamily="34" charset="0"/>
                <a:ea typeface="微软雅黑" pitchFamily="34" charset="-122"/>
                <a:cs typeface="Times New Roman" pitchFamily="18" charset="0"/>
              </a:endParaRPr>
            </a:p>
          </p:txBody>
        </p:sp>
        <p:sp>
          <p:nvSpPr>
            <p:cNvPr id="35" name="TextBox 34"/>
            <p:cNvSpPr txBox="1"/>
            <p:nvPr/>
          </p:nvSpPr>
          <p:spPr>
            <a:xfrm>
              <a:off x="4503591" y="1583178"/>
              <a:ext cx="2952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36" name="TextBox 35"/>
            <p:cNvSpPr txBox="1"/>
            <p:nvPr/>
          </p:nvSpPr>
          <p:spPr>
            <a:xfrm flipH="1">
              <a:off x="4503591" y="1260827"/>
              <a:ext cx="163921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FC000"/>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FFC000"/>
                </a:solidFill>
                <a:effectLst/>
                <a:uLnTx/>
                <a:uFillTx/>
                <a:latin typeface="Arial Rounded MT Bold" pitchFamily="34" charset="0"/>
                <a:ea typeface="微软雅黑" pitchFamily="34" charset="-122"/>
                <a:cs typeface="Times New Roman" pitchFamily="18" charset="0"/>
              </a:endParaRPr>
            </a:p>
          </p:txBody>
        </p:sp>
      </p:grpSp>
      <p:sp>
        <p:nvSpPr>
          <p:cNvPr id="37" name="圆角矩形 1"/>
          <p:cNvSpPr/>
          <p:nvPr/>
        </p:nvSpPr>
        <p:spPr>
          <a:xfrm rot="21216891">
            <a:off x="1913208" y="2937839"/>
            <a:ext cx="4973687" cy="1653691"/>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noFill/>
          <a:ln w="76200" cap="flat" cmpd="sng" algn="ctr">
            <a:solidFill>
              <a:srgbClr val="ECECE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圆角矩形 1"/>
          <p:cNvSpPr/>
          <p:nvPr/>
        </p:nvSpPr>
        <p:spPr>
          <a:xfrm rot="21216891">
            <a:off x="1959830" y="2777409"/>
            <a:ext cx="4754339" cy="1580760"/>
          </a:xfrm>
          <a:custGeom>
            <a:avLst/>
            <a:gdLst>
              <a:gd name="connsiteX0" fmla="*/ 336842 w 4680520"/>
              <a:gd name="connsiteY0" fmla="*/ 0 h 1608326"/>
              <a:gd name="connsiteX1" fmla="*/ 4343678 w 4680520"/>
              <a:gd name="connsiteY1" fmla="*/ 0 h 1608326"/>
              <a:gd name="connsiteX2" fmla="*/ 4680520 w 4680520"/>
              <a:gd name="connsiteY2" fmla="*/ 336842 h 1608326"/>
              <a:gd name="connsiteX3" fmla="*/ 4680520 w 4680520"/>
              <a:gd name="connsiteY3" fmla="*/ 1608326 h 1608326"/>
              <a:gd name="connsiteX4" fmla="*/ 4273577 w 4680520"/>
              <a:gd name="connsiteY4" fmla="*/ 1557943 h 1608326"/>
              <a:gd name="connsiteX5" fmla="*/ 0 w 4680520"/>
              <a:gd name="connsiteY5" fmla="*/ 922540 h 1608326"/>
              <a:gd name="connsiteX6" fmla="*/ 0 w 4680520"/>
              <a:gd name="connsiteY6" fmla="*/ 336842 h 1608326"/>
              <a:gd name="connsiteX7" fmla="*/ 336842 w 4680520"/>
              <a:gd name="connsiteY7" fmla="*/ 0 h 1608326"/>
              <a:gd name="connsiteX0" fmla="*/ 336842 w 4680520"/>
              <a:gd name="connsiteY0" fmla="*/ 0 h 1557943"/>
              <a:gd name="connsiteX1" fmla="*/ 4343678 w 4680520"/>
              <a:gd name="connsiteY1" fmla="*/ 0 h 1557943"/>
              <a:gd name="connsiteX2" fmla="*/ 4680520 w 4680520"/>
              <a:gd name="connsiteY2" fmla="*/ 336842 h 1557943"/>
              <a:gd name="connsiteX3" fmla="*/ 4680520 w 4680520"/>
              <a:gd name="connsiteY3" fmla="*/ 1458424 h 1557943"/>
              <a:gd name="connsiteX4" fmla="*/ 4273577 w 4680520"/>
              <a:gd name="connsiteY4" fmla="*/ 1557943 h 1557943"/>
              <a:gd name="connsiteX5" fmla="*/ 0 w 4680520"/>
              <a:gd name="connsiteY5" fmla="*/ 922540 h 1557943"/>
              <a:gd name="connsiteX6" fmla="*/ 0 w 4680520"/>
              <a:gd name="connsiteY6" fmla="*/ 336842 h 1557943"/>
              <a:gd name="connsiteX7" fmla="*/ 336842 w 4680520"/>
              <a:gd name="connsiteY7" fmla="*/ 0 h 1557943"/>
              <a:gd name="connsiteX0" fmla="*/ 336842 w 4769720"/>
              <a:gd name="connsiteY0" fmla="*/ 0 h 1683295"/>
              <a:gd name="connsiteX1" fmla="*/ 4343678 w 4769720"/>
              <a:gd name="connsiteY1" fmla="*/ 0 h 1683295"/>
              <a:gd name="connsiteX2" fmla="*/ 4680520 w 4769720"/>
              <a:gd name="connsiteY2" fmla="*/ 336842 h 1683295"/>
              <a:gd name="connsiteX3" fmla="*/ 4680520 w 4769720"/>
              <a:gd name="connsiteY3" fmla="*/ 1458424 h 1683295"/>
              <a:gd name="connsiteX4" fmla="*/ 4273577 w 4769720"/>
              <a:gd name="connsiteY4" fmla="*/ 1557943 h 1683295"/>
              <a:gd name="connsiteX5" fmla="*/ 0 w 4769720"/>
              <a:gd name="connsiteY5" fmla="*/ 922540 h 1683295"/>
              <a:gd name="connsiteX6" fmla="*/ 0 w 4769720"/>
              <a:gd name="connsiteY6" fmla="*/ 336842 h 1683295"/>
              <a:gd name="connsiteX7" fmla="*/ 336842 w 4769720"/>
              <a:gd name="connsiteY7" fmla="*/ 0 h 1683295"/>
              <a:gd name="connsiteX0" fmla="*/ 336842 w 4775488"/>
              <a:gd name="connsiteY0" fmla="*/ 0 h 1592882"/>
              <a:gd name="connsiteX1" fmla="*/ 4343678 w 4775488"/>
              <a:gd name="connsiteY1" fmla="*/ 0 h 1592882"/>
              <a:gd name="connsiteX2" fmla="*/ 4680520 w 4775488"/>
              <a:gd name="connsiteY2" fmla="*/ 336842 h 1592882"/>
              <a:gd name="connsiteX3" fmla="*/ 4680520 w 4775488"/>
              <a:gd name="connsiteY3" fmla="*/ 1458424 h 1592882"/>
              <a:gd name="connsiteX4" fmla="*/ 4273577 w 4775488"/>
              <a:gd name="connsiteY4" fmla="*/ 1557943 h 1592882"/>
              <a:gd name="connsiteX5" fmla="*/ 0 w 4775488"/>
              <a:gd name="connsiteY5" fmla="*/ 922540 h 1592882"/>
              <a:gd name="connsiteX6" fmla="*/ 0 w 4775488"/>
              <a:gd name="connsiteY6" fmla="*/ 336842 h 1592882"/>
              <a:gd name="connsiteX7" fmla="*/ 336842 w 4775488"/>
              <a:gd name="connsiteY7" fmla="*/ 0 h 1592882"/>
              <a:gd name="connsiteX0" fmla="*/ 336842 w 4682273"/>
              <a:gd name="connsiteY0" fmla="*/ 0 h 1632328"/>
              <a:gd name="connsiteX1" fmla="*/ 4343678 w 4682273"/>
              <a:gd name="connsiteY1" fmla="*/ 0 h 1632328"/>
              <a:gd name="connsiteX2" fmla="*/ 4680520 w 4682273"/>
              <a:gd name="connsiteY2" fmla="*/ 336842 h 1632328"/>
              <a:gd name="connsiteX3" fmla="*/ 4680520 w 4682273"/>
              <a:gd name="connsiteY3" fmla="*/ 1458424 h 1632328"/>
              <a:gd name="connsiteX4" fmla="*/ 4273577 w 4682273"/>
              <a:gd name="connsiteY4" fmla="*/ 1557943 h 1632328"/>
              <a:gd name="connsiteX5" fmla="*/ 0 w 4682273"/>
              <a:gd name="connsiteY5" fmla="*/ 922540 h 1632328"/>
              <a:gd name="connsiteX6" fmla="*/ 0 w 4682273"/>
              <a:gd name="connsiteY6" fmla="*/ 336842 h 1632328"/>
              <a:gd name="connsiteX7" fmla="*/ 336842 w 4682273"/>
              <a:gd name="connsiteY7" fmla="*/ 0 h 16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2273" h="1632328">
                <a:moveTo>
                  <a:pt x="336842" y="0"/>
                </a:moveTo>
                <a:lnTo>
                  <a:pt x="4343678" y="0"/>
                </a:lnTo>
                <a:cubicBezTo>
                  <a:pt x="4529711" y="0"/>
                  <a:pt x="4680520" y="150809"/>
                  <a:pt x="4680520" y="336842"/>
                </a:cubicBezTo>
                <a:cubicBezTo>
                  <a:pt x="4680520" y="710703"/>
                  <a:pt x="4665529" y="1369376"/>
                  <a:pt x="4680520" y="1458424"/>
                </a:cubicBezTo>
                <a:cubicBezTo>
                  <a:pt x="4695511" y="1547472"/>
                  <a:pt x="4618949" y="1737198"/>
                  <a:pt x="4273577" y="1557943"/>
                </a:cubicBezTo>
                <a:lnTo>
                  <a:pt x="0" y="922540"/>
                </a:lnTo>
                <a:lnTo>
                  <a:pt x="0" y="336842"/>
                </a:lnTo>
                <a:cubicBezTo>
                  <a:pt x="0" y="150809"/>
                  <a:pt x="150809" y="0"/>
                  <a:pt x="336842" y="0"/>
                </a:cubicBezTo>
                <a:close/>
              </a:path>
            </a:pathLst>
          </a:custGeom>
          <a:solidFill>
            <a:sysClr val="window" lastClr="FFFFFF"/>
          </a:solidFill>
          <a:ln w="25400" cap="flat" cmpd="sng" algn="ctr">
            <a:noFill/>
            <a:prstDash val="solid"/>
          </a:ln>
          <a:effectLst>
            <a:outerShdw blurRad="330200" dist="762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rot="21216891">
            <a:off x="3175576" y="3193737"/>
            <a:ext cx="559484" cy="533597"/>
          </a:xfrm>
          <a:prstGeom prst="ellipse">
            <a:avLst/>
          </a:prstGeom>
          <a:no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TextBox 39"/>
          <p:cNvSpPr txBox="1"/>
          <p:nvPr/>
        </p:nvSpPr>
        <p:spPr>
          <a:xfrm rot="21216891" flipH="1">
            <a:off x="3171625" y="3252156"/>
            <a:ext cx="586294"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uLnTx/>
                <a:uFillTx/>
                <a:latin typeface="Arial Narrow" pitchFamily="34" charset="0"/>
                <a:cs typeface="Times New Roman" pitchFamily="18" charset="0"/>
              </a:rPr>
              <a:t>02</a:t>
            </a:r>
            <a:endParaRPr kumimoji="0" lang="zh-CN" altLang="en-US" sz="3200" b="1" i="0" u="none" strike="noStrike" kern="0" cap="none" spc="0" normalizeH="0" baseline="0" noProof="0" dirty="0">
              <a:ln w="18415" cmpd="sng">
                <a:noFill/>
                <a:prstDash val="solid"/>
              </a:ln>
              <a:uLnTx/>
              <a:uFillTx/>
              <a:latin typeface="Arial Narrow" pitchFamily="34" charset="0"/>
              <a:cs typeface="Times New Roman" pitchFamily="18" charset="0"/>
            </a:endParaRPr>
          </a:p>
        </p:txBody>
      </p:sp>
      <p:sp>
        <p:nvSpPr>
          <p:cNvPr id="41" name="TextBox 40"/>
          <p:cNvSpPr txBox="1"/>
          <p:nvPr/>
        </p:nvSpPr>
        <p:spPr>
          <a:xfrm rot="21216891">
            <a:off x="3842677" y="3125011"/>
            <a:ext cx="2455603" cy="58595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2" name="TextBox 41"/>
          <p:cNvSpPr txBox="1"/>
          <p:nvPr/>
        </p:nvSpPr>
        <p:spPr>
          <a:xfrm rot="21216891" flipH="1">
            <a:off x="3799978" y="2932603"/>
            <a:ext cx="1363420" cy="26856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uLnTx/>
              <a:uFillTx/>
              <a:latin typeface="Arial Rounded MT Bold" pitchFamily="34" charset="0"/>
              <a:ea typeface="微软雅黑" pitchFamily="34" charset="-122"/>
              <a:cs typeface="Times New Roman" pitchFamily="18" charset="0"/>
            </a:endParaRPr>
          </a:p>
        </p:txBody>
      </p:sp>
      <p:sp>
        <p:nvSpPr>
          <p:cNvPr id="43" name="TextBox 42"/>
          <p:cNvSpPr txBox="1"/>
          <p:nvPr/>
        </p:nvSpPr>
        <p:spPr>
          <a:xfrm rot="5400000">
            <a:off x="-1877827" y="3124703"/>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554310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284637" y="692696"/>
            <a:ext cx="5391819" cy="1257674"/>
            <a:chOff x="1329489" y="1196752"/>
            <a:chExt cx="6482871" cy="1512168"/>
          </a:xfrm>
        </p:grpSpPr>
        <p:sp>
          <p:nvSpPr>
            <p:cNvPr id="41" name="圆角矩形 40"/>
            <p:cNvSpPr/>
            <p:nvPr/>
          </p:nvSpPr>
          <p:spPr>
            <a:xfrm>
              <a:off x="1583668" y="1196752"/>
              <a:ext cx="6228692" cy="1512168"/>
            </a:xfrm>
            <a:prstGeom prst="roundRect">
              <a:avLst>
                <a:gd name="adj" fmla="val 50000"/>
              </a:avLst>
            </a:prstGeom>
            <a:solidFill>
              <a:sysClr val="window" lastClr="FFFFFF"/>
            </a:solidFill>
            <a:ln w="57150" cap="flat" cmpd="sng" algn="ctr">
              <a:solidFill>
                <a:srgbClr val="FFC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圆角矩形 6"/>
            <p:cNvSpPr/>
            <p:nvPr/>
          </p:nvSpPr>
          <p:spPr>
            <a:xfrm>
              <a:off x="3070699" y="1321247"/>
              <a:ext cx="4599767" cy="1263178"/>
            </a:xfrm>
            <a:custGeom>
              <a:avLst/>
              <a:gdLst/>
              <a:ahLst/>
              <a:cxnLst/>
              <a:rect l="l" t="t" r="r" b="b"/>
              <a:pathLst>
                <a:path w="4599767" h="1263178">
                  <a:moveTo>
                    <a:pt x="28265" y="0"/>
                  </a:moveTo>
                  <a:lnTo>
                    <a:pt x="3968178" y="0"/>
                  </a:lnTo>
                  <a:cubicBezTo>
                    <a:pt x="4316995" y="0"/>
                    <a:pt x="4599767" y="282772"/>
                    <a:pt x="4599767" y="631589"/>
                  </a:cubicBezTo>
                  <a:cubicBezTo>
                    <a:pt x="4599767" y="980406"/>
                    <a:pt x="4316995" y="1263178"/>
                    <a:pt x="3968178" y="1263178"/>
                  </a:cubicBezTo>
                  <a:lnTo>
                    <a:pt x="28265" y="1263178"/>
                  </a:lnTo>
                  <a:lnTo>
                    <a:pt x="0" y="1260329"/>
                  </a:lnTo>
                  <a:lnTo>
                    <a:pt x="0" y="2849"/>
                  </a:lnTo>
                  <a:cubicBezTo>
                    <a:pt x="9304" y="210"/>
                    <a:pt x="18760" y="0"/>
                    <a:pt x="28265" y="0"/>
                  </a:cubicBezTo>
                  <a:close/>
                </a:path>
              </a:pathLst>
            </a:custGeom>
            <a:solidFill>
              <a:srgbClr val="FFC000"/>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圆角矩形 7"/>
            <p:cNvSpPr/>
            <p:nvPr/>
          </p:nvSpPr>
          <p:spPr>
            <a:xfrm flipH="1">
              <a:off x="3073048" y="1324098"/>
              <a:ext cx="603324" cy="1257479"/>
            </a:xfrm>
            <a:custGeom>
              <a:avLst/>
              <a:gdLst/>
              <a:ahLst/>
              <a:cxnLst/>
              <a:rect l="l" t="t" r="r" b="b"/>
              <a:pathLst>
                <a:path w="603324" h="1257479">
                  <a:moveTo>
                    <a:pt x="603324" y="0"/>
                  </a:moveTo>
                  <a:lnTo>
                    <a:pt x="603324" y="1257479"/>
                  </a:lnTo>
                  <a:cubicBezTo>
                    <a:pt x="267572" y="1244869"/>
                    <a:pt x="0" y="968051"/>
                    <a:pt x="0" y="628739"/>
                  </a:cubicBezTo>
                  <a:cubicBezTo>
                    <a:pt x="0" y="289427"/>
                    <a:pt x="267572" y="12610"/>
                    <a:pt x="603324" y="0"/>
                  </a:cubicBezTo>
                  <a:close/>
                </a:path>
              </a:pathLst>
            </a:custGeom>
            <a:solidFill>
              <a:srgbClr val="FFD961"/>
            </a:solidFill>
            <a:ln w="57150" cap="flat" cmpd="sng" algn="ctr">
              <a:noFill/>
              <a:prstDash val="solid"/>
            </a:ln>
            <a:effectLst>
              <a:outerShdw dist="76200" algn="l"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1728708" y="1790585"/>
              <a:ext cx="133112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45" name="等腰三角形 44"/>
            <p:cNvSpPr/>
            <p:nvPr/>
          </p:nvSpPr>
          <p:spPr>
            <a:xfrm rot="16010996">
              <a:off x="1352137" y="1771177"/>
              <a:ext cx="324036" cy="369332"/>
            </a:xfrm>
            <a:prstGeom prst="triangle">
              <a:avLst/>
            </a:prstGeom>
            <a:solidFill>
              <a:sysClr val="window" lastClr="FFFFFF"/>
            </a:solidFill>
            <a:ln w="254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TextBox 45"/>
          <p:cNvSpPr txBox="1"/>
          <p:nvPr/>
        </p:nvSpPr>
        <p:spPr>
          <a:xfrm>
            <a:off x="5267938" y="952201"/>
            <a:ext cx="329050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47" name="矩形 46"/>
          <p:cNvSpPr/>
          <p:nvPr/>
        </p:nvSpPr>
        <p:spPr>
          <a:xfrm>
            <a:off x="2960601" y="0"/>
            <a:ext cx="108012" cy="685800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2947348" y="1259190"/>
            <a:ext cx="151464" cy="151464"/>
          </a:xfrm>
          <a:prstGeom prst="ellipse">
            <a:avLst/>
          </a:prstGeom>
          <a:solidFill>
            <a:sysClr val="window" lastClr="FFFFFF"/>
          </a:solidFill>
          <a:ln w="57150" cap="flat" cmpd="sng" algn="ctr">
            <a:solidFill>
              <a:srgbClr val="BB8E5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9" name="组合 48"/>
          <p:cNvGrpSpPr/>
          <p:nvPr/>
        </p:nvGrpSpPr>
        <p:grpSpPr>
          <a:xfrm>
            <a:off x="3284637" y="2132856"/>
            <a:ext cx="5391819" cy="1257674"/>
            <a:chOff x="1329489" y="1196752"/>
            <a:chExt cx="6482871" cy="1512168"/>
          </a:xfrm>
        </p:grpSpPr>
        <p:sp>
          <p:nvSpPr>
            <p:cNvPr id="50" name="圆角矩形 49"/>
            <p:cNvSpPr/>
            <p:nvPr/>
          </p:nvSpPr>
          <p:spPr>
            <a:xfrm>
              <a:off x="1583668" y="1196752"/>
              <a:ext cx="6228692" cy="1512168"/>
            </a:xfrm>
            <a:prstGeom prst="roundRect">
              <a:avLst>
                <a:gd name="adj" fmla="val 50000"/>
              </a:avLst>
            </a:prstGeom>
            <a:solidFill>
              <a:sysClr val="window" lastClr="FFFFFF"/>
            </a:solidFill>
            <a:ln w="57150" cap="flat" cmpd="sng" algn="ctr">
              <a:solidFill>
                <a:srgbClr val="FFC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圆角矩形 6"/>
            <p:cNvSpPr/>
            <p:nvPr/>
          </p:nvSpPr>
          <p:spPr>
            <a:xfrm>
              <a:off x="3070699" y="1321247"/>
              <a:ext cx="4599767" cy="1263178"/>
            </a:xfrm>
            <a:custGeom>
              <a:avLst/>
              <a:gdLst/>
              <a:ahLst/>
              <a:cxnLst/>
              <a:rect l="l" t="t" r="r" b="b"/>
              <a:pathLst>
                <a:path w="4599767" h="1263178">
                  <a:moveTo>
                    <a:pt x="28265" y="0"/>
                  </a:moveTo>
                  <a:lnTo>
                    <a:pt x="3968178" y="0"/>
                  </a:lnTo>
                  <a:cubicBezTo>
                    <a:pt x="4316995" y="0"/>
                    <a:pt x="4599767" y="282772"/>
                    <a:pt x="4599767" y="631589"/>
                  </a:cubicBezTo>
                  <a:cubicBezTo>
                    <a:pt x="4599767" y="980406"/>
                    <a:pt x="4316995" y="1263178"/>
                    <a:pt x="3968178" y="1263178"/>
                  </a:cubicBezTo>
                  <a:lnTo>
                    <a:pt x="28265" y="1263178"/>
                  </a:lnTo>
                  <a:lnTo>
                    <a:pt x="0" y="1260329"/>
                  </a:lnTo>
                  <a:lnTo>
                    <a:pt x="0" y="2849"/>
                  </a:lnTo>
                  <a:cubicBezTo>
                    <a:pt x="9304" y="210"/>
                    <a:pt x="18760" y="0"/>
                    <a:pt x="28265" y="0"/>
                  </a:cubicBezTo>
                  <a:close/>
                </a:path>
              </a:pathLst>
            </a:custGeom>
            <a:solidFill>
              <a:srgbClr val="FFC000"/>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圆角矩形 7"/>
            <p:cNvSpPr/>
            <p:nvPr/>
          </p:nvSpPr>
          <p:spPr>
            <a:xfrm flipH="1">
              <a:off x="3073048" y="1324098"/>
              <a:ext cx="603324" cy="1257479"/>
            </a:xfrm>
            <a:custGeom>
              <a:avLst/>
              <a:gdLst/>
              <a:ahLst/>
              <a:cxnLst/>
              <a:rect l="l" t="t" r="r" b="b"/>
              <a:pathLst>
                <a:path w="603324" h="1257479">
                  <a:moveTo>
                    <a:pt x="603324" y="0"/>
                  </a:moveTo>
                  <a:lnTo>
                    <a:pt x="603324" y="1257479"/>
                  </a:lnTo>
                  <a:cubicBezTo>
                    <a:pt x="267572" y="1244869"/>
                    <a:pt x="0" y="968051"/>
                    <a:pt x="0" y="628739"/>
                  </a:cubicBezTo>
                  <a:cubicBezTo>
                    <a:pt x="0" y="289427"/>
                    <a:pt x="267572" y="12610"/>
                    <a:pt x="603324" y="0"/>
                  </a:cubicBezTo>
                  <a:close/>
                </a:path>
              </a:pathLst>
            </a:custGeom>
            <a:solidFill>
              <a:srgbClr val="FFD961"/>
            </a:solidFill>
            <a:ln w="57150" cap="flat" cmpd="sng" algn="ctr">
              <a:noFill/>
              <a:prstDash val="solid"/>
            </a:ln>
            <a:effectLst>
              <a:outerShdw dist="76200" algn="l"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TextBox 52"/>
            <p:cNvSpPr txBox="1"/>
            <p:nvPr/>
          </p:nvSpPr>
          <p:spPr>
            <a:xfrm flipH="1">
              <a:off x="1728708" y="1790585"/>
              <a:ext cx="133112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54" name="等腰三角形 53"/>
            <p:cNvSpPr/>
            <p:nvPr/>
          </p:nvSpPr>
          <p:spPr>
            <a:xfrm rot="16010996">
              <a:off x="1352137" y="1771177"/>
              <a:ext cx="324036" cy="369332"/>
            </a:xfrm>
            <a:prstGeom prst="triangle">
              <a:avLst/>
            </a:prstGeom>
            <a:solidFill>
              <a:sysClr val="window" lastClr="FFFFFF"/>
            </a:solidFill>
            <a:ln w="254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5" name="TextBox 54"/>
          <p:cNvSpPr txBox="1"/>
          <p:nvPr/>
        </p:nvSpPr>
        <p:spPr>
          <a:xfrm>
            <a:off x="5267938" y="2392361"/>
            <a:ext cx="329050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56" name="椭圆 55"/>
          <p:cNvSpPr/>
          <p:nvPr/>
        </p:nvSpPr>
        <p:spPr>
          <a:xfrm>
            <a:off x="2947348" y="2699350"/>
            <a:ext cx="151464" cy="151464"/>
          </a:xfrm>
          <a:prstGeom prst="ellipse">
            <a:avLst/>
          </a:prstGeom>
          <a:solidFill>
            <a:sysClr val="window" lastClr="FFFFFF"/>
          </a:solidFill>
          <a:ln w="57150" cap="flat" cmpd="sng" algn="ctr">
            <a:solidFill>
              <a:srgbClr val="BB8E5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7" name="组合 56"/>
          <p:cNvGrpSpPr/>
          <p:nvPr/>
        </p:nvGrpSpPr>
        <p:grpSpPr>
          <a:xfrm>
            <a:off x="3284637" y="3573016"/>
            <a:ext cx="5391819" cy="1257674"/>
            <a:chOff x="1329489" y="1196752"/>
            <a:chExt cx="6482871" cy="1512168"/>
          </a:xfrm>
        </p:grpSpPr>
        <p:sp>
          <p:nvSpPr>
            <p:cNvPr id="58" name="圆角矩形 57"/>
            <p:cNvSpPr/>
            <p:nvPr/>
          </p:nvSpPr>
          <p:spPr>
            <a:xfrm>
              <a:off x="1583668" y="1196752"/>
              <a:ext cx="6228692" cy="1512168"/>
            </a:xfrm>
            <a:prstGeom prst="roundRect">
              <a:avLst>
                <a:gd name="adj" fmla="val 50000"/>
              </a:avLst>
            </a:prstGeom>
            <a:solidFill>
              <a:sysClr val="window" lastClr="FFFFFF"/>
            </a:solidFill>
            <a:ln w="57150" cap="flat" cmpd="sng" algn="ctr">
              <a:solidFill>
                <a:srgbClr val="FFC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圆角矩形 6"/>
            <p:cNvSpPr/>
            <p:nvPr/>
          </p:nvSpPr>
          <p:spPr>
            <a:xfrm>
              <a:off x="3070699" y="1321247"/>
              <a:ext cx="4599767" cy="1263178"/>
            </a:xfrm>
            <a:custGeom>
              <a:avLst/>
              <a:gdLst/>
              <a:ahLst/>
              <a:cxnLst/>
              <a:rect l="l" t="t" r="r" b="b"/>
              <a:pathLst>
                <a:path w="4599767" h="1263178">
                  <a:moveTo>
                    <a:pt x="28265" y="0"/>
                  </a:moveTo>
                  <a:lnTo>
                    <a:pt x="3968178" y="0"/>
                  </a:lnTo>
                  <a:cubicBezTo>
                    <a:pt x="4316995" y="0"/>
                    <a:pt x="4599767" y="282772"/>
                    <a:pt x="4599767" y="631589"/>
                  </a:cubicBezTo>
                  <a:cubicBezTo>
                    <a:pt x="4599767" y="980406"/>
                    <a:pt x="4316995" y="1263178"/>
                    <a:pt x="3968178" y="1263178"/>
                  </a:cubicBezTo>
                  <a:lnTo>
                    <a:pt x="28265" y="1263178"/>
                  </a:lnTo>
                  <a:lnTo>
                    <a:pt x="0" y="1260329"/>
                  </a:lnTo>
                  <a:lnTo>
                    <a:pt x="0" y="2849"/>
                  </a:lnTo>
                  <a:cubicBezTo>
                    <a:pt x="9304" y="210"/>
                    <a:pt x="18760" y="0"/>
                    <a:pt x="28265" y="0"/>
                  </a:cubicBezTo>
                  <a:close/>
                </a:path>
              </a:pathLst>
            </a:custGeom>
            <a:solidFill>
              <a:srgbClr val="FFC000"/>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圆角矩形 7"/>
            <p:cNvSpPr/>
            <p:nvPr/>
          </p:nvSpPr>
          <p:spPr>
            <a:xfrm flipH="1">
              <a:off x="3073048" y="1324098"/>
              <a:ext cx="603324" cy="1257479"/>
            </a:xfrm>
            <a:custGeom>
              <a:avLst/>
              <a:gdLst/>
              <a:ahLst/>
              <a:cxnLst/>
              <a:rect l="l" t="t" r="r" b="b"/>
              <a:pathLst>
                <a:path w="603324" h="1257479">
                  <a:moveTo>
                    <a:pt x="603324" y="0"/>
                  </a:moveTo>
                  <a:lnTo>
                    <a:pt x="603324" y="1257479"/>
                  </a:lnTo>
                  <a:cubicBezTo>
                    <a:pt x="267572" y="1244869"/>
                    <a:pt x="0" y="968051"/>
                    <a:pt x="0" y="628739"/>
                  </a:cubicBezTo>
                  <a:cubicBezTo>
                    <a:pt x="0" y="289427"/>
                    <a:pt x="267572" y="12610"/>
                    <a:pt x="603324" y="0"/>
                  </a:cubicBezTo>
                  <a:close/>
                </a:path>
              </a:pathLst>
            </a:custGeom>
            <a:solidFill>
              <a:srgbClr val="FFD961"/>
            </a:solidFill>
            <a:ln w="57150" cap="flat" cmpd="sng" algn="ctr">
              <a:noFill/>
              <a:prstDash val="solid"/>
            </a:ln>
            <a:effectLst>
              <a:outerShdw dist="76200" algn="l"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TextBox 60"/>
            <p:cNvSpPr txBox="1"/>
            <p:nvPr/>
          </p:nvSpPr>
          <p:spPr>
            <a:xfrm flipH="1">
              <a:off x="1728708" y="1790585"/>
              <a:ext cx="133112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62" name="等腰三角形 61"/>
            <p:cNvSpPr/>
            <p:nvPr/>
          </p:nvSpPr>
          <p:spPr>
            <a:xfrm rot="16010996">
              <a:off x="1352137" y="1771177"/>
              <a:ext cx="324036" cy="369332"/>
            </a:xfrm>
            <a:prstGeom prst="triangle">
              <a:avLst/>
            </a:prstGeom>
            <a:solidFill>
              <a:sysClr val="window" lastClr="FFFFFF"/>
            </a:solidFill>
            <a:ln w="254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3" name="TextBox 62"/>
          <p:cNvSpPr txBox="1"/>
          <p:nvPr/>
        </p:nvSpPr>
        <p:spPr>
          <a:xfrm>
            <a:off x="5267938" y="3832521"/>
            <a:ext cx="329050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64" name="椭圆 63"/>
          <p:cNvSpPr/>
          <p:nvPr/>
        </p:nvSpPr>
        <p:spPr>
          <a:xfrm>
            <a:off x="2947348" y="4139510"/>
            <a:ext cx="151464" cy="151464"/>
          </a:xfrm>
          <a:prstGeom prst="ellipse">
            <a:avLst/>
          </a:prstGeom>
          <a:solidFill>
            <a:sysClr val="window" lastClr="FFFFFF"/>
          </a:solidFill>
          <a:ln w="57150" cap="flat" cmpd="sng" algn="ctr">
            <a:solidFill>
              <a:srgbClr val="BB8E5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65" name="组合 64"/>
          <p:cNvGrpSpPr/>
          <p:nvPr/>
        </p:nvGrpSpPr>
        <p:grpSpPr>
          <a:xfrm>
            <a:off x="3284637" y="5013176"/>
            <a:ext cx="5391819" cy="1257674"/>
            <a:chOff x="1329489" y="1196752"/>
            <a:chExt cx="6482871" cy="1512168"/>
          </a:xfrm>
        </p:grpSpPr>
        <p:sp>
          <p:nvSpPr>
            <p:cNvPr id="66" name="圆角矩形 65"/>
            <p:cNvSpPr/>
            <p:nvPr/>
          </p:nvSpPr>
          <p:spPr>
            <a:xfrm>
              <a:off x="1583668" y="1196752"/>
              <a:ext cx="6228692" cy="1512168"/>
            </a:xfrm>
            <a:prstGeom prst="roundRect">
              <a:avLst>
                <a:gd name="adj" fmla="val 50000"/>
              </a:avLst>
            </a:prstGeom>
            <a:solidFill>
              <a:sysClr val="window" lastClr="FFFFFF"/>
            </a:solidFill>
            <a:ln w="57150" cap="flat" cmpd="sng" algn="ctr">
              <a:solidFill>
                <a:srgbClr val="FFC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圆角矩形 6"/>
            <p:cNvSpPr/>
            <p:nvPr/>
          </p:nvSpPr>
          <p:spPr>
            <a:xfrm>
              <a:off x="3070699" y="1321247"/>
              <a:ext cx="4599767" cy="1263178"/>
            </a:xfrm>
            <a:custGeom>
              <a:avLst/>
              <a:gdLst/>
              <a:ahLst/>
              <a:cxnLst/>
              <a:rect l="l" t="t" r="r" b="b"/>
              <a:pathLst>
                <a:path w="4599767" h="1263178">
                  <a:moveTo>
                    <a:pt x="28265" y="0"/>
                  </a:moveTo>
                  <a:lnTo>
                    <a:pt x="3968178" y="0"/>
                  </a:lnTo>
                  <a:cubicBezTo>
                    <a:pt x="4316995" y="0"/>
                    <a:pt x="4599767" y="282772"/>
                    <a:pt x="4599767" y="631589"/>
                  </a:cubicBezTo>
                  <a:cubicBezTo>
                    <a:pt x="4599767" y="980406"/>
                    <a:pt x="4316995" y="1263178"/>
                    <a:pt x="3968178" y="1263178"/>
                  </a:cubicBezTo>
                  <a:lnTo>
                    <a:pt x="28265" y="1263178"/>
                  </a:lnTo>
                  <a:lnTo>
                    <a:pt x="0" y="1260329"/>
                  </a:lnTo>
                  <a:lnTo>
                    <a:pt x="0" y="2849"/>
                  </a:lnTo>
                  <a:cubicBezTo>
                    <a:pt x="9304" y="210"/>
                    <a:pt x="18760" y="0"/>
                    <a:pt x="28265" y="0"/>
                  </a:cubicBezTo>
                  <a:close/>
                </a:path>
              </a:pathLst>
            </a:custGeom>
            <a:solidFill>
              <a:srgbClr val="FFC000"/>
            </a:solidFill>
            <a:ln w="571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圆角矩形 7"/>
            <p:cNvSpPr/>
            <p:nvPr/>
          </p:nvSpPr>
          <p:spPr>
            <a:xfrm flipH="1">
              <a:off x="3073048" y="1324098"/>
              <a:ext cx="603324" cy="1257479"/>
            </a:xfrm>
            <a:custGeom>
              <a:avLst/>
              <a:gdLst/>
              <a:ahLst/>
              <a:cxnLst/>
              <a:rect l="l" t="t" r="r" b="b"/>
              <a:pathLst>
                <a:path w="603324" h="1257479">
                  <a:moveTo>
                    <a:pt x="603324" y="0"/>
                  </a:moveTo>
                  <a:lnTo>
                    <a:pt x="603324" y="1257479"/>
                  </a:lnTo>
                  <a:cubicBezTo>
                    <a:pt x="267572" y="1244869"/>
                    <a:pt x="0" y="968051"/>
                    <a:pt x="0" y="628739"/>
                  </a:cubicBezTo>
                  <a:cubicBezTo>
                    <a:pt x="0" y="289427"/>
                    <a:pt x="267572" y="12610"/>
                    <a:pt x="603324" y="0"/>
                  </a:cubicBezTo>
                  <a:close/>
                </a:path>
              </a:pathLst>
            </a:custGeom>
            <a:solidFill>
              <a:srgbClr val="FFD961"/>
            </a:solidFill>
            <a:ln w="57150" cap="flat" cmpd="sng" algn="ctr">
              <a:noFill/>
              <a:prstDash val="solid"/>
            </a:ln>
            <a:effectLst>
              <a:outerShdw dist="76200" algn="l"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TextBox 68"/>
            <p:cNvSpPr txBox="1"/>
            <p:nvPr/>
          </p:nvSpPr>
          <p:spPr>
            <a:xfrm flipH="1">
              <a:off x="1728708" y="1790585"/>
              <a:ext cx="1331124"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70" name="等腰三角形 69"/>
            <p:cNvSpPr/>
            <p:nvPr/>
          </p:nvSpPr>
          <p:spPr>
            <a:xfrm rot="16010996">
              <a:off x="1352137" y="1771177"/>
              <a:ext cx="324036" cy="369332"/>
            </a:xfrm>
            <a:prstGeom prst="triangle">
              <a:avLst/>
            </a:prstGeom>
            <a:solidFill>
              <a:sysClr val="window" lastClr="FFFFFF"/>
            </a:solidFill>
            <a:ln w="254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1" name="TextBox 70"/>
          <p:cNvSpPr txBox="1"/>
          <p:nvPr/>
        </p:nvSpPr>
        <p:spPr>
          <a:xfrm>
            <a:off x="5267938" y="5272681"/>
            <a:ext cx="329050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72" name="椭圆 71"/>
          <p:cNvSpPr/>
          <p:nvPr/>
        </p:nvSpPr>
        <p:spPr>
          <a:xfrm>
            <a:off x="2947348" y="5579670"/>
            <a:ext cx="151464" cy="151464"/>
          </a:xfrm>
          <a:prstGeom prst="ellipse">
            <a:avLst/>
          </a:prstGeom>
          <a:solidFill>
            <a:sysClr val="window" lastClr="FFFFFF"/>
          </a:solidFill>
          <a:ln w="57150" cap="flat" cmpd="sng" algn="ctr">
            <a:solidFill>
              <a:srgbClr val="BB8E5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TextBox 72"/>
          <p:cNvSpPr txBox="1"/>
          <p:nvPr/>
        </p:nvSpPr>
        <p:spPr>
          <a:xfrm flipH="1">
            <a:off x="1908728" y="1195562"/>
            <a:ext cx="100708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2009</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74" name="TextBox 73"/>
          <p:cNvSpPr txBox="1"/>
          <p:nvPr/>
        </p:nvSpPr>
        <p:spPr>
          <a:xfrm flipH="1">
            <a:off x="1908728" y="2611100"/>
            <a:ext cx="100708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2010</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75" name="TextBox 74"/>
          <p:cNvSpPr txBox="1"/>
          <p:nvPr/>
        </p:nvSpPr>
        <p:spPr>
          <a:xfrm flipH="1">
            <a:off x="1908728" y="4032577"/>
            <a:ext cx="100708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2012</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76" name="TextBox 75"/>
          <p:cNvSpPr txBox="1"/>
          <p:nvPr/>
        </p:nvSpPr>
        <p:spPr>
          <a:xfrm flipH="1">
            <a:off x="1908728" y="5448115"/>
            <a:ext cx="1007088"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2013</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77" name="TextBox 76"/>
          <p:cNvSpPr txBox="1"/>
          <p:nvPr/>
        </p:nvSpPr>
        <p:spPr>
          <a:xfrm rot="5400000">
            <a:off x="-2140517" y="3084734"/>
            <a:ext cx="658253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3520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65"/>
          <p:cNvSpPr>
            <a:spLocks noChangeArrowheads="1"/>
          </p:cNvSpPr>
          <p:nvPr/>
        </p:nvSpPr>
        <p:spPr bwMode="auto">
          <a:xfrm rot="10800000" flipV="1">
            <a:off x="3117599" y="6237312"/>
            <a:ext cx="2246489" cy="327214"/>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37" name="椭圆 36"/>
          <p:cNvSpPr/>
          <p:nvPr/>
        </p:nvSpPr>
        <p:spPr>
          <a:xfrm>
            <a:off x="1192321" y="1268760"/>
            <a:ext cx="155474" cy="155474"/>
          </a:xfrm>
          <a:prstGeom prst="ellipse">
            <a:avLst/>
          </a:pr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8" name="组合 37"/>
          <p:cNvGrpSpPr/>
          <p:nvPr/>
        </p:nvGrpSpPr>
        <p:grpSpPr>
          <a:xfrm>
            <a:off x="-108519" y="188641"/>
            <a:ext cx="7240347" cy="6222667"/>
            <a:chOff x="-108519" y="188641"/>
            <a:chExt cx="7240347" cy="6222667"/>
          </a:xfrm>
          <a:effectLst>
            <a:outerShdw blurRad="254000" dist="38100" dir="5400000" algn="t" rotWithShape="0">
              <a:srgbClr val="F79646">
                <a:lumMod val="50000"/>
                <a:alpha val="39000"/>
              </a:srgbClr>
            </a:outerShdw>
          </a:effectLst>
        </p:grpSpPr>
        <p:sp>
          <p:nvSpPr>
            <p:cNvPr id="39" name="直角三角形 38"/>
            <p:cNvSpPr/>
            <p:nvPr/>
          </p:nvSpPr>
          <p:spPr>
            <a:xfrm rot="5400000">
              <a:off x="4196701" y="5573442"/>
              <a:ext cx="853126" cy="822606"/>
            </a:xfrm>
            <a:prstGeom prst="rtTriangle">
              <a:avLst/>
            </a:prstGeom>
            <a:solidFill>
              <a:srgbClr val="FFC000"/>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矩形 9"/>
            <p:cNvSpPr/>
            <p:nvPr/>
          </p:nvSpPr>
          <p:spPr>
            <a:xfrm>
              <a:off x="1810855" y="4692219"/>
              <a:ext cx="3238574" cy="887618"/>
            </a:xfrm>
            <a:custGeom>
              <a:avLst/>
              <a:gdLst/>
              <a:ahLst/>
              <a:cxnLst/>
              <a:rect l="l" t="t" r="r" b="b"/>
              <a:pathLst>
                <a:path w="3238574" h="887618">
                  <a:moveTo>
                    <a:pt x="0" y="0"/>
                  </a:moveTo>
                  <a:lnTo>
                    <a:pt x="2283384" y="0"/>
                  </a:lnTo>
                  <a:lnTo>
                    <a:pt x="3238574" y="887618"/>
                  </a:lnTo>
                  <a:lnTo>
                    <a:pt x="0" y="887618"/>
                  </a:lnTo>
                  <a:close/>
                </a:path>
              </a:pathLst>
            </a:custGeom>
            <a:gradFill flip="none" rotWithShape="1">
              <a:gsLst>
                <a:gs pos="0">
                  <a:sysClr val="window" lastClr="FFFFFF">
                    <a:lumMod val="95000"/>
                  </a:sysClr>
                </a:gs>
                <a:gs pos="100000">
                  <a:sysClr val="window" lastClr="FFFFFF">
                    <a:lumMod val="95000"/>
                    <a:shade val="100000"/>
                    <a:satMod val="115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1" name="组合 40"/>
            <p:cNvGrpSpPr/>
            <p:nvPr/>
          </p:nvGrpSpPr>
          <p:grpSpPr>
            <a:xfrm rot="16200000">
              <a:off x="1078392" y="1354471"/>
              <a:ext cx="95529" cy="2469352"/>
              <a:chOff x="1601672" y="-1118831"/>
              <a:chExt cx="102209" cy="9144000"/>
            </a:xfrm>
          </p:grpSpPr>
          <p:pic>
            <p:nvPicPr>
              <p:cNvPr id="5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矩形 5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2" name="矩形 9"/>
            <p:cNvSpPr/>
            <p:nvPr/>
          </p:nvSpPr>
          <p:spPr>
            <a:xfrm>
              <a:off x="668579" y="741950"/>
              <a:ext cx="5328592" cy="887618"/>
            </a:xfrm>
            <a:custGeom>
              <a:avLst/>
              <a:gdLst/>
              <a:ahLst/>
              <a:cxnLst/>
              <a:rect l="l" t="t" r="r" b="b"/>
              <a:pathLst>
                <a:path w="5328592" h="887618">
                  <a:moveTo>
                    <a:pt x="1022275" y="0"/>
                  </a:moveTo>
                  <a:lnTo>
                    <a:pt x="5328592" y="0"/>
                  </a:lnTo>
                  <a:lnTo>
                    <a:pt x="5328592" y="887618"/>
                  </a:lnTo>
                  <a:lnTo>
                    <a:pt x="0" y="887618"/>
                  </a:lnTo>
                  <a:lnTo>
                    <a:pt x="0" y="882765"/>
                  </a:lnTo>
                  <a:close/>
                </a:path>
              </a:pathLst>
            </a:custGeom>
            <a:gradFill flip="none" rotWithShape="1">
              <a:gsLst>
                <a:gs pos="0">
                  <a:sysClr val="window" lastClr="FFFFFF">
                    <a:lumMod val="95000"/>
                  </a:sysClr>
                </a:gs>
                <a:gs pos="100000">
                  <a:sysClr val="window" lastClr="FFFFFF">
                    <a:lumMod val="95000"/>
                    <a:shade val="100000"/>
                    <a:satMod val="115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9"/>
            <p:cNvSpPr/>
            <p:nvPr/>
          </p:nvSpPr>
          <p:spPr>
            <a:xfrm>
              <a:off x="1763689" y="2708920"/>
              <a:ext cx="4233482" cy="887618"/>
            </a:xfrm>
            <a:custGeom>
              <a:avLst/>
              <a:gdLst/>
              <a:ahLst/>
              <a:cxnLst/>
              <a:rect l="l" t="t" r="r" b="b"/>
              <a:pathLst>
                <a:path w="4233482" h="887618">
                  <a:moveTo>
                    <a:pt x="0" y="0"/>
                  </a:moveTo>
                  <a:lnTo>
                    <a:pt x="4233482" y="0"/>
                  </a:lnTo>
                  <a:lnTo>
                    <a:pt x="4233482" y="887618"/>
                  </a:lnTo>
                  <a:lnTo>
                    <a:pt x="0" y="887618"/>
                  </a:lnTo>
                  <a:close/>
                </a:path>
              </a:pathLst>
            </a:custGeom>
            <a:gradFill flip="none" rotWithShape="1">
              <a:gsLst>
                <a:gs pos="0">
                  <a:sysClr val="window" lastClr="FFFFFF">
                    <a:lumMod val="95000"/>
                  </a:sysClr>
                </a:gs>
                <a:gs pos="100000">
                  <a:sysClr val="window" lastClr="FFFFFF">
                    <a:lumMod val="95000"/>
                    <a:shade val="100000"/>
                    <a:satMod val="115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13"/>
            <p:cNvSpPr/>
            <p:nvPr/>
          </p:nvSpPr>
          <p:spPr>
            <a:xfrm>
              <a:off x="5997171" y="769549"/>
              <a:ext cx="936104" cy="2814439"/>
            </a:xfrm>
            <a:custGeom>
              <a:avLst/>
              <a:gdLst/>
              <a:ahLst/>
              <a:cxnLst/>
              <a:rect l="l" t="t" r="r" b="b"/>
              <a:pathLst>
                <a:path w="936104" h="2814439">
                  <a:moveTo>
                    <a:pt x="0" y="0"/>
                  </a:moveTo>
                  <a:lnTo>
                    <a:pt x="936104" y="780954"/>
                  </a:lnTo>
                  <a:lnTo>
                    <a:pt x="936104" y="2033485"/>
                  </a:lnTo>
                  <a:lnTo>
                    <a:pt x="0" y="2814439"/>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5" name="组合 44"/>
            <p:cNvGrpSpPr/>
            <p:nvPr/>
          </p:nvGrpSpPr>
          <p:grpSpPr>
            <a:xfrm rot="10800000">
              <a:off x="5868146" y="188641"/>
              <a:ext cx="168722" cy="4248473"/>
              <a:chOff x="1601672" y="-1118831"/>
              <a:chExt cx="102209" cy="9144000"/>
            </a:xfrm>
          </p:grpSpPr>
          <p:pic>
            <p:nvPicPr>
              <p:cNvPr id="5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矩形 54"/>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6" name="矩形 13"/>
            <p:cNvSpPr/>
            <p:nvPr/>
          </p:nvSpPr>
          <p:spPr>
            <a:xfrm flipH="1">
              <a:off x="899593" y="2713763"/>
              <a:ext cx="936104" cy="2814439"/>
            </a:xfrm>
            <a:custGeom>
              <a:avLst/>
              <a:gdLst/>
              <a:ahLst/>
              <a:cxnLst/>
              <a:rect l="l" t="t" r="r" b="b"/>
              <a:pathLst>
                <a:path w="936104" h="2814439">
                  <a:moveTo>
                    <a:pt x="0" y="0"/>
                  </a:moveTo>
                  <a:lnTo>
                    <a:pt x="936104" y="780954"/>
                  </a:lnTo>
                  <a:lnTo>
                    <a:pt x="936104" y="2033485"/>
                  </a:lnTo>
                  <a:lnTo>
                    <a:pt x="0" y="2814439"/>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7" name="组合 46"/>
            <p:cNvGrpSpPr/>
            <p:nvPr/>
          </p:nvGrpSpPr>
          <p:grpSpPr>
            <a:xfrm rot="10800000" flipH="1">
              <a:off x="1796000" y="2132855"/>
              <a:ext cx="168722" cy="4248473"/>
              <a:chOff x="1601672" y="-1118831"/>
              <a:chExt cx="102209" cy="9144000"/>
            </a:xfrm>
          </p:grpSpPr>
          <p:pic>
            <p:nvPicPr>
              <p:cNvPr id="5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5400000">
                <a:off x="-2912457" y="3408831"/>
                <a:ext cx="9144000" cy="8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矩形 5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8" name="矩形 21"/>
            <p:cNvSpPr/>
            <p:nvPr/>
          </p:nvSpPr>
          <p:spPr>
            <a:xfrm flipH="1">
              <a:off x="899593" y="3590425"/>
              <a:ext cx="896405" cy="1479520"/>
            </a:xfrm>
            <a:custGeom>
              <a:avLst/>
              <a:gdLst/>
              <a:ahLst/>
              <a:cxnLst/>
              <a:rect l="l" t="t" r="r" b="b"/>
              <a:pathLst>
                <a:path w="896405" h="1479520">
                  <a:moveTo>
                    <a:pt x="896405" y="0"/>
                  </a:moveTo>
                  <a:lnTo>
                    <a:pt x="0" y="0"/>
                  </a:lnTo>
                  <a:lnTo>
                    <a:pt x="0" y="1101793"/>
                  </a:lnTo>
                  <a:lnTo>
                    <a:pt x="450625" y="1101793"/>
                  </a:lnTo>
                  <a:lnTo>
                    <a:pt x="247292" y="1323777"/>
                  </a:lnTo>
                  <a:lnTo>
                    <a:pt x="209016" y="1288717"/>
                  </a:lnTo>
                  <a:lnTo>
                    <a:pt x="175025" y="1479520"/>
                  </a:lnTo>
                  <a:lnTo>
                    <a:pt x="362120" y="1428957"/>
                  </a:lnTo>
                  <a:lnTo>
                    <a:pt x="323844" y="1393897"/>
                  </a:lnTo>
                  <a:lnTo>
                    <a:pt x="591405" y="1101793"/>
                  </a:lnTo>
                  <a:lnTo>
                    <a:pt x="896405" y="1101793"/>
                  </a:lnTo>
                  <a:close/>
                </a:path>
              </a:pathLst>
            </a:cu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上箭头 27"/>
            <p:cNvSpPr/>
            <p:nvPr/>
          </p:nvSpPr>
          <p:spPr>
            <a:xfrm rot="2549341">
              <a:off x="563416" y="1166009"/>
              <a:ext cx="1375742" cy="1675730"/>
            </a:xfrm>
            <a:custGeom>
              <a:avLst/>
              <a:gdLst/>
              <a:ahLst/>
              <a:cxnLst/>
              <a:rect l="l" t="t" r="r" b="b"/>
              <a:pathLst>
                <a:path w="1375742" h="1675730">
                  <a:moveTo>
                    <a:pt x="511462" y="0"/>
                  </a:moveTo>
                  <a:lnTo>
                    <a:pt x="615274" y="163658"/>
                  </a:lnTo>
                  <a:lnTo>
                    <a:pt x="563368" y="163658"/>
                  </a:lnTo>
                  <a:lnTo>
                    <a:pt x="563368" y="411369"/>
                  </a:lnTo>
                  <a:lnTo>
                    <a:pt x="690290" y="295111"/>
                  </a:lnTo>
                  <a:lnTo>
                    <a:pt x="1375742" y="1043439"/>
                  </a:lnTo>
                  <a:lnTo>
                    <a:pt x="685452" y="1675730"/>
                  </a:lnTo>
                  <a:lnTo>
                    <a:pt x="0" y="927402"/>
                  </a:lnTo>
                  <a:lnTo>
                    <a:pt x="459556" y="506459"/>
                  </a:lnTo>
                  <a:lnTo>
                    <a:pt x="459556" y="163658"/>
                  </a:lnTo>
                  <a:lnTo>
                    <a:pt x="407650" y="163658"/>
                  </a:lnTo>
                  <a:close/>
                </a:path>
              </a:pathLst>
            </a:cu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上箭头 29"/>
            <p:cNvSpPr/>
            <p:nvPr/>
          </p:nvSpPr>
          <p:spPr>
            <a:xfrm rot="2549341" flipH="1" flipV="1">
              <a:off x="5726608" y="1463287"/>
              <a:ext cx="1405220" cy="1584527"/>
            </a:xfrm>
            <a:custGeom>
              <a:avLst/>
              <a:gdLst/>
              <a:ahLst/>
              <a:cxnLst/>
              <a:rect l="l" t="t" r="r" b="b"/>
              <a:pathLst>
                <a:path w="1405220" h="1584527">
                  <a:moveTo>
                    <a:pt x="1405220" y="979052"/>
                  </a:moveTo>
                  <a:lnTo>
                    <a:pt x="744205" y="1584527"/>
                  </a:lnTo>
                  <a:lnTo>
                    <a:pt x="0" y="772058"/>
                  </a:lnTo>
                  <a:lnTo>
                    <a:pt x="282200" y="513568"/>
                  </a:lnTo>
                  <a:lnTo>
                    <a:pt x="282200" y="163658"/>
                  </a:lnTo>
                  <a:lnTo>
                    <a:pt x="230294" y="163658"/>
                  </a:lnTo>
                  <a:lnTo>
                    <a:pt x="334106" y="0"/>
                  </a:lnTo>
                  <a:lnTo>
                    <a:pt x="437918" y="163658"/>
                  </a:lnTo>
                  <a:lnTo>
                    <a:pt x="386012" y="163658"/>
                  </a:lnTo>
                  <a:lnTo>
                    <a:pt x="386012" y="418479"/>
                  </a:lnTo>
                  <a:lnTo>
                    <a:pt x="661015" y="166582"/>
                  </a:lnTo>
                  <a:close/>
                </a:path>
              </a:pathLst>
            </a:custGeom>
            <a:solidFill>
              <a:srgbClr val="FFC000"/>
            </a:solidFill>
            <a:ln w="25400" cap="flat" cmpd="sng" algn="ctr">
              <a:noFill/>
              <a:prstDash val="solid"/>
            </a:ln>
            <a:effectLst>
              <a:innerShdw blurRad="63500" dist="50800" dir="81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TextBox 50"/>
            <p:cNvSpPr txBox="1"/>
            <p:nvPr/>
          </p:nvSpPr>
          <p:spPr>
            <a:xfrm>
              <a:off x="884603" y="1412776"/>
              <a:ext cx="512698" cy="144655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800" b="1" i="0" u="none" strike="noStrike" kern="0" cap="none" spc="0" normalizeH="0" baseline="0" noProof="0" dirty="0">
                  <a:ln w="57150" cmpd="sng">
                    <a:noFill/>
                    <a:prstDash val="solid"/>
                  </a:ln>
                  <a:solidFill>
                    <a:sysClr val="window" lastClr="FFFFFF"/>
                  </a:solidFill>
                  <a:effectLst/>
                  <a:uLnTx/>
                  <a:uFillTx/>
                  <a:latin typeface="Agency FB" pitchFamily="34" charset="0"/>
                  <a:ea typeface="微软雅黑" pitchFamily="34" charset="-122"/>
                  <a:cs typeface="Times New Roman" pitchFamily="18" charset="0"/>
                </a:rPr>
                <a:t>1</a:t>
              </a:r>
            </a:p>
          </p:txBody>
        </p:sp>
      </p:grpSp>
      <p:sp>
        <p:nvSpPr>
          <p:cNvPr id="58" name="TextBox 57"/>
          <p:cNvSpPr txBox="1"/>
          <p:nvPr/>
        </p:nvSpPr>
        <p:spPr>
          <a:xfrm>
            <a:off x="6178894" y="1484784"/>
            <a:ext cx="512698" cy="144655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800" b="1" i="0" u="none" strike="noStrike" kern="0" cap="none" spc="0" normalizeH="0" baseline="0" noProof="0" dirty="0">
                <a:ln w="57150" cmpd="sng">
                  <a:noFill/>
                  <a:prstDash val="solid"/>
                </a:ln>
                <a:solidFill>
                  <a:sysClr val="window" lastClr="FFFFFF"/>
                </a:solidFill>
                <a:effectLst/>
                <a:uLnTx/>
                <a:uFillTx/>
                <a:latin typeface="Agency FB" pitchFamily="34" charset="0"/>
                <a:ea typeface="微软雅黑" pitchFamily="34" charset="-122"/>
                <a:cs typeface="Times New Roman" pitchFamily="18" charset="0"/>
              </a:rPr>
              <a:t>2</a:t>
            </a:r>
          </a:p>
        </p:txBody>
      </p:sp>
      <p:sp>
        <p:nvSpPr>
          <p:cNvPr id="59" name="TextBox 58"/>
          <p:cNvSpPr txBox="1"/>
          <p:nvPr/>
        </p:nvSpPr>
        <p:spPr>
          <a:xfrm>
            <a:off x="1081954" y="3429000"/>
            <a:ext cx="512698" cy="144655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800" b="1" i="0" u="none" strike="noStrike" kern="0" cap="none" spc="0" normalizeH="0" baseline="0" noProof="0" dirty="0">
                <a:ln w="57150" cmpd="sng">
                  <a:noFill/>
                  <a:prstDash val="solid"/>
                </a:ln>
                <a:solidFill>
                  <a:sysClr val="window" lastClr="FFFFFF"/>
                </a:solidFill>
                <a:effectLst/>
                <a:uLnTx/>
                <a:uFillTx/>
                <a:latin typeface="Agency FB" pitchFamily="34" charset="0"/>
                <a:ea typeface="微软雅黑" pitchFamily="34" charset="-122"/>
                <a:cs typeface="Times New Roman" pitchFamily="18" charset="0"/>
              </a:rPr>
              <a:t>3</a:t>
            </a:r>
          </a:p>
        </p:txBody>
      </p:sp>
      <p:sp>
        <p:nvSpPr>
          <p:cNvPr id="60" name="椭圆 59"/>
          <p:cNvSpPr/>
          <p:nvPr/>
        </p:nvSpPr>
        <p:spPr>
          <a:xfrm>
            <a:off x="6288735" y="1340768"/>
            <a:ext cx="155474" cy="155474"/>
          </a:xfrm>
          <a:prstGeom prst="ellipse">
            <a:avLst/>
          </a:pr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椭圆 60"/>
          <p:cNvSpPr/>
          <p:nvPr/>
        </p:nvSpPr>
        <p:spPr>
          <a:xfrm>
            <a:off x="1320183" y="3300564"/>
            <a:ext cx="155474" cy="155474"/>
          </a:xfrm>
          <a:prstGeom prst="ellipse">
            <a:avLst/>
          </a:pr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4416527" y="5289750"/>
            <a:ext cx="155474" cy="155474"/>
          </a:xfrm>
          <a:prstGeom prst="ellipse">
            <a:avLst/>
          </a:pr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3" name="TextBox 62"/>
          <p:cNvSpPr txBox="1"/>
          <p:nvPr/>
        </p:nvSpPr>
        <p:spPr>
          <a:xfrm flipH="1">
            <a:off x="2061824" y="842372"/>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64" name="TextBox 63"/>
          <p:cNvSpPr txBox="1"/>
          <p:nvPr/>
        </p:nvSpPr>
        <p:spPr>
          <a:xfrm>
            <a:off x="2168699" y="1082716"/>
            <a:ext cx="324434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5" name="TextBox 64"/>
          <p:cNvSpPr txBox="1"/>
          <p:nvPr/>
        </p:nvSpPr>
        <p:spPr>
          <a:xfrm flipH="1">
            <a:off x="2061824" y="2822017"/>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66" name="TextBox 65"/>
          <p:cNvSpPr txBox="1"/>
          <p:nvPr/>
        </p:nvSpPr>
        <p:spPr>
          <a:xfrm>
            <a:off x="2168699" y="3062361"/>
            <a:ext cx="324434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7" name="TextBox 66"/>
          <p:cNvSpPr txBox="1"/>
          <p:nvPr/>
        </p:nvSpPr>
        <p:spPr>
          <a:xfrm flipH="1">
            <a:off x="1972263" y="4786026"/>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68" name="TextBox 67"/>
          <p:cNvSpPr txBox="1"/>
          <p:nvPr/>
        </p:nvSpPr>
        <p:spPr>
          <a:xfrm>
            <a:off x="2079139" y="5026370"/>
            <a:ext cx="180129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9" name="TextBox 68"/>
          <p:cNvSpPr txBox="1"/>
          <p:nvPr/>
        </p:nvSpPr>
        <p:spPr>
          <a:xfrm>
            <a:off x="4499992" y="4725144"/>
            <a:ext cx="4591641"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086868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27584" y="620688"/>
            <a:ext cx="4536504" cy="1409994"/>
            <a:chOff x="1691680" y="1412776"/>
            <a:chExt cx="5328592" cy="1656184"/>
          </a:xfrm>
        </p:grpSpPr>
        <p:sp>
          <p:nvSpPr>
            <p:cNvPr id="36" name="矩形 7"/>
            <p:cNvSpPr/>
            <p:nvPr/>
          </p:nvSpPr>
          <p:spPr>
            <a:xfrm>
              <a:off x="2965648" y="1911878"/>
              <a:ext cx="4054624" cy="1004957"/>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757854 h 823168"/>
                <a:gd name="connsiteX4" fmla="*/ 0 w 3914558"/>
                <a:gd name="connsiteY4" fmla="*/ 0 h 823168"/>
                <a:gd name="connsiteX0" fmla="*/ 0 w 3914558"/>
                <a:gd name="connsiteY0" fmla="*/ 0 h 862357"/>
                <a:gd name="connsiteX1" fmla="*/ 3914558 w 3914558"/>
                <a:gd name="connsiteY1" fmla="*/ 0 h 862357"/>
                <a:gd name="connsiteX2" fmla="*/ 3875369 w 3914558"/>
                <a:gd name="connsiteY2" fmla="*/ 862357 h 862357"/>
                <a:gd name="connsiteX3" fmla="*/ 0 w 3914558"/>
                <a:gd name="connsiteY3" fmla="*/ 757854 h 862357"/>
                <a:gd name="connsiteX4" fmla="*/ 0 w 3914558"/>
                <a:gd name="connsiteY4" fmla="*/ 0 h 862357"/>
                <a:gd name="connsiteX0" fmla="*/ 0 w 3940683"/>
                <a:gd name="connsiteY0" fmla="*/ 0 h 849294"/>
                <a:gd name="connsiteX1" fmla="*/ 3914558 w 3940683"/>
                <a:gd name="connsiteY1" fmla="*/ 0 h 849294"/>
                <a:gd name="connsiteX2" fmla="*/ 3940683 w 3940683"/>
                <a:gd name="connsiteY2" fmla="*/ 849294 h 849294"/>
                <a:gd name="connsiteX3" fmla="*/ 0 w 3940683"/>
                <a:gd name="connsiteY3" fmla="*/ 757854 h 849294"/>
                <a:gd name="connsiteX4" fmla="*/ 0 w 3940683"/>
                <a:gd name="connsiteY4" fmla="*/ 0 h 849294"/>
                <a:gd name="connsiteX0" fmla="*/ 0 w 3979871"/>
                <a:gd name="connsiteY0" fmla="*/ 0 h 966860"/>
                <a:gd name="connsiteX1" fmla="*/ 3914558 w 3979871"/>
                <a:gd name="connsiteY1" fmla="*/ 0 h 966860"/>
                <a:gd name="connsiteX2" fmla="*/ 3979871 w 3979871"/>
                <a:gd name="connsiteY2" fmla="*/ 966860 h 966860"/>
                <a:gd name="connsiteX3" fmla="*/ 0 w 3979871"/>
                <a:gd name="connsiteY3" fmla="*/ 757854 h 966860"/>
                <a:gd name="connsiteX4" fmla="*/ 0 w 3979871"/>
                <a:gd name="connsiteY4" fmla="*/ 0 h 966860"/>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3940683"/>
                <a:gd name="connsiteY0" fmla="*/ 0 h 901545"/>
                <a:gd name="connsiteX1" fmla="*/ 3914558 w 3940683"/>
                <a:gd name="connsiteY1" fmla="*/ 0 h 901545"/>
                <a:gd name="connsiteX2" fmla="*/ 3940683 w 3940683"/>
                <a:gd name="connsiteY2" fmla="*/ 901545 h 901545"/>
                <a:gd name="connsiteX3" fmla="*/ 0 w 3940683"/>
                <a:gd name="connsiteY3" fmla="*/ 757854 h 901545"/>
                <a:gd name="connsiteX4" fmla="*/ 0 w 3940683"/>
                <a:gd name="connsiteY4" fmla="*/ 0 h 901545"/>
                <a:gd name="connsiteX0" fmla="*/ 0 w 3992935"/>
                <a:gd name="connsiteY0" fmla="*/ 0 h 901545"/>
                <a:gd name="connsiteX1" fmla="*/ 3914558 w 3992935"/>
                <a:gd name="connsiteY1" fmla="*/ 0 h 901545"/>
                <a:gd name="connsiteX2" fmla="*/ 3992935 w 3992935"/>
                <a:gd name="connsiteY2" fmla="*/ 901545 h 901545"/>
                <a:gd name="connsiteX3" fmla="*/ 0 w 3992935"/>
                <a:gd name="connsiteY3" fmla="*/ 757854 h 901545"/>
                <a:gd name="connsiteX4" fmla="*/ 0 w 3992935"/>
                <a:gd name="connsiteY4" fmla="*/ 0 h 901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1691680" y="1412776"/>
              <a:ext cx="1656184" cy="1656184"/>
            </a:xfrm>
            <a:prstGeom prst="ellipse">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1835696" y="1548683"/>
              <a:ext cx="1368152" cy="1368152"/>
            </a:xfrm>
            <a:prstGeom prst="ellipse">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矩形 2"/>
            <p:cNvSpPr/>
            <p:nvPr/>
          </p:nvSpPr>
          <p:spPr>
            <a:xfrm>
              <a:off x="2961698" y="1890706"/>
              <a:ext cx="3918973" cy="823168"/>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4210254"/>
                <a:gd name="connsiteY0" fmla="*/ 0 h 888744"/>
                <a:gd name="connsiteX1" fmla="*/ 3914558 w 4210254"/>
                <a:gd name="connsiteY1" fmla="*/ 0 h 888744"/>
                <a:gd name="connsiteX2" fmla="*/ 3914558 w 4210254"/>
                <a:gd name="connsiteY2" fmla="*/ 823168 h 888744"/>
                <a:gd name="connsiteX3" fmla="*/ 0 w 4210254"/>
                <a:gd name="connsiteY3" fmla="*/ 823168 h 888744"/>
                <a:gd name="connsiteX4" fmla="*/ 0 w 4210254"/>
                <a:gd name="connsiteY4" fmla="*/ 0 h 888744"/>
                <a:gd name="connsiteX0" fmla="*/ 0 w 3914558"/>
                <a:gd name="connsiteY0" fmla="*/ 0 h 888744"/>
                <a:gd name="connsiteX1" fmla="*/ 3914558 w 3914558"/>
                <a:gd name="connsiteY1" fmla="*/ 0 h 888744"/>
                <a:gd name="connsiteX2" fmla="*/ 3914558 w 3914558"/>
                <a:gd name="connsiteY2" fmla="*/ 823168 h 888744"/>
                <a:gd name="connsiteX3" fmla="*/ 0 w 3914558"/>
                <a:gd name="connsiteY3" fmla="*/ 823168 h 888744"/>
                <a:gd name="connsiteX4" fmla="*/ 0 w 3914558"/>
                <a:gd name="connsiteY4" fmla="*/ 0 h 888744"/>
                <a:gd name="connsiteX0" fmla="*/ 0 w 3920322"/>
                <a:gd name="connsiteY0" fmla="*/ 0 h 867660"/>
                <a:gd name="connsiteX1" fmla="*/ 3914558 w 3920322"/>
                <a:gd name="connsiteY1" fmla="*/ 0 h 867660"/>
                <a:gd name="connsiteX2" fmla="*/ 3849243 w 3920322"/>
                <a:gd name="connsiteY2" fmla="*/ 718665 h 867660"/>
                <a:gd name="connsiteX3" fmla="*/ 0 w 3920322"/>
                <a:gd name="connsiteY3" fmla="*/ 823168 h 867660"/>
                <a:gd name="connsiteX4" fmla="*/ 0 w 3920322"/>
                <a:gd name="connsiteY4" fmla="*/ 0 h 867660"/>
                <a:gd name="connsiteX0" fmla="*/ 0 w 3920322"/>
                <a:gd name="connsiteY0" fmla="*/ 0 h 823168"/>
                <a:gd name="connsiteX1" fmla="*/ 3914558 w 3920322"/>
                <a:gd name="connsiteY1" fmla="*/ 0 h 823168"/>
                <a:gd name="connsiteX2" fmla="*/ 3849243 w 3920322"/>
                <a:gd name="connsiteY2" fmla="*/ 718665 h 823168"/>
                <a:gd name="connsiteX3" fmla="*/ 0 w 3920322"/>
                <a:gd name="connsiteY3" fmla="*/ 823168 h 823168"/>
                <a:gd name="connsiteX4" fmla="*/ 0 w 3920322"/>
                <a:gd name="connsiteY4" fmla="*/ 0 h 823168"/>
                <a:gd name="connsiteX0" fmla="*/ 0 w 3918508"/>
                <a:gd name="connsiteY0" fmla="*/ 0 h 823168"/>
                <a:gd name="connsiteX1" fmla="*/ 3914558 w 3918508"/>
                <a:gd name="connsiteY1" fmla="*/ 0 h 823168"/>
                <a:gd name="connsiteX2" fmla="*/ 3810055 w 3918508"/>
                <a:gd name="connsiteY2" fmla="*/ 640288 h 823168"/>
                <a:gd name="connsiteX3" fmla="*/ 0 w 3918508"/>
                <a:gd name="connsiteY3" fmla="*/ 823168 h 823168"/>
                <a:gd name="connsiteX4" fmla="*/ 0 w 3918508"/>
                <a:gd name="connsiteY4" fmla="*/ 0 h 823168"/>
                <a:gd name="connsiteX0" fmla="*/ 0 w 3918973"/>
                <a:gd name="connsiteY0" fmla="*/ 0 h 823168"/>
                <a:gd name="connsiteX1" fmla="*/ 3914558 w 3918973"/>
                <a:gd name="connsiteY1" fmla="*/ 0 h 823168"/>
                <a:gd name="connsiteX2" fmla="*/ 3823118 w 3918973"/>
                <a:gd name="connsiteY2" fmla="*/ 770916 h 823168"/>
                <a:gd name="connsiteX3" fmla="*/ 0 w 3918973"/>
                <a:gd name="connsiteY3" fmla="*/ 823168 h 823168"/>
                <a:gd name="connsiteX4" fmla="*/ 0 w 3918973"/>
                <a:gd name="connsiteY4" fmla="*/ 0 h 82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椭圆 39"/>
            <p:cNvSpPr/>
            <p:nvPr/>
          </p:nvSpPr>
          <p:spPr>
            <a:xfrm>
              <a:off x="1940200" y="1664804"/>
              <a:ext cx="1152128" cy="1152128"/>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1" name="组合 40"/>
          <p:cNvGrpSpPr/>
          <p:nvPr/>
        </p:nvGrpSpPr>
        <p:grpSpPr>
          <a:xfrm>
            <a:off x="2265815" y="2030682"/>
            <a:ext cx="4536504" cy="1409994"/>
            <a:chOff x="1691680" y="1412776"/>
            <a:chExt cx="5328592" cy="1656184"/>
          </a:xfrm>
        </p:grpSpPr>
        <p:sp>
          <p:nvSpPr>
            <p:cNvPr id="42" name="矩形 7"/>
            <p:cNvSpPr/>
            <p:nvPr/>
          </p:nvSpPr>
          <p:spPr>
            <a:xfrm>
              <a:off x="2965648" y="1911878"/>
              <a:ext cx="4054624" cy="1004957"/>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757854 h 823168"/>
                <a:gd name="connsiteX4" fmla="*/ 0 w 3914558"/>
                <a:gd name="connsiteY4" fmla="*/ 0 h 823168"/>
                <a:gd name="connsiteX0" fmla="*/ 0 w 3914558"/>
                <a:gd name="connsiteY0" fmla="*/ 0 h 862357"/>
                <a:gd name="connsiteX1" fmla="*/ 3914558 w 3914558"/>
                <a:gd name="connsiteY1" fmla="*/ 0 h 862357"/>
                <a:gd name="connsiteX2" fmla="*/ 3875369 w 3914558"/>
                <a:gd name="connsiteY2" fmla="*/ 862357 h 862357"/>
                <a:gd name="connsiteX3" fmla="*/ 0 w 3914558"/>
                <a:gd name="connsiteY3" fmla="*/ 757854 h 862357"/>
                <a:gd name="connsiteX4" fmla="*/ 0 w 3914558"/>
                <a:gd name="connsiteY4" fmla="*/ 0 h 862357"/>
                <a:gd name="connsiteX0" fmla="*/ 0 w 3940683"/>
                <a:gd name="connsiteY0" fmla="*/ 0 h 849294"/>
                <a:gd name="connsiteX1" fmla="*/ 3914558 w 3940683"/>
                <a:gd name="connsiteY1" fmla="*/ 0 h 849294"/>
                <a:gd name="connsiteX2" fmla="*/ 3940683 w 3940683"/>
                <a:gd name="connsiteY2" fmla="*/ 849294 h 849294"/>
                <a:gd name="connsiteX3" fmla="*/ 0 w 3940683"/>
                <a:gd name="connsiteY3" fmla="*/ 757854 h 849294"/>
                <a:gd name="connsiteX4" fmla="*/ 0 w 3940683"/>
                <a:gd name="connsiteY4" fmla="*/ 0 h 849294"/>
                <a:gd name="connsiteX0" fmla="*/ 0 w 3979871"/>
                <a:gd name="connsiteY0" fmla="*/ 0 h 966860"/>
                <a:gd name="connsiteX1" fmla="*/ 3914558 w 3979871"/>
                <a:gd name="connsiteY1" fmla="*/ 0 h 966860"/>
                <a:gd name="connsiteX2" fmla="*/ 3979871 w 3979871"/>
                <a:gd name="connsiteY2" fmla="*/ 966860 h 966860"/>
                <a:gd name="connsiteX3" fmla="*/ 0 w 3979871"/>
                <a:gd name="connsiteY3" fmla="*/ 757854 h 966860"/>
                <a:gd name="connsiteX4" fmla="*/ 0 w 3979871"/>
                <a:gd name="connsiteY4" fmla="*/ 0 h 966860"/>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3940683"/>
                <a:gd name="connsiteY0" fmla="*/ 0 h 901545"/>
                <a:gd name="connsiteX1" fmla="*/ 3914558 w 3940683"/>
                <a:gd name="connsiteY1" fmla="*/ 0 h 901545"/>
                <a:gd name="connsiteX2" fmla="*/ 3940683 w 3940683"/>
                <a:gd name="connsiteY2" fmla="*/ 901545 h 901545"/>
                <a:gd name="connsiteX3" fmla="*/ 0 w 3940683"/>
                <a:gd name="connsiteY3" fmla="*/ 757854 h 901545"/>
                <a:gd name="connsiteX4" fmla="*/ 0 w 3940683"/>
                <a:gd name="connsiteY4" fmla="*/ 0 h 901545"/>
                <a:gd name="connsiteX0" fmla="*/ 0 w 3992935"/>
                <a:gd name="connsiteY0" fmla="*/ 0 h 901545"/>
                <a:gd name="connsiteX1" fmla="*/ 3914558 w 3992935"/>
                <a:gd name="connsiteY1" fmla="*/ 0 h 901545"/>
                <a:gd name="connsiteX2" fmla="*/ 3992935 w 3992935"/>
                <a:gd name="connsiteY2" fmla="*/ 901545 h 901545"/>
                <a:gd name="connsiteX3" fmla="*/ 0 w 3992935"/>
                <a:gd name="connsiteY3" fmla="*/ 757854 h 901545"/>
                <a:gd name="connsiteX4" fmla="*/ 0 w 3992935"/>
                <a:gd name="connsiteY4" fmla="*/ 0 h 901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1691680" y="1412776"/>
              <a:ext cx="1656184" cy="1656184"/>
            </a:xfrm>
            <a:prstGeom prst="ellipse">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1835696" y="1548683"/>
              <a:ext cx="1368152" cy="1368152"/>
            </a:xfrm>
            <a:prstGeom prst="ellipse">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矩形 2"/>
            <p:cNvSpPr/>
            <p:nvPr/>
          </p:nvSpPr>
          <p:spPr>
            <a:xfrm>
              <a:off x="2961698" y="1890706"/>
              <a:ext cx="3918973" cy="823168"/>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4210254"/>
                <a:gd name="connsiteY0" fmla="*/ 0 h 888744"/>
                <a:gd name="connsiteX1" fmla="*/ 3914558 w 4210254"/>
                <a:gd name="connsiteY1" fmla="*/ 0 h 888744"/>
                <a:gd name="connsiteX2" fmla="*/ 3914558 w 4210254"/>
                <a:gd name="connsiteY2" fmla="*/ 823168 h 888744"/>
                <a:gd name="connsiteX3" fmla="*/ 0 w 4210254"/>
                <a:gd name="connsiteY3" fmla="*/ 823168 h 888744"/>
                <a:gd name="connsiteX4" fmla="*/ 0 w 4210254"/>
                <a:gd name="connsiteY4" fmla="*/ 0 h 888744"/>
                <a:gd name="connsiteX0" fmla="*/ 0 w 3914558"/>
                <a:gd name="connsiteY0" fmla="*/ 0 h 888744"/>
                <a:gd name="connsiteX1" fmla="*/ 3914558 w 3914558"/>
                <a:gd name="connsiteY1" fmla="*/ 0 h 888744"/>
                <a:gd name="connsiteX2" fmla="*/ 3914558 w 3914558"/>
                <a:gd name="connsiteY2" fmla="*/ 823168 h 888744"/>
                <a:gd name="connsiteX3" fmla="*/ 0 w 3914558"/>
                <a:gd name="connsiteY3" fmla="*/ 823168 h 888744"/>
                <a:gd name="connsiteX4" fmla="*/ 0 w 3914558"/>
                <a:gd name="connsiteY4" fmla="*/ 0 h 888744"/>
                <a:gd name="connsiteX0" fmla="*/ 0 w 3920322"/>
                <a:gd name="connsiteY0" fmla="*/ 0 h 867660"/>
                <a:gd name="connsiteX1" fmla="*/ 3914558 w 3920322"/>
                <a:gd name="connsiteY1" fmla="*/ 0 h 867660"/>
                <a:gd name="connsiteX2" fmla="*/ 3849243 w 3920322"/>
                <a:gd name="connsiteY2" fmla="*/ 718665 h 867660"/>
                <a:gd name="connsiteX3" fmla="*/ 0 w 3920322"/>
                <a:gd name="connsiteY3" fmla="*/ 823168 h 867660"/>
                <a:gd name="connsiteX4" fmla="*/ 0 w 3920322"/>
                <a:gd name="connsiteY4" fmla="*/ 0 h 867660"/>
                <a:gd name="connsiteX0" fmla="*/ 0 w 3920322"/>
                <a:gd name="connsiteY0" fmla="*/ 0 h 823168"/>
                <a:gd name="connsiteX1" fmla="*/ 3914558 w 3920322"/>
                <a:gd name="connsiteY1" fmla="*/ 0 h 823168"/>
                <a:gd name="connsiteX2" fmla="*/ 3849243 w 3920322"/>
                <a:gd name="connsiteY2" fmla="*/ 718665 h 823168"/>
                <a:gd name="connsiteX3" fmla="*/ 0 w 3920322"/>
                <a:gd name="connsiteY3" fmla="*/ 823168 h 823168"/>
                <a:gd name="connsiteX4" fmla="*/ 0 w 3920322"/>
                <a:gd name="connsiteY4" fmla="*/ 0 h 823168"/>
                <a:gd name="connsiteX0" fmla="*/ 0 w 3918508"/>
                <a:gd name="connsiteY0" fmla="*/ 0 h 823168"/>
                <a:gd name="connsiteX1" fmla="*/ 3914558 w 3918508"/>
                <a:gd name="connsiteY1" fmla="*/ 0 h 823168"/>
                <a:gd name="connsiteX2" fmla="*/ 3810055 w 3918508"/>
                <a:gd name="connsiteY2" fmla="*/ 640288 h 823168"/>
                <a:gd name="connsiteX3" fmla="*/ 0 w 3918508"/>
                <a:gd name="connsiteY3" fmla="*/ 823168 h 823168"/>
                <a:gd name="connsiteX4" fmla="*/ 0 w 3918508"/>
                <a:gd name="connsiteY4" fmla="*/ 0 h 823168"/>
                <a:gd name="connsiteX0" fmla="*/ 0 w 3918973"/>
                <a:gd name="connsiteY0" fmla="*/ 0 h 823168"/>
                <a:gd name="connsiteX1" fmla="*/ 3914558 w 3918973"/>
                <a:gd name="connsiteY1" fmla="*/ 0 h 823168"/>
                <a:gd name="connsiteX2" fmla="*/ 3823118 w 3918973"/>
                <a:gd name="connsiteY2" fmla="*/ 770916 h 823168"/>
                <a:gd name="connsiteX3" fmla="*/ 0 w 3918973"/>
                <a:gd name="connsiteY3" fmla="*/ 823168 h 823168"/>
                <a:gd name="connsiteX4" fmla="*/ 0 w 3918973"/>
                <a:gd name="connsiteY4" fmla="*/ 0 h 82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1940200" y="1664804"/>
              <a:ext cx="1152128" cy="1152128"/>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7" name="组合 46"/>
          <p:cNvGrpSpPr/>
          <p:nvPr/>
        </p:nvGrpSpPr>
        <p:grpSpPr>
          <a:xfrm>
            <a:off x="827584" y="3356992"/>
            <a:ext cx="4536504" cy="1409994"/>
            <a:chOff x="1691680" y="1412776"/>
            <a:chExt cx="5328592" cy="1656184"/>
          </a:xfrm>
        </p:grpSpPr>
        <p:sp>
          <p:nvSpPr>
            <p:cNvPr id="48" name="矩形 7"/>
            <p:cNvSpPr/>
            <p:nvPr/>
          </p:nvSpPr>
          <p:spPr>
            <a:xfrm>
              <a:off x="2965648" y="1911878"/>
              <a:ext cx="4054624" cy="1004957"/>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757854 h 823168"/>
                <a:gd name="connsiteX4" fmla="*/ 0 w 3914558"/>
                <a:gd name="connsiteY4" fmla="*/ 0 h 823168"/>
                <a:gd name="connsiteX0" fmla="*/ 0 w 3914558"/>
                <a:gd name="connsiteY0" fmla="*/ 0 h 862357"/>
                <a:gd name="connsiteX1" fmla="*/ 3914558 w 3914558"/>
                <a:gd name="connsiteY1" fmla="*/ 0 h 862357"/>
                <a:gd name="connsiteX2" fmla="*/ 3875369 w 3914558"/>
                <a:gd name="connsiteY2" fmla="*/ 862357 h 862357"/>
                <a:gd name="connsiteX3" fmla="*/ 0 w 3914558"/>
                <a:gd name="connsiteY3" fmla="*/ 757854 h 862357"/>
                <a:gd name="connsiteX4" fmla="*/ 0 w 3914558"/>
                <a:gd name="connsiteY4" fmla="*/ 0 h 862357"/>
                <a:gd name="connsiteX0" fmla="*/ 0 w 3940683"/>
                <a:gd name="connsiteY0" fmla="*/ 0 h 849294"/>
                <a:gd name="connsiteX1" fmla="*/ 3914558 w 3940683"/>
                <a:gd name="connsiteY1" fmla="*/ 0 h 849294"/>
                <a:gd name="connsiteX2" fmla="*/ 3940683 w 3940683"/>
                <a:gd name="connsiteY2" fmla="*/ 849294 h 849294"/>
                <a:gd name="connsiteX3" fmla="*/ 0 w 3940683"/>
                <a:gd name="connsiteY3" fmla="*/ 757854 h 849294"/>
                <a:gd name="connsiteX4" fmla="*/ 0 w 3940683"/>
                <a:gd name="connsiteY4" fmla="*/ 0 h 849294"/>
                <a:gd name="connsiteX0" fmla="*/ 0 w 3979871"/>
                <a:gd name="connsiteY0" fmla="*/ 0 h 966860"/>
                <a:gd name="connsiteX1" fmla="*/ 3914558 w 3979871"/>
                <a:gd name="connsiteY1" fmla="*/ 0 h 966860"/>
                <a:gd name="connsiteX2" fmla="*/ 3979871 w 3979871"/>
                <a:gd name="connsiteY2" fmla="*/ 966860 h 966860"/>
                <a:gd name="connsiteX3" fmla="*/ 0 w 3979871"/>
                <a:gd name="connsiteY3" fmla="*/ 757854 h 966860"/>
                <a:gd name="connsiteX4" fmla="*/ 0 w 3979871"/>
                <a:gd name="connsiteY4" fmla="*/ 0 h 966860"/>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3940683"/>
                <a:gd name="connsiteY0" fmla="*/ 0 h 901545"/>
                <a:gd name="connsiteX1" fmla="*/ 3914558 w 3940683"/>
                <a:gd name="connsiteY1" fmla="*/ 0 h 901545"/>
                <a:gd name="connsiteX2" fmla="*/ 3940683 w 3940683"/>
                <a:gd name="connsiteY2" fmla="*/ 901545 h 901545"/>
                <a:gd name="connsiteX3" fmla="*/ 0 w 3940683"/>
                <a:gd name="connsiteY3" fmla="*/ 757854 h 901545"/>
                <a:gd name="connsiteX4" fmla="*/ 0 w 3940683"/>
                <a:gd name="connsiteY4" fmla="*/ 0 h 901545"/>
                <a:gd name="connsiteX0" fmla="*/ 0 w 3992935"/>
                <a:gd name="connsiteY0" fmla="*/ 0 h 901545"/>
                <a:gd name="connsiteX1" fmla="*/ 3914558 w 3992935"/>
                <a:gd name="connsiteY1" fmla="*/ 0 h 901545"/>
                <a:gd name="connsiteX2" fmla="*/ 3992935 w 3992935"/>
                <a:gd name="connsiteY2" fmla="*/ 901545 h 901545"/>
                <a:gd name="connsiteX3" fmla="*/ 0 w 3992935"/>
                <a:gd name="connsiteY3" fmla="*/ 757854 h 901545"/>
                <a:gd name="connsiteX4" fmla="*/ 0 w 3992935"/>
                <a:gd name="connsiteY4" fmla="*/ 0 h 901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1691680" y="1412776"/>
              <a:ext cx="1656184" cy="1656184"/>
            </a:xfrm>
            <a:prstGeom prst="ellipse">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椭圆 49"/>
            <p:cNvSpPr/>
            <p:nvPr/>
          </p:nvSpPr>
          <p:spPr>
            <a:xfrm>
              <a:off x="1835696" y="1548683"/>
              <a:ext cx="1368152" cy="1368152"/>
            </a:xfrm>
            <a:prstGeom prst="ellipse">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矩形 2"/>
            <p:cNvSpPr/>
            <p:nvPr/>
          </p:nvSpPr>
          <p:spPr>
            <a:xfrm>
              <a:off x="2961698" y="1890706"/>
              <a:ext cx="3918973" cy="823168"/>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4210254"/>
                <a:gd name="connsiteY0" fmla="*/ 0 h 888744"/>
                <a:gd name="connsiteX1" fmla="*/ 3914558 w 4210254"/>
                <a:gd name="connsiteY1" fmla="*/ 0 h 888744"/>
                <a:gd name="connsiteX2" fmla="*/ 3914558 w 4210254"/>
                <a:gd name="connsiteY2" fmla="*/ 823168 h 888744"/>
                <a:gd name="connsiteX3" fmla="*/ 0 w 4210254"/>
                <a:gd name="connsiteY3" fmla="*/ 823168 h 888744"/>
                <a:gd name="connsiteX4" fmla="*/ 0 w 4210254"/>
                <a:gd name="connsiteY4" fmla="*/ 0 h 888744"/>
                <a:gd name="connsiteX0" fmla="*/ 0 w 3914558"/>
                <a:gd name="connsiteY0" fmla="*/ 0 h 888744"/>
                <a:gd name="connsiteX1" fmla="*/ 3914558 w 3914558"/>
                <a:gd name="connsiteY1" fmla="*/ 0 h 888744"/>
                <a:gd name="connsiteX2" fmla="*/ 3914558 w 3914558"/>
                <a:gd name="connsiteY2" fmla="*/ 823168 h 888744"/>
                <a:gd name="connsiteX3" fmla="*/ 0 w 3914558"/>
                <a:gd name="connsiteY3" fmla="*/ 823168 h 888744"/>
                <a:gd name="connsiteX4" fmla="*/ 0 w 3914558"/>
                <a:gd name="connsiteY4" fmla="*/ 0 h 888744"/>
                <a:gd name="connsiteX0" fmla="*/ 0 w 3920322"/>
                <a:gd name="connsiteY0" fmla="*/ 0 h 867660"/>
                <a:gd name="connsiteX1" fmla="*/ 3914558 w 3920322"/>
                <a:gd name="connsiteY1" fmla="*/ 0 h 867660"/>
                <a:gd name="connsiteX2" fmla="*/ 3849243 w 3920322"/>
                <a:gd name="connsiteY2" fmla="*/ 718665 h 867660"/>
                <a:gd name="connsiteX3" fmla="*/ 0 w 3920322"/>
                <a:gd name="connsiteY3" fmla="*/ 823168 h 867660"/>
                <a:gd name="connsiteX4" fmla="*/ 0 w 3920322"/>
                <a:gd name="connsiteY4" fmla="*/ 0 h 867660"/>
                <a:gd name="connsiteX0" fmla="*/ 0 w 3920322"/>
                <a:gd name="connsiteY0" fmla="*/ 0 h 823168"/>
                <a:gd name="connsiteX1" fmla="*/ 3914558 w 3920322"/>
                <a:gd name="connsiteY1" fmla="*/ 0 h 823168"/>
                <a:gd name="connsiteX2" fmla="*/ 3849243 w 3920322"/>
                <a:gd name="connsiteY2" fmla="*/ 718665 h 823168"/>
                <a:gd name="connsiteX3" fmla="*/ 0 w 3920322"/>
                <a:gd name="connsiteY3" fmla="*/ 823168 h 823168"/>
                <a:gd name="connsiteX4" fmla="*/ 0 w 3920322"/>
                <a:gd name="connsiteY4" fmla="*/ 0 h 823168"/>
                <a:gd name="connsiteX0" fmla="*/ 0 w 3918508"/>
                <a:gd name="connsiteY0" fmla="*/ 0 h 823168"/>
                <a:gd name="connsiteX1" fmla="*/ 3914558 w 3918508"/>
                <a:gd name="connsiteY1" fmla="*/ 0 h 823168"/>
                <a:gd name="connsiteX2" fmla="*/ 3810055 w 3918508"/>
                <a:gd name="connsiteY2" fmla="*/ 640288 h 823168"/>
                <a:gd name="connsiteX3" fmla="*/ 0 w 3918508"/>
                <a:gd name="connsiteY3" fmla="*/ 823168 h 823168"/>
                <a:gd name="connsiteX4" fmla="*/ 0 w 3918508"/>
                <a:gd name="connsiteY4" fmla="*/ 0 h 823168"/>
                <a:gd name="connsiteX0" fmla="*/ 0 w 3918973"/>
                <a:gd name="connsiteY0" fmla="*/ 0 h 823168"/>
                <a:gd name="connsiteX1" fmla="*/ 3914558 w 3918973"/>
                <a:gd name="connsiteY1" fmla="*/ 0 h 823168"/>
                <a:gd name="connsiteX2" fmla="*/ 3823118 w 3918973"/>
                <a:gd name="connsiteY2" fmla="*/ 770916 h 823168"/>
                <a:gd name="connsiteX3" fmla="*/ 0 w 3918973"/>
                <a:gd name="connsiteY3" fmla="*/ 823168 h 823168"/>
                <a:gd name="connsiteX4" fmla="*/ 0 w 3918973"/>
                <a:gd name="connsiteY4" fmla="*/ 0 h 82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51"/>
            <p:cNvSpPr/>
            <p:nvPr/>
          </p:nvSpPr>
          <p:spPr>
            <a:xfrm>
              <a:off x="1940200" y="1664804"/>
              <a:ext cx="1152128" cy="1152128"/>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3" name="组合 52"/>
          <p:cNvGrpSpPr/>
          <p:nvPr/>
        </p:nvGrpSpPr>
        <p:grpSpPr>
          <a:xfrm>
            <a:off x="2265815" y="4766986"/>
            <a:ext cx="4536504" cy="1409994"/>
            <a:chOff x="1691680" y="1412776"/>
            <a:chExt cx="5328592" cy="1656184"/>
          </a:xfrm>
        </p:grpSpPr>
        <p:sp>
          <p:nvSpPr>
            <p:cNvPr id="54" name="矩形 7"/>
            <p:cNvSpPr/>
            <p:nvPr/>
          </p:nvSpPr>
          <p:spPr>
            <a:xfrm>
              <a:off x="2965648" y="1911878"/>
              <a:ext cx="4054624" cy="1004957"/>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757854 h 823168"/>
                <a:gd name="connsiteX4" fmla="*/ 0 w 3914558"/>
                <a:gd name="connsiteY4" fmla="*/ 0 h 823168"/>
                <a:gd name="connsiteX0" fmla="*/ 0 w 3914558"/>
                <a:gd name="connsiteY0" fmla="*/ 0 h 862357"/>
                <a:gd name="connsiteX1" fmla="*/ 3914558 w 3914558"/>
                <a:gd name="connsiteY1" fmla="*/ 0 h 862357"/>
                <a:gd name="connsiteX2" fmla="*/ 3875369 w 3914558"/>
                <a:gd name="connsiteY2" fmla="*/ 862357 h 862357"/>
                <a:gd name="connsiteX3" fmla="*/ 0 w 3914558"/>
                <a:gd name="connsiteY3" fmla="*/ 757854 h 862357"/>
                <a:gd name="connsiteX4" fmla="*/ 0 w 3914558"/>
                <a:gd name="connsiteY4" fmla="*/ 0 h 862357"/>
                <a:gd name="connsiteX0" fmla="*/ 0 w 3940683"/>
                <a:gd name="connsiteY0" fmla="*/ 0 h 849294"/>
                <a:gd name="connsiteX1" fmla="*/ 3914558 w 3940683"/>
                <a:gd name="connsiteY1" fmla="*/ 0 h 849294"/>
                <a:gd name="connsiteX2" fmla="*/ 3940683 w 3940683"/>
                <a:gd name="connsiteY2" fmla="*/ 849294 h 849294"/>
                <a:gd name="connsiteX3" fmla="*/ 0 w 3940683"/>
                <a:gd name="connsiteY3" fmla="*/ 757854 h 849294"/>
                <a:gd name="connsiteX4" fmla="*/ 0 w 3940683"/>
                <a:gd name="connsiteY4" fmla="*/ 0 h 849294"/>
                <a:gd name="connsiteX0" fmla="*/ 0 w 3979871"/>
                <a:gd name="connsiteY0" fmla="*/ 0 h 966860"/>
                <a:gd name="connsiteX1" fmla="*/ 3914558 w 3979871"/>
                <a:gd name="connsiteY1" fmla="*/ 0 h 966860"/>
                <a:gd name="connsiteX2" fmla="*/ 3979871 w 3979871"/>
                <a:gd name="connsiteY2" fmla="*/ 966860 h 966860"/>
                <a:gd name="connsiteX3" fmla="*/ 0 w 3979871"/>
                <a:gd name="connsiteY3" fmla="*/ 757854 h 966860"/>
                <a:gd name="connsiteX4" fmla="*/ 0 w 3979871"/>
                <a:gd name="connsiteY4" fmla="*/ 0 h 966860"/>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4032123"/>
                <a:gd name="connsiteY0" fmla="*/ 0 h 940734"/>
                <a:gd name="connsiteX1" fmla="*/ 3914558 w 4032123"/>
                <a:gd name="connsiteY1" fmla="*/ 0 h 940734"/>
                <a:gd name="connsiteX2" fmla="*/ 4032123 w 4032123"/>
                <a:gd name="connsiteY2" fmla="*/ 940734 h 940734"/>
                <a:gd name="connsiteX3" fmla="*/ 0 w 4032123"/>
                <a:gd name="connsiteY3" fmla="*/ 757854 h 940734"/>
                <a:gd name="connsiteX4" fmla="*/ 0 w 4032123"/>
                <a:gd name="connsiteY4" fmla="*/ 0 h 940734"/>
                <a:gd name="connsiteX0" fmla="*/ 0 w 3940683"/>
                <a:gd name="connsiteY0" fmla="*/ 0 h 901545"/>
                <a:gd name="connsiteX1" fmla="*/ 3914558 w 3940683"/>
                <a:gd name="connsiteY1" fmla="*/ 0 h 901545"/>
                <a:gd name="connsiteX2" fmla="*/ 3940683 w 3940683"/>
                <a:gd name="connsiteY2" fmla="*/ 901545 h 901545"/>
                <a:gd name="connsiteX3" fmla="*/ 0 w 3940683"/>
                <a:gd name="connsiteY3" fmla="*/ 757854 h 901545"/>
                <a:gd name="connsiteX4" fmla="*/ 0 w 3940683"/>
                <a:gd name="connsiteY4" fmla="*/ 0 h 901545"/>
                <a:gd name="connsiteX0" fmla="*/ 0 w 3992935"/>
                <a:gd name="connsiteY0" fmla="*/ 0 h 901545"/>
                <a:gd name="connsiteX1" fmla="*/ 3914558 w 3992935"/>
                <a:gd name="connsiteY1" fmla="*/ 0 h 901545"/>
                <a:gd name="connsiteX2" fmla="*/ 3992935 w 3992935"/>
                <a:gd name="connsiteY2" fmla="*/ 901545 h 901545"/>
                <a:gd name="connsiteX3" fmla="*/ 0 w 3992935"/>
                <a:gd name="connsiteY3" fmla="*/ 757854 h 901545"/>
                <a:gd name="connsiteX4" fmla="*/ 0 w 3992935"/>
                <a:gd name="connsiteY4" fmla="*/ 0 h 901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椭圆 54"/>
            <p:cNvSpPr/>
            <p:nvPr/>
          </p:nvSpPr>
          <p:spPr>
            <a:xfrm>
              <a:off x="1691680" y="1412776"/>
              <a:ext cx="1656184" cy="1656184"/>
            </a:xfrm>
            <a:prstGeom prst="ellipse">
              <a:avLst/>
            </a:prstGeom>
            <a:solidFill>
              <a:srgbClr val="F796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1835696" y="1548683"/>
              <a:ext cx="1368152" cy="1368152"/>
            </a:xfrm>
            <a:prstGeom prst="ellipse">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矩形 2"/>
            <p:cNvSpPr/>
            <p:nvPr/>
          </p:nvSpPr>
          <p:spPr>
            <a:xfrm>
              <a:off x="2961698" y="1890706"/>
              <a:ext cx="3918973" cy="823168"/>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 fmla="*/ 0 w 4210254"/>
                <a:gd name="connsiteY0" fmla="*/ 0 h 888744"/>
                <a:gd name="connsiteX1" fmla="*/ 3914558 w 4210254"/>
                <a:gd name="connsiteY1" fmla="*/ 0 h 888744"/>
                <a:gd name="connsiteX2" fmla="*/ 3914558 w 4210254"/>
                <a:gd name="connsiteY2" fmla="*/ 823168 h 888744"/>
                <a:gd name="connsiteX3" fmla="*/ 0 w 4210254"/>
                <a:gd name="connsiteY3" fmla="*/ 823168 h 888744"/>
                <a:gd name="connsiteX4" fmla="*/ 0 w 4210254"/>
                <a:gd name="connsiteY4" fmla="*/ 0 h 888744"/>
                <a:gd name="connsiteX0" fmla="*/ 0 w 3914558"/>
                <a:gd name="connsiteY0" fmla="*/ 0 h 888744"/>
                <a:gd name="connsiteX1" fmla="*/ 3914558 w 3914558"/>
                <a:gd name="connsiteY1" fmla="*/ 0 h 888744"/>
                <a:gd name="connsiteX2" fmla="*/ 3914558 w 3914558"/>
                <a:gd name="connsiteY2" fmla="*/ 823168 h 888744"/>
                <a:gd name="connsiteX3" fmla="*/ 0 w 3914558"/>
                <a:gd name="connsiteY3" fmla="*/ 823168 h 888744"/>
                <a:gd name="connsiteX4" fmla="*/ 0 w 3914558"/>
                <a:gd name="connsiteY4" fmla="*/ 0 h 888744"/>
                <a:gd name="connsiteX0" fmla="*/ 0 w 3920322"/>
                <a:gd name="connsiteY0" fmla="*/ 0 h 867660"/>
                <a:gd name="connsiteX1" fmla="*/ 3914558 w 3920322"/>
                <a:gd name="connsiteY1" fmla="*/ 0 h 867660"/>
                <a:gd name="connsiteX2" fmla="*/ 3849243 w 3920322"/>
                <a:gd name="connsiteY2" fmla="*/ 718665 h 867660"/>
                <a:gd name="connsiteX3" fmla="*/ 0 w 3920322"/>
                <a:gd name="connsiteY3" fmla="*/ 823168 h 867660"/>
                <a:gd name="connsiteX4" fmla="*/ 0 w 3920322"/>
                <a:gd name="connsiteY4" fmla="*/ 0 h 867660"/>
                <a:gd name="connsiteX0" fmla="*/ 0 w 3920322"/>
                <a:gd name="connsiteY0" fmla="*/ 0 h 823168"/>
                <a:gd name="connsiteX1" fmla="*/ 3914558 w 3920322"/>
                <a:gd name="connsiteY1" fmla="*/ 0 h 823168"/>
                <a:gd name="connsiteX2" fmla="*/ 3849243 w 3920322"/>
                <a:gd name="connsiteY2" fmla="*/ 718665 h 823168"/>
                <a:gd name="connsiteX3" fmla="*/ 0 w 3920322"/>
                <a:gd name="connsiteY3" fmla="*/ 823168 h 823168"/>
                <a:gd name="connsiteX4" fmla="*/ 0 w 3920322"/>
                <a:gd name="connsiteY4" fmla="*/ 0 h 823168"/>
                <a:gd name="connsiteX0" fmla="*/ 0 w 3918508"/>
                <a:gd name="connsiteY0" fmla="*/ 0 h 823168"/>
                <a:gd name="connsiteX1" fmla="*/ 3914558 w 3918508"/>
                <a:gd name="connsiteY1" fmla="*/ 0 h 823168"/>
                <a:gd name="connsiteX2" fmla="*/ 3810055 w 3918508"/>
                <a:gd name="connsiteY2" fmla="*/ 640288 h 823168"/>
                <a:gd name="connsiteX3" fmla="*/ 0 w 3918508"/>
                <a:gd name="connsiteY3" fmla="*/ 823168 h 823168"/>
                <a:gd name="connsiteX4" fmla="*/ 0 w 3918508"/>
                <a:gd name="connsiteY4" fmla="*/ 0 h 823168"/>
                <a:gd name="connsiteX0" fmla="*/ 0 w 3918973"/>
                <a:gd name="connsiteY0" fmla="*/ 0 h 823168"/>
                <a:gd name="connsiteX1" fmla="*/ 3914558 w 3918973"/>
                <a:gd name="connsiteY1" fmla="*/ 0 h 823168"/>
                <a:gd name="connsiteX2" fmla="*/ 3823118 w 3918973"/>
                <a:gd name="connsiteY2" fmla="*/ 770916 h 823168"/>
                <a:gd name="connsiteX3" fmla="*/ 0 w 3918973"/>
                <a:gd name="connsiteY3" fmla="*/ 823168 h 823168"/>
                <a:gd name="connsiteX4" fmla="*/ 0 w 3918973"/>
                <a:gd name="connsiteY4" fmla="*/ 0 h 82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椭圆 57"/>
            <p:cNvSpPr/>
            <p:nvPr/>
          </p:nvSpPr>
          <p:spPr>
            <a:xfrm>
              <a:off x="1940200" y="1664804"/>
              <a:ext cx="1152128" cy="1152128"/>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9" name="TextBox 58"/>
          <p:cNvSpPr txBox="1"/>
          <p:nvPr/>
        </p:nvSpPr>
        <p:spPr>
          <a:xfrm flipH="1">
            <a:off x="1093582" y="991745"/>
            <a:ext cx="84057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A</a:t>
            </a:r>
            <a:endParaRPr kumimoji="0" lang="zh-CN" altLang="en-US"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60" name="TextBox 59"/>
          <p:cNvSpPr txBox="1"/>
          <p:nvPr/>
        </p:nvSpPr>
        <p:spPr>
          <a:xfrm flipH="1">
            <a:off x="2539509" y="2417299"/>
            <a:ext cx="84057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B</a:t>
            </a:r>
            <a:endParaRPr kumimoji="0" lang="zh-CN" altLang="en-US"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flipH="1">
            <a:off x="1079244" y="3742623"/>
            <a:ext cx="84057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C</a:t>
            </a:r>
            <a:endParaRPr kumimoji="0" lang="zh-CN" altLang="en-US"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flipH="1">
            <a:off x="2578958" y="5186106"/>
            <a:ext cx="84057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D</a:t>
            </a:r>
            <a:endParaRPr kumimoji="0" lang="zh-CN" altLang="en-US" sz="54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63" name="TextBox 62"/>
          <p:cNvSpPr txBox="1"/>
          <p:nvPr/>
        </p:nvSpPr>
        <p:spPr>
          <a:xfrm>
            <a:off x="2252414" y="1105580"/>
            <a:ext cx="286021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4" name="TextBox 63"/>
          <p:cNvSpPr txBox="1"/>
          <p:nvPr/>
        </p:nvSpPr>
        <p:spPr>
          <a:xfrm>
            <a:off x="3672238" y="2528499"/>
            <a:ext cx="286021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5" name="TextBox 64"/>
          <p:cNvSpPr txBox="1"/>
          <p:nvPr/>
        </p:nvSpPr>
        <p:spPr>
          <a:xfrm>
            <a:off x="2287049" y="3837806"/>
            <a:ext cx="286021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6" name="TextBox 65"/>
          <p:cNvSpPr txBox="1"/>
          <p:nvPr/>
        </p:nvSpPr>
        <p:spPr>
          <a:xfrm>
            <a:off x="3706873" y="5260725"/>
            <a:ext cx="286021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7" name="TextBox 66"/>
          <p:cNvSpPr txBox="1"/>
          <p:nvPr/>
        </p:nvSpPr>
        <p:spPr>
          <a:xfrm rot="5400000">
            <a:off x="4532800" y="3084734"/>
            <a:ext cx="658253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730285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15817" y="2857153"/>
            <a:ext cx="3240360" cy="576064"/>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1" name="矩形 20"/>
          <p:cNvSpPr/>
          <p:nvPr/>
        </p:nvSpPr>
        <p:spPr>
          <a:xfrm>
            <a:off x="2915816" y="4782369"/>
            <a:ext cx="5365055" cy="576064"/>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矩形 21"/>
          <p:cNvSpPr/>
          <p:nvPr/>
        </p:nvSpPr>
        <p:spPr>
          <a:xfrm>
            <a:off x="2915817" y="3649241"/>
            <a:ext cx="4197880" cy="787871"/>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3" name="矩形 22"/>
          <p:cNvSpPr/>
          <p:nvPr/>
        </p:nvSpPr>
        <p:spPr>
          <a:xfrm>
            <a:off x="2915817" y="1894545"/>
            <a:ext cx="4464496" cy="576064"/>
          </a:xfrm>
          <a:prstGeom prst="rect">
            <a:avLst/>
          </a:prstGeom>
          <a:solidFill>
            <a:srgbClr val="FFC0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4" name="标题 1"/>
          <p:cNvSpPr txBox="1">
            <a:spLocks/>
          </p:cNvSpPr>
          <p:nvPr/>
        </p:nvSpPr>
        <p:spPr>
          <a:xfrm>
            <a:off x="323577" y="912937"/>
            <a:ext cx="3312319" cy="8556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rgbClr val="C0504D">
                    <a:lumMod val="75000"/>
                  </a:srgbClr>
                </a:solidFill>
                <a:effectLst/>
                <a:uLnTx/>
                <a:uFillTx/>
                <a:latin typeface="Calibri"/>
                <a:ea typeface="宋体"/>
                <a:cs typeface="+mj-cs"/>
              </a:rPr>
              <a:t>Content</a:t>
            </a:r>
            <a:endParaRPr kumimoji="0" lang="zh-CN" altLang="en-US" sz="4400" b="0" i="0" u="none" strike="noStrike" kern="1200" cap="none" spc="0" normalizeH="0" baseline="0" noProof="0" dirty="0">
              <a:ln>
                <a:noFill/>
              </a:ln>
              <a:solidFill>
                <a:srgbClr val="C0504D">
                  <a:lumMod val="75000"/>
                </a:srgbClr>
              </a:solidFill>
              <a:effectLst/>
              <a:uLnTx/>
              <a:uFillTx/>
              <a:latin typeface="Calibri"/>
              <a:ea typeface="宋体"/>
              <a:cs typeface="+mj-cs"/>
            </a:endParaRPr>
          </a:p>
        </p:txBody>
      </p:sp>
      <p:cxnSp>
        <p:nvCxnSpPr>
          <p:cNvPr id="25" name="直接连接符 24"/>
          <p:cNvCxnSpPr/>
          <p:nvPr/>
        </p:nvCxnSpPr>
        <p:spPr>
          <a:xfrm>
            <a:off x="2915816" y="1340768"/>
            <a:ext cx="0" cy="4536504"/>
          </a:xfrm>
          <a:prstGeom prst="line">
            <a:avLst/>
          </a:prstGeom>
          <a:noFill/>
          <a:ln w="28575" cap="flat" cmpd="sng" algn="ctr">
            <a:solidFill>
              <a:srgbClr val="C0504D">
                <a:lumMod val="75000"/>
              </a:srgbClr>
            </a:solidFill>
            <a:prstDash val="solid"/>
          </a:ln>
          <a:effectLst/>
        </p:spPr>
      </p:cxnSp>
      <p:cxnSp>
        <p:nvCxnSpPr>
          <p:cNvPr id="26" name="直接连接符 25"/>
          <p:cNvCxnSpPr/>
          <p:nvPr/>
        </p:nvCxnSpPr>
        <p:spPr>
          <a:xfrm>
            <a:off x="0" y="1700808"/>
            <a:ext cx="3599433" cy="0"/>
          </a:xfrm>
          <a:prstGeom prst="line">
            <a:avLst/>
          </a:prstGeom>
          <a:noFill/>
          <a:ln w="28575" cap="flat" cmpd="sng" algn="ctr">
            <a:solidFill>
              <a:srgbClr val="C0504D">
                <a:lumMod val="75000"/>
              </a:srgbClr>
            </a:solidFill>
            <a:prstDash val="solid"/>
          </a:ln>
          <a:effectLst/>
        </p:spPr>
      </p:cxnSp>
      <p:cxnSp>
        <p:nvCxnSpPr>
          <p:cNvPr id="27" name="直接连接符 26"/>
          <p:cNvCxnSpPr/>
          <p:nvPr/>
        </p:nvCxnSpPr>
        <p:spPr>
          <a:xfrm>
            <a:off x="2627784" y="2636912"/>
            <a:ext cx="576064" cy="0"/>
          </a:xfrm>
          <a:prstGeom prst="line">
            <a:avLst/>
          </a:prstGeom>
          <a:noFill/>
          <a:ln w="28575" cap="flat" cmpd="sng" algn="ctr">
            <a:solidFill>
              <a:srgbClr val="C0504D">
                <a:lumMod val="75000"/>
              </a:srgbClr>
            </a:solidFill>
            <a:prstDash val="solid"/>
          </a:ln>
          <a:effectLst/>
        </p:spPr>
      </p:cxnSp>
      <p:cxnSp>
        <p:nvCxnSpPr>
          <p:cNvPr id="28" name="直接连接符 27"/>
          <p:cNvCxnSpPr/>
          <p:nvPr/>
        </p:nvCxnSpPr>
        <p:spPr>
          <a:xfrm>
            <a:off x="2627784" y="3573016"/>
            <a:ext cx="576064" cy="0"/>
          </a:xfrm>
          <a:prstGeom prst="line">
            <a:avLst/>
          </a:prstGeom>
          <a:noFill/>
          <a:ln w="28575" cap="flat" cmpd="sng" algn="ctr">
            <a:solidFill>
              <a:srgbClr val="C0504D">
                <a:lumMod val="75000"/>
              </a:srgbClr>
            </a:solidFill>
            <a:prstDash val="solid"/>
          </a:ln>
          <a:effectLst/>
        </p:spPr>
      </p:cxnSp>
      <p:cxnSp>
        <p:nvCxnSpPr>
          <p:cNvPr id="29" name="直接连接符 28"/>
          <p:cNvCxnSpPr/>
          <p:nvPr/>
        </p:nvCxnSpPr>
        <p:spPr>
          <a:xfrm>
            <a:off x="2627784" y="4509120"/>
            <a:ext cx="576064" cy="0"/>
          </a:xfrm>
          <a:prstGeom prst="line">
            <a:avLst/>
          </a:prstGeom>
          <a:noFill/>
          <a:ln w="28575" cap="flat" cmpd="sng" algn="ctr">
            <a:solidFill>
              <a:srgbClr val="C0504D">
                <a:lumMod val="75000"/>
              </a:srgbClr>
            </a:solidFill>
            <a:prstDash val="solid"/>
          </a:ln>
          <a:effectLst/>
        </p:spPr>
      </p:cxnSp>
      <p:sp>
        <p:nvSpPr>
          <p:cNvPr id="30" name="TextBox 29"/>
          <p:cNvSpPr txBox="1"/>
          <p:nvPr/>
        </p:nvSpPr>
        <p:spPr>
          <a:xfrm>
            <a:off x="2987824" y="1983823"/>
            <a:ext cx="3240246" cy="392095"/>
          </a:xfrm>
          <a:prstGeom prst="rect">
            <a:avLst/>
          </a:prstGeom>
          <a:noFill/>
        </p:spPr>
        <p:txBody>
          <a:bodyPr wrap="none"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Rounded MT Bold" pitchFamily="34" charset="0"/>
              </a:rPr>
              <a:t>Click here to add your text. </a:t>
            </a:r>
          </a:p>
        </p:txBody>
      </p:sp>
      <p:sp>
        <p:nvSpPr>
          <p:cNvPr id="31" name="TextBox 30"/>
          <p:cNvSpPr txBox="1"/>
          <p:nvPr/>
        </p:nvSpPr>
        <p:spPr>
          <a:xfrm>
            <a:off x="2987938" y="2963166"/>
            <a:ext cx="3240246" cy="393826"/>
          </a:xfrm>
          <a:prstGeom prst="rect">
            <a:avLst/>
          </a:prstGeom>
          <a:noFill/>
        </p:spPr>
        <p:txBody>
          <a:bodyPr wrap="none" rtlCol="0">
            <a:spAutoFit/>
          </a:bodyPr>
          <a:lstStyle>
            <a:defPPr>
              <a:defRPr lang="en-US"/>
            </a:defPPr>
            <a:lvl1pPr algn="ctr">
              <a:lnSpc>
                <a:spcPct val="120000"/>
              </a:lnSpc>
              <a:defRPr>
                <a:solidFill>
                  <a:schemeClr val="bg1"/>
                </a:solidFill>
                <a:latin typeface="Arial Rounded MT Bold" pitchFamily="34" charset="0"/>
              </a:defRPr>
            </a:lvl1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Arial Rounded MT Bold" pitchFamily="34" charset="0"/>
              </a:rPr>
              <a:t>Click here to add your text. </a:t>
            </a:r>
          </a:p>
        </p:txBody>
      </p:sp>
      <p:sp>
        <p:nvSpPr>
          <p:cNvPr id="32" name="TextBox 31"/>
          <p:cNvSpPr txBox="1"/>
          <p:nvPr/>
        </p:nvSpPr>
        <p:spPr>
          <a:xfrm>
            <a:off x="2987823" y="3671547"/>
            <a:ext cx="3960441" cy="724494"/>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Rounded MT Bold" pitchFamily="34" charset="0"/>
              </a:rPr>
              <a:t>Click here to add your text. Click here to add your text. </a:t>
            </a:r>
          </a:p>
        </p:txBody>
      </p:sp>
      <p:sp>
        <p:nvSpPr>
          <p:cNvPr id="33" name="TextBox 32"/>
          <p:cNvSpPr txBox="1"/>
          <p:nvPr/>
        </p:nvSpPr>
        <p:spPr>
          <a:xfrm>
            <a:off x="2974572" y="4831178"/>
            <a:ext cx="3576107" cy="425437"/>
          </a:xfrm>
          <a:prstGeom prst="rect">
            <a:avLst/>
          </a:prstGeom>
          <a:noFill/>
        </p:spPr>
        <p:txBody>
          <a:bodyPr wrap="non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latin typeface="Arial Rounded MT Bold" pitchFamily="34" charset="0"/>
              </a:rPr>
              <a:t>Click here to add your text. </a:t>
            </a:r>
          </a:p>
        </p:txBody>
      </p:sp>
      <p:sp>
        <p:nvSpPr>
          <p:cNvPr id="34" name="TextBox 33"/>
          <p:cNvSpPr txBox="1"/>
          <p:nvPr/>
        </p:nvSpPr>
        <p:spPr>
          <a:xfrm>
            <a:off x="2005043" y="1705025"/>
            <a:ext cx="766757" cy="978729"/>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lumMod val="75000"/>
                  </a:sysClr>
                </a:solidFill>
                <a:effectLst/>
                <a:uLnTx/>
                <a:uFillTx/>
                <a:latin typeface="Arial Rounded MT Bold" pitchFamily="34" charset="0"/>
              </a:rPr>
              <a:t>0</a:t>
            </a:r>
            <a:r>
              <a:rPr kumimoji="0" lang="en-US" sz="4800" b="0" i="0" u="none" strike="noStrike" kern="0" cap="none" spc="0" normalizeH="0" baseline="0" noProof="0" dirty="0">
                <a:ln>
                  <a:noFill/>
                </a:ln>
                <a:solidFill>
                  <a:srgbClr val="FFC000"/>
                </a:solidFill>
                <a:effectLst/>
                <a:uLnTx/>
                <a:uFillTx/>
                <a:latin typeface="Arial Rounded MT Bold" pitchFamily="34" charset="0"/>
              </a:rPr>
              <a:t>1</a:t>
            </a:r>
            <a:endParaRPr kumimoji="0" lang="en-US" sz="5400" b="0" i="0" u="none" strike="noStrike" kern="0" cap="none" spc="0" normalizeH="0" baseline="0" noProof="0" dirty="0">
              <a:ln>
                <a:noFill/>
              </a:ln>
              <a:solidFill>
                <a:srgbClr val="FFC000"/>
              </a:solidFill>
              <a:effectLst/>
              <a:uLnTx/>
              <a:uFillTx/>
              <a:latin typeface="Arial Rounded MT Bold" pitchFamily="34" charset="0"/>
            </a:endParaRPr>
          </a:p>
        </p:txBody>
      </p:sp>
      <p:sp>
        <p:nvSpPr>
          <p:cNvPr id="35" name="TextBox 34"/>
          <p:cNvSpPr txBox="1"/>
          <p:nvPr/>
        </p:nvSpPr>
        <p:spPr>
          <a:xfrm>
            <a:off x="2005043" y="2628225"/>
            <a:ext cx="766757" cy="978729"/>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lumMod val="75000"/>
                  </a:sysClr>
                </a:solidFill>
                <a:effectLst/>
                <a:uLnTx/>
                <a:uFillTx/>
                <a:latin typeface="Arial Rounded MT Bold" pitchFamily="34" charset="0"/>
              </a:rPr>
              <a:t>0</a:t>
            </a:r>
            <a:r>
              <a:rPr kumimoji="0" lang="en-US" sz="4800" b="0" i="0" u="none" strike="noStrike" kern="0" cap="none" spc="0" normalizeH="0" baseline="0" noProof="0" dirty="0">
                <a:ln>
                  <a:noFill/>
                </a:ln>
                <a:solidFill>
                  <a:srgbClr val="C0504D">
                    <a:lumMod val="75000"/>
                  </a:srgbClr>
                </a:solidFill>
                <a:effectLst/>
                <a:uLnTx/>
                <a:uFillTx/>
                <a:latin typeface="Arial Rounded MT Bold" pitchFamily="34" charset="0"/>
              </a:rPr>
              <a:t>2</a:t>
            </a:r>
            <a:endParaRPr kumimoji="0" lang="en-US" sz="5400" b="0" i="0" u="none" strike="noStrike" kern="0" cap="none" spc="0" normalizeH="0" baseline="0" noProof="0" dirty="0">
              <a:ln>
                <a:noFill/>
              </a:ln>
              <a:solidFill>
                <a:srgbClr val="C0504D">
                  <a:lumMod val="75000"/>
                </a:srgbClr>
              </a:solidFill>
              <a:effectLst/>
              <a:uLnTx/>
              <a:uFillTx/>
              <a:latin typeface="Arial Rounded MT Bold" pitchFamily="34" charset="0"/>
            </a:endParaRPr>
          </a:p>
        </p:txBody>
      </p:sp>
      <p:sp>
        <p:nvSpPr>
          <p:cNvPr id="36" name="TextBox 35"/>
          <p:cNvSpPr txBox="1"/>
          <p:nvPr/>
        </p:nvSpPr>
        <p:spPr>
          <a:xfrm>
            <a:off x="2005043" y="3555040"/>
            <a:ext cx="766757" cy="978729"/>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lumMod val="75000"/>
                  </a:sysClr>
                </a:solidFill>
                <a:effectLst/>
                <a:uLnTx/>
                <a:uFillTx/>
                <a:latin typeface="Arial Rounded MT Bold" pitchFamily="34" charset="0"/>
              </a:rPr>
              <a:t>0</a:t>
            </a:r>
            <a:r>
              <a:rPr kumimoji="0" lang="en-US" altLang="zh-CN" sz="4800" b="0" i="0" u="none" strike="noStrike" kern="0" cap="none" spc="0" normalizeH="0" baseline="0" noProof="0" dirty="0">
                <a:ln>
                  <a:noFill/>
                </a:ln>
                <a:solidFill>
                  <a:srgbClr val="C0504D">
                    <a:lumMod val="75000"/>
                  </a:srgbClr>
                </a:solidFill>
                <a:effectLst/>
                <a:uLnTx/>
                <a:uFillTx/>
                <a:latin typeface="Arial Rounded MT Bold" pitchFamily="34" charset="0"/>
              </a:rPr>
              <a:t>3</a:t>
            </a:r>
            <a:endParaRPr kumimoji="0" lang="en-US" sz="8800" b="0" i="0" u="none" strike="noStrike" kern="0" cap="none" spc="0" normalizeH="0" baseline="0" noProof="0" dirty="0">
              <a:ln>
                <a:noFill/>
              </a:ln>
              <a:solidFill>
                <a:srgbClr val="C0504D">
                  <a:lumMod val="75000"/>
                </a:srgbClr>
              </a:solidFill>
              <a:effectLst/>
              <a:uLnTx/>
              <a:uFillTx/>
              <a:latin typeface="Arial Rounded MT Bold" pitchFamily="34" charset="0"/>
            </a:endParaRPr>
          </a:p>
        </p:txBody>
      </p:sp>
      <p:sp>
        <p:nvSpPr>
          <p:cNvPr id="37" name="TextBox 36"/>
          <p:cNvSpPr txBox="1"/>
          <p:nvPr/>
        </p:nvSpPr>
        <p:spPr>
          <a:xfrm>
            <a:off x="2005043" y="4517996"/>
            <a:ext cx="766757" cy="978729"/>
          </a:xfrm>
          <a:prstGeom prst="rect">
            <a:avLst/>
          </a:prstGeom>
          <a:noFill/>
        </p:spPr>
        <p:txBody>
          <a:bodyPr wrap="square" rtlCol="0">
            <a:spAutoFit/>
          </a:body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lumMod val="75000"/>
                  </a:sysClr>
                </a:solidFill>
                <a:effectLst/>
                <a:uLnTx/>
                <a:uFillTx/>
                <a:latin typeface="Arial Rounded MT Bold" pitchFamily="34" charset="0"/>
              </a:rPr>
              <a:t>0</a:t>
            </a:r>
            <a:r>
              <a:rPr kumimoji="0" lang="en-US" altLang="zh-CN" sz="4800" b="0" i="0" u="none" strike="noStrike" kern="0" cap="none" spc="0" normalizeH="0" baseline="0" noProof="0" dirty="0">
                <a:ln>
                  <a:noFill/>
                </a:ln>
                <a:solidFill>
                  <a:srgbClr val="C0504D">
                    <a:lumMod val="75000"/>
                  </a:srgbClr>
                </a:solidFill>
                <a:effectLst/>
                <a:uLnTx/>
                <a:uFillTx/>
                <a:latin typeface="Arial Rounded MT Bold" pitchFamily="34" charset="0"/>
              </a:rPr>
              <a:t>4</a:t>
            </a:r>
            <a:endParaRPr kumimoji="0" lang="en-US" sz="8800" b="0" i="0" u="none" strike="noStrike" kern="0" cap="none" spc="0" normalizeH="0" baseline="0" noProof="0" dirty="0">
              <a:ln>
                <a:noFill/>
              </a:ln>
              <a:solidFill>
                <a:srgbClr val="C0504D">
                  <a:lumMod val="75000"/>
                </a:srgbClr>
              </a:solidFill>
              <a:effectLst/>
              <a:uLnTx/>
              <a:uFillTx/>
              <a:latin typeface="Arial Rounded MT Bold" pitchFamily="34" charset="0"/>
            </a:endParaRPr>
          </a:p>
        </p:txBody>
      </p:sp>
    </p:spTree>
    <p:extLst>
      <p:ext uri="{BB962C8B-B14F-4D97-AF65-F5344CB8AC3E}">
        <p14:creationId xmlns:p14="http://schemas.microsoft.com/office/powerpoint/2010/main" val="1203824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1"/>
          <p:cNvSpPr/>
          <p:nvPr/>
        </p:nvSpPr>
        <p:spPr>
          <a:xfrm rot="16200000">
            <a:off x="1988652" y="1139196"/>
            <a:ext cx="2520280" cy="2730303"/>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rot="16200000">
            <a:off x="2105361" y="1442534"/>
            <a:ext cx="2100233" cy="2100233"/>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9"/>
          <p:cNvSpPr/>
          <p:nvPr/>
        </p:nvSpPr>
        <p:spPr>
          <a:xfrm rot="10800000">
            <a:off x="2204525" y="1557738"/>
            <a:ext cx="1901907" cy="1901907"/>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1"/>
          <p:cNvSpPr/>
          <p:nvPr/>
        </p:nvSpPr>
        <p:spPr>
          <a:xfrm rot="10800000">
            <a:off x="1763689" y="3674719"/>
            <a:ext cx="2520280" cy="2730303"/>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rot="10800000">
            <a:off x="1962015" y="4083068"/>
            <a:ext cx="2100233" cy="2100233"/>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9"/>
          <p:cNvSpPr/>
          <p:nvPr/>
        </p:nvSpPr>
        <p:spPr>
          <a:xfrm rot="5400000">
            <a:off x="2065188" y="4182230"/>
            <a:ext cx="1901907" cy="1901907"/>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椭圆 1"/>
          <p:cNvSpPr/>
          <p:nvPr/>
        </p:nvSpPr>
        <p:spPr>
          <a:xfrm rot="5400000">
            <a:off x="4278769" y="3972060"/>
            <a:ext cx="2520280" cy="2730303"/>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rot="5400000">
            <a:off x="4582107" y="4298792"/>
            <a:ext cx="2100233" cy="2100233"/>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9"/>
          <p:cNvSpPr/>
          <p:nvPr/>
        </p:nvSpPr>
        <p:spPr>
          <a:xfrm>
            <a:off x="4681269" y="4405978"/>
            <a:ext cx="1901907" cy="1901907"/>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1"/>
          <p:cNvSpPr/>
          <p:nvPr/>
        </p:nvSpPr>
        <p:spPr>
          <a:xfrm>
            <a:off x="4547936" y="1424807"/>
            <a:ext cx="2520280" cy="2730303"/>
          </a:xfrm>
          <a:custGeom>
            <a:avLst/>
            <a:gdLst/>
            <a:ahLst/>
            <a:cxnLst/>
            <a:rect l="l" t="t" r="r" b="b"/>
            <a:pathLst>
              <a:path w="3456384" h="3744416">
                <a:moveTo>
                  <a:pt x="1728192" y="0"/>
                </a:moveTo>
                <a:cubicBezTo>
                  <a:pt x="2682646" y="0"/>
                  <a:pt x="3456384" y="773738"/>
                  <a:pt x="3456384" y="1728192"/>
                </a:cubicBezTo>
                <a:cubicBezTo>
                  <a:pt x="3456384" y="2620989"/>
                  <a:pt x="2779384" y="3355664"/>
                  <a:pt x="1910712" y="3446573"/>
                </a:cubicBezTo>
                <a:lnTo>
                  <a:pt x="1712150" y="3744416"/>
                </a:lnTo>
                <a:lnTo>
                  <a:pt x="1509954" y="3441122"/>
                </a:lnTo>
                <a:cubicBezTo>
                  <a:pt x="658425" y="3335335"/>
                  <a:pt x="0" y="2608655"/>
                  <a:pt x="0" y="1728192"/>
                </a:cubicBezTo>
                <a:cubicBezTo>
                  <a:pt x="0" y="773738"/>
                  <a:pt x="773738" y="0"/>
                  <a:pt x="1728192" y="0"/>
                </a:cubicBezTo>
                <a:close/>
              </a:path>
            </a:pathLst>
          </a:custGeom>
          <a:gradFill flip="none" rotWithShape="1">
            <a:gsLst>
              <a:gs pos="70000">
                <a:srgbClr val="F8CF9E"/>
              </a:gs>
              <a:gs pos="98000">
                <a:srgbClr val="F7CC93"/>
              </a:gs>
              <a:gs pos="79000">
                <a:srgbClr val="FFF9F4"/>
              </a:gs>
              <a:gs pos="42000">
                <a:sysClr val="window" lastClr="FFFFFF">
                  <a:shade val="100000"/>
                  <a:satMod val="115000"/>
                </a:sysClr>
              </a:gs>
            </a:gsLst>
            <a:path path="circle">
              <a:fillToRect l="50000" t="50000" r="50000" b="50000"/>
            </a:path>
            <a:tileRect/>
          </a:gradFill>
          <a:ln w="12700" cap="flat" cmpd="sng" algn="ctr">
            <a:solidFill>
              <a:srgbClr val="F3B563"/>
            </a:solidFill>
            <a:prstDash val="solid"/>
          </a:ln>
          <a:effectLst>
            <a:outerShdw blurRad="50800" dist="38100" dir="5400000" algn="t" rotWithShape="0">
              <a:prstClr val="black">
                <a:alpha val="41000"/>
              </a:prstClr>
            </a:outerShdw>
          </a:effectLst>
          <a:scene3d>
            <a:camera prst="orthographicFront"/>
            <a:lightRig rig="threePt" dir="t"/>
          </a:scene3d>
          <a:sp3d>
            <a:bevelT w="241300" h="635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4769657" y="1646528"/>
            <a:ext cx="2100233" cy="2100233"/>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9"/>
          <p:cNvSpPr/>
          <p:nvPr/>
        </p:nvSpPr>
        <p:spPr>
          <a:xfrm rot="16200000">
            <a:off x="4852779" y="1745691"/>
            <a:ext cx="1901907" cy="1901907"/>
          </a:xfrm>
          <a:custGeom>
            <a:avLst/>
            <a:gdLst/>
            <a:ahLst/>
            <a:cxnLst/>
            <a:rect l="l" t="t" r="r" b="b"/>
            <a:pathLst>
              <a:path w="2880320" h="2880320">
                <a:moveTo>
                  <a:pt x="1440160" y="0"/>
                </a:moveTo>
                <a:cubicBezTo>
                  <a:pt x="2235538" y="0"/>
                  <a:pt x="2880320" y="644782"/>
                  <a:pt x="2880320" y="1440160"/>
                </a:cubicBezTo>
                <a:cubicBezTo>
                  <a:pt x="2880320" y="2235538"/>
                  <a:pt x="2235538" y="2880320"/>
                  <a:pt x="1440160" y="2880320"/>
                </a:cubicBezTo>
                <a:cubicBezTo>
                  <a:pt x="644782" y="2880320"/>
                  <a:pt x="0" y="2235538"/>
                  <a:pt x="0" y="1440160"/>
                </a:cubicBezTo>
                <a:cubicBezTo>
                  <a:pt x="0" y="1335792"/>
                  <a:pt x="11102" y="1234017"/>
                  <a:pt x="32815" y="1136086"/>
                </a:cubicBezTo>
                <a:lnTo>
                  <a:pt x="1380383" y="1136086"/>
                </a:lnTo>
                <a:lnTo>
                  <a:pt x="1380383" y="3019"/>
                </a:lnTo>
                <a:cubicBezTo>
                  <a:pt x="1400159" y="410"/>
                  <a:pt x="1420112" y="0"/>
                  <a:pt x="1440160" y="0"/>
                </a:cubicBezTo>
                <a:close/>
              </a:path>
            </a:pathLst>
          </a:cu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4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0595"/>
          <a:stretch/>
        </p:blipFill>
        <p:spPr bwMode="auto">
          <a:xfrm>
            <a:off x="4414478" y="1214568"/>
            <a:ext cx="271139"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flipH="1">
            <a:off x="3214115" y="2815617"/>
            <a:ext cx="770157"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flipH="1">
            <a:off x="4852779" y="2851713"/>
            <a:ext cx="770157"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9" name="TextBox 48"/>
          <p:cNvSpPr txBox="1"/>
          <p:nvPr/>
        </p:nvSpPr>
        <p:spPr>
          <a:xfrm flipH="1">
            <a:off x="3187306" y="4528404"/>
            <a:ext cx="770157"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4825970" y="4600596"/>
            <a:ext cx="770157"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1" name="TextBox 50"/>
          <p:cNvSpPr txBox="1"/>
          <p:nvPr/>
        </p:nvSpPr>
        <p:spPr>
          <a:xfrm flipH="1">
            <a:off x="5652120" y="2696703"/>
            <a:ext cx="86409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endParaRPr>
          </a:p>
        </p:txBody>
      </p:sp>
      <p:cxnSp>
        <p:nvCxnSpPr>
          <p:cNvPr id="52" name="直接连接符 51"/>
          <p:cNvCxnSpPr/>
          <p:nvPr/>
        </p:nvCxnSpPr>
        <p:spPr>
          <a:xfrm>
            <a:off x="5709384" y="3045292"/>
            <a:ext cx="749568" cy="0"/>
          </a:xfrm>
          <a:prstGeom prst="line">
            <a:avLst/>
          </a:prstGeom>
          <a:noFill/>
          <a:ln w="9525" cap="flat" cmpd="sng" algn="ctr">
            <a:solidFill>
              <a:srgbClr val="FFC000"/>
            </a:solidFill>
            <a:prstDash val="solid"/>
          </a:ln>
          <a:effectLst/>
        </p:spPr>
      </p:cxnSp>
      <p:sp>
        <p:nvSpPr>
          <p:cNvPr id="53" name="TextBox 52"/>
          <p:cNvSpPr txBox="1"/>
          <p:nvPr/>
        </p:nvSpPr>
        <p:spPr>
          <a:xfrm>
            <a:off x="5010183" y="1964591"/>
            <a:ext cx="1602105"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54" name="TextBox 53"/>
          <p:cNvSpPr txBox="1"/>
          <p:nvPr/>
        </p:nvSpPr>
        <p:spPr>
          <a:xfrm flipH="1">
            <a:off x="5616024" y="4799302"/>
            <a:ext cx="86409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endParaRPr>
          </a:p>
        </p:txBody>
      </p:sp>
      <p:cxnSp>
        <p:nvCxnSpPr>
          <p:cNvPr id="55" name="直接连接符 54"/>
          <p:cNvCxnSpPr/>
          <p:nvPr/>
        </p:nvCxnSpPr>
        <p:spPr>
          <a:xfrm>
            <a:off x="5673288" y="5147891"/>
            <a:ext cx="749568" cy="0"/>
          </a:xfrm>
          <a:prstGeom prst="line">
            <a:avLst/>
          </a:prstGeom>
          <a:noFill/>
          <a:ln w="9525" cap="flat" cmpd="sng" algn="ctr">
            <a:solidFill>
              <a:srgbClr val="FFC000"/>
            </a:solidFill>
            <a:prstDash val="solid"/>
          </a:ln>
          <a:effectLst/>
        </p:spPr>
      </p:cxnSp>
      <p:sp>
        <p:nvSpPr>
          <p:cNvPr id="56" name="TextBox 55"/>
          <p:cNvSpPr txBox="1"/>
          <p:nvPr/>
        </p:nvSpPr>
        <p:spPr>
          <a:xfrm flipH="1">
            <a:off x="2204524" y="4745385"/>
            <a:ext cx="86409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endParaRPr>
          </a:p>
        </p:txBody>
      </p:sp>
      <p:cxnSp>
        <p:nvCxnSpPr>
          <p:cNvPr id="57" name="直接连接符 56"/>
          <p:cNvCxnSpPr/>
          <p:nvPr/>
        </p:nvCxnSpPr>
        <p:spPr>
          <a:xfrm>
            <a:off x="2261788" y="5093974"/>
            <a:ext cx="749568" cy="0"/>
          </a:xfrm>
          <a:prstGeom prst="line">
            <a:avLst/>
          </a:prstGeom>
          <a:noFill/>
          <a:ln w="9525" cap="flat" cmpd="sng" algn="ctr">
            <a:solidFill>
              <a:srgbClr val="FFC000"/>
            </a:solidFill>
            <a:prstDash val="solid"/>
          </a:ln>
          <a:effectLst/>
        </p:spPr>
      </p:cxnSp>
      <p:sp>
        <p:nvSpPr>
          <p:cNvPr id="58" name="TextBox 57"/>
          <p:cNvSpPr txBox="1"/>
          <p:nvPr/>
        </p:nvSpPr>
        <p:spPr>
          <a:xfrm flipH="1">
            <a:off x="2294973" y="2648575"/>
            <a:ext cx="86409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D6A300"/>
              </a:solidFill>
              <a:uLnTx/>
              <a:uFillTx/>
              <a:latin typeface="Arial Rounded MT Bold" pitchFamily="34" charset="0"/>
              <a:ea typeface="微软雅黑" pitchFamily="34" charset="-122"/>
              <a:cs typeface="Times New Roman" pitchFamily="18" charset="0"/>
            </a:endParaRPr>
          </a:p>
        </p:txBody>
      </p:sp>
      <p:cxnSp>
        <p:nvCxnSpPr>
          <p:cNvPr id="59" name="直接连接符 58"/>
          <p:cNvCxnSpPr/>
          <p:nvPr/>
        </p:nvCxnSpPr>
        <p:spPr>
          <a:xfrm>
            <a:off x="2352237" y="2997164"/>
            <a:ext cx="749568" cy="0"/>
          </a:xfrm>
          <a:prstGeom prst="line">
            <a:avLst/>
          </a:prstGeom>
          <a:noFill/>
          <a:ln w="9525" cap="flat" cmpd="sng" algn="ctr">
            <a:solidFill>
              <a:srgbClr val="FFC000"/>
            </a:solidFill>
            <a:prstDash val="solid"/>
          </a:ln>
          <a:effectLst/>
        </p:spPr>
      </p:cxnSp>
      <p:sp>
        <p:nvSpPr>
          <p:cNvPr id="60" name="TextBox 59"/>
          <p:cNvSpPr txBox="1"/>
          <p:nvPr/>
        </p:nvSpPr>
        <p:spPr>
          <a:xfrm>
            <a:off x="2352237" y="1866873"/>
            <a:ext cx="1602105"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1" name="TextBox 60"/>
          <p:cNvSpPr txBox="1"/>
          <p:nvPr/>
        </p:nvSpPr>
        <p:spPr>
          <a:xfrm>
            <a:off x="2213660" y="5223196"/>
            <a:ext cx="1602105"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2" name="TextBox 61"/>
          <p:cNvSpPr txBox="1"/>
          <p:nvPr/>
        </p:nvSpPr>
        <p:spPr>
          <a:xfrm>
            <a:off x="4828820" y="5339643"/>
            <a:ext cx="1602105"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3" name="TextBox 62"/>
          <p:cNvSpPr txBox="1"/>
          <p:nvPr/>
        </p:nvSpPr>
        <p:spPr>
          <a:xfrm>
            <a:off x="1331640" y="332656"/>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B48900"/>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631085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1"/>
          <p:cNvSpPr/>
          <p:nvPr/>
        </p:nvSpPr>
        <p:spPr>
          <a:xfrm rot="627836">
            <a:off x="783622" y="1311750"/>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rgbClr val="F79646">
                  <a:lumMod val="50000"/>
                  <a:shade val="67500"/>
                  <a:satMod val="115000"/>
                </a:srgbClr>
              </a:gs>
              <a:gs pos="100000">
                <a:srgbClr val="F79646">
                  <a:lumMod val="50000"/>
                  <a:shade val="100000"/>
                  <a:satMod val="115000"/>
                  <a:alpha val="0"/>
                </a:srgb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圆角矩形 1"/>
          <p:cNvSpPr/>
          <p:nvPr/>
        </p:nvSpPr>
        <p:spPr>
          <a:xfrm>
            <a:off x="639606" y="935102"/>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椭圆 26"/>
          <p:cNvSpPr/>
          <p:nvPr/>
        </p:nvSpPr>
        <p:spPr>
          <a:xfrm>
            <a:off x="1331545" y="1032371"/>
            <a:ext cx="619103" cy="606886"/>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TextBox 27"/>
          <p:cNvSpPr txBox="1"/>
          <p:nvPr/>
        </p:nvSpPr>
        <p:spPr>
          <a:xfrm flipH="1">
            <a:off x="1230396" y="1069106"/>
            <a:ext cx="840572"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A</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29" name="TextBox 28"/>
          <p:cNvSpPr txBox="1"/>
          <p:nvPr/>
        </p:nvSpPr>
        <p:spPr>
          <a:xfrm>
            <a:off x="875918" y="1766490"/>
            <a:ext cx="286021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30" name="圆角矩形 1"/>
          <p:cNvSpPr/>
          <p:nvPr/>
        </p:nvSpPr>
        <p:spPr>
          <a:xfrm rot="627836">
            <a:off x="4448211" y="2679902"/>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rgbClr val="F79646">
                  <a:lumMod val="50000"/>
                  <a:shade val="67500"/>
                  <a:satMod val="115000"/>
                </a:srgbClr>
              </a:gs>
              <a:gs pos="100000">
                <a:srgbClr val="F79646">
                  <a:lumMod val="50000"/>
                  <a:shade val="100000"/>
                  <a:satMod val="115000"/>
                  <a:alpha val="0"/>
                </a:srgb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1"/>
          <p:cNvSpPr/>
          <p:nvPr/>
        </p:nvSpPr>
        <p:spPr>
          <a:xfrm>
            <a:off x="4304195" y="2303254"/>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4996134" y="2400523"/>
            <a:ext cx="619103" cy="606886"/>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TextBox 32"/>
          <p:cNvSpPr txBox="1"/>
          <p:nvPr/>
        </p:nvSpPr>
        <p:spPr>
          <a:xfrm flipH="1">
            <a:off x="4894985" y="2437258"/>
            <a:ext cx="840572"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B</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4" name="TextBox 33"/>
          <p:cNvSpPr txBox="1"/>
          <p:nvPr/>
        </p:nvSpPr>
        <p:spPr>
          <a:xfrm>
            <a:off x="4540507" y="3134642"/>
            <a:ext cx="286021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35" name="圆角矩形 1"/>
          <p:cNvSpPr/>
          <p:nvPr/>
        </p:nvSpPr>
        <p:spPr>
          <a:xfrm rot="627836">
            <a:off x="783622" y="3692167"/>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rgbClr val="F79646">
                  <a:lumMod val="50000"/>
                  <a:shade val="67500"/>
                  <a:satMod val="115000"/>
                </a:srgbClr>
              </a:gs>
              <a:gs pos="100000">
                <a:srgbClr val="F79646">
                  <a:lumMod val="50000"/>
                  <a:shade val="100000"/>
                  <a:satMod val="115000"/>
                  <a:alpha val="0"/>
                </a:srgb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圆角矩形 1"/>
          <p:cNvSpPr/>
          <p:nvPr/>
        </p:nvSpPr>
        <p:spPr>
          <a:xfrm>
            <a:off x="639606" y="3315519"/>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1331545" y="3412788"/>
            <a:ext cx="619103" cy="606886"/>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TextBox 37"/>
          <p:cNvSpPr txBox="1"/>
          <p:nvPr/>
        </p:nvSpPr>
        <p:spPr>
          <a:xfrm flipH="1">
            <a:off x="1218364" y="3461555"/>
            <a:ext cx="840572"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C</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9" name="TextBox 38"/>
          <p:cNvSpPr txBox="1"/>
          <p:nvPr/>
        </p:nvSpPr>
        <p:spPr>
          <a:xfrm>
            <a:off x="875918" y="4146907"/>
            <a:ext cx="286021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0" name="圆角矩形 1"/>
          <p:cNvSpPr/>
          <p:nvPr/>
        </p:nvSpPr>
        <p:spPr>
          <a:xfrm rot="627836">
            <a:off x="4448211" y="5060319"/>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rgbClr val="F79646">
                  <a:lumMod val="50000"/>
                  <a:shade val="67500"/>
                  <a:satMod val="115000"/>
                </a:srgbClr>
              </a:gs>
              <a:gs pos="100000">
                <a:srgbClr val="F79646">
                  <a:lumMod val="50000"/>
                  <a:shade val="100000"/>
                  <a:satMod val="115000"/>
                  <a:alpha val="0"/>
                </a:srgb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圆角矩形 1"/>
          <p:cNvSpPr/>
          <p:nvPr/>
        </p:nvSpPr>
        <p:spPr>
          <a:xfrm>
            <a:off x="4304195" y="4683671"/>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41"/>
          <p:cNvSpPr/>
          <p:nvPr/>
        </p:nvSpPr>
        <p:spPr>
          <a:xfrm>
            <a:off x="4996134" y="4780940"/>
            <a:ext cx="619103" cy="606886"/>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TextBox 42"/>
          <p:cNvSpPr txBox="1"/>
          <p:nvPr/>
        </p:nvSpPr>
        <p:spPr>
          <a:xfrm flipH="1">
            <a:off x="4894985" y="4817675"/>
            <a:ext cx="840572"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D</a:t>
            </a:r>
            <a:endParaRPr kumimoji="0" lang="zh-CN" altLang="en-US" sz="44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44" name="TextBox 43"/>
          <p:cNvSpPr txBox="1"/>
          <p:nvPr/>
        </p:nvSpPr>
        <p:spPr>
          <a:xfrm>
            <a:off x="4540507" y="5515059"/>
            <a:ext cx="286021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5" name="TextBox 44"/>
          <p:cNvSpPr txBox="1"/>
          <p:nvPr/>
        </p:nvSpPr>
        <p:spPr>
          <a:xfrm>
            <a:off x="4716016" y="404664"/>
            <a:ext cx="4178399"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B48900"/>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681362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65"/>
          <p:cNvSpPr>
            <a:spLocks noChangeArrowheads="1"/>
          </p:cNvSpPr>
          <p:nvPr/>
        </p:nvSpPr>
        <p:spPr bwMode="auto">
          <a:xfrm rot="10800000">
            <a:off x="2483767" y="5085184"/>
            <a:ext cx="4104456" cy="432867"/>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0" name="五边形 19"/>
          <p:cNvSpPr/>
          <p:nvPr/>
        </p:nvSpPr>
        <p:spPr>
          <a:xfrm rot="5400000">
            <a:off x="3609419" y="1746341"/>
            <a:ext cx="1825500" cy="5284238"/>
          </a:xfrm>
          <a:prstGeom prst="homePlate">
            <a:avLst>
              <a:gd name="adj" fmla="val 42565"/>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五边形 20"/>
          <p:cNvSpPr/>
          <p:nvPr/>
        </p:nvSpPr>
        <p:spPr>
          <a:xfrm rot="5400000">
            <a:off x="3765390" y="1883265"/>
            <a:ext cx="1496240" cy="4936591"/>
          </a:xfrm>
          <a:prstGeom prst="homePlate">
            <a:avLst>
              <a:gd name="adj" fmla="val 42565"/>
            </a:avLst>
          </a:prstGeom>
          <a:solidFill>
            <a:srgbClr val="C0504D"/>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 name="五边形 21"/>
          <p:cNvSpPr/>
          <p:nvPr/>
        </p:nvSpPr>
        <p:spPr>
          <a:xfrm rot="5400000">
            <a:off x="3609419" y="246822"/>
            <a:ext cx="1825500" cy="5284238"/>
          </a:xfrm>
          <a:prstGeom prst="homePlate">
            <a:avLst>
              <a:gd name="adj" fmla="val 42565"/>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五边形 22"/>
          <p:cNvSpPr/>
          <p:nvPr/>
        </p:nvSpPr>
        <p:spPr>
          <a:xfrm rot="5400000">
            <a:off x="3765390" y="383747"/>
            <a:ext cx="1496240" cy="4936591"/>
          </a:xfrm>
          <a:prstGeom prst="homePlate">
            <a:avLst>
              <a:gd name="adj" fmla="val 42565"/>
            </a:avLst>
          </a:prstGeom>
          <a:solidFill>
            <a:srgbClr val="F79646"/>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五边形 23"/>
          <p:cNvSpPr/>
          <p:nvPr/>
        </p:nvSpPr>
        <p:spPr>
          <a:xfrm rot="5400000">
            <a:off x="3592104" y="-1252696"/>
            <a:ext cx="1825500" cy="5284238"/>
          </a:xfrm>
          <a:prstGeom prst="homePlate">
            <a:avLst>
              <a:gd name="adj" fmla="val 42565"/>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五边形 24"/>
          <p:cNvSpPr/>
          <p:nvPr/>
        </p:nvSpPr>
        <p:spPr>
          <a:xfrm rot="5400000">
            <a:off x="3748075" y="-1115771"/>
            <a:ext cx="1496240" cy="4936591"/>
          </a:xfrm>
          <a:prstGeom prst="homePlate">
            <a:avLst>
              <a:gd name="adj" fmla="val 42565"/>
            </a:avLst>
          </a:prstGeom>
          <a:solidFill>
            <a:srgbClr val="FFC000"/>
          </a:solidFill>
          <a:ln w="25400"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TextBox 25"/>
          <p:cNvSpPr txBox="1"/>
          <p:nvPr/>
        </p:nvSpPr>
        <p:spPr>
          <a:xfrm flipH="1">
            <a:off x="3563888" y="813134"/>
            <a:ext cx="1584176" cy="117570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800" b="1" i="0" u="none" strike="noStrike" kern="0" cap="none" spc="0" normalizeH="0" baseline="0" noProof="0" dirty="0">
                <a:ln w="18415" cmpd="sng">
                  <a:noFill/>
                  <a:prstDash val="solid"/>
                </a:ln>
                <a:solidFill>
                  <a:srgbClr val="A87800"/>
                </a:solidFill>
                <a:uLnTx/>
                <a:uFillTx/>
                <a:latin typeface="Arial Narrow" pitchFamily="34" charset="0"/>
                <a:cs typeface="Times New Roman" pitchFamily="18" charset="0"/>
              </a:rPr>
              <a:t>01</a:t>
            </a:r>
            <a:endParaRPr kumimoji="0" lang="zh-CN" altLang="en-US" sz="8800" b="1" i="0" u="none" strike="noStrike" kern="0" cap="none" spc="0" normalizeH="0" baseline="0" noProof="0" dirty="0">
              <a:ln w="18415" cmpd="sng">
                <a:noFill/>
                <a:prstDash val="solid"/>
              </a:ln>
              <a:solidFill>
                <a:srgbClr val="A87800"/>
              </a:solidFill>
              <a:uLnTx/>
              <a:uFillTx/>
              <a:latin typeface="Arial Narrow" pitchFamily="34" charset="0"/>
              <a:cs typeface="Times New Roman" pitchFamily="18" charset="0"/>
            </a:endParaRPr>
          </a:p>
        </p:txBody>
      </p:sp>
      <p:sp>
        <p:nvSpPr>
          <p:cNvPr id="27" name="TextBox 26"/>
          <p:cNvSpPr txBox="1"/>
          <p:nvPr/>
        </p:nvSpPr>
        <p:spPr>
          <a:xfrm flipH="1">
            <a:off x="2339752" y="813134"/>
            <a:ext cx="1342953" cy="73250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a:t>
            </a:r>
            <a:r>
              <a:rPr kumimoji="0" lang="en-US" altLang="zh-CN" sz="2000" b="1" i="0" u="none" strike="noStrike" kern="0" cap="none" spc="0" normalizeH="0" baseline="0" noProof="0" dirty="0">
                <a:ln w="18415" cmpd="sng">
                  <a:noFill/>
                  <a:prstDash val="solid"/>
                </a:ln>
                <a:solidFill>
                  <a:srgbClr val="A87800"/>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A87800"/>
              </a:solidFill>
              <a:effectLst/>
              <a:uLnTx/>
              <a:uFillTx/>
              <a:latin typeface="Arial Rounded MT Bold" pitchFamily="34" charset="0"/>
              <a:ea typeface="微软雅黑" pitchFamily="34" charset="-122"/>
              <a:cs typeface="Times New Roman" pitchFamily="18" charset="0"/>
            </a:endParaRPr>
          </a:p>
        </p:txBody>
      </p:sp>
      <p:sp>
        <p:nvSpPr>
          <p:cNvPr id="28" name="TextBox 27"/>
          <p:cNvSpPr txBox="1"/>
          <p:nvPr/>
        </p:nvSpPr>
        <p:spPr>
          <a:xfrm>
            <a:off x="4860032" y="898184"/>
            <a:ext cx="193328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29" name="TextBox 28"/>
          <p:cNvSpPr txBox="1"/>
          <p:nvPr/>
        </p:nvSpPr>
        <p:spPr>
          <a:xfrm flipH="1">
            <a:off x="3563888" y="2357282"/>
            <a:ext cx="1584176" cy="117570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800" b="1" i="0" u="none" strike="noStrike" kern="0" cap="none" spc="0" normalizeH="0" baseline="0" noProof="0" dirty="0">
                <a:ln w="18415" cmpd="sng">
                  <a:noFill/>
                  <a:prstDash val="solid"/>
                </a:ln>
                <a:solidFill>
                  <a:srgbClr val="F79646">
                    <a:lumMod val="50000"/>
                  </a:srgbClr>
                </a:solidFill>
                <a:effectLst/>
                <a:uLnTx/>
                <a:uFillTx/>
                <a:latin typeface="Arial Narrow" pitchFamily="34" charset="0"/>
                <a:ea typeface="微软雅黑" pitchFamily="34" charset="-122"/>
                <a:cs typeface="Times New Roman" pitchFamily="18" charset="0"/>
              </a:rPr>
              <a:t>02</a:t>
            </a:r>
            <a:endParaRPr kumimoji="0" lang="zh-CN" altLang="en-US" sz="8800" b="1" i="0" u="none" strike="noStrike" kern="0" cap="none" spc="0" normalizeH="0" baseline="0" noProof="0" dirty="0">
              <a:ln w="18415" cmpd="sng">
                <a:noFill/>
                <a:prstDash val="solid"/>
              </a:ln>
              <a:solidFill>
                <a:srgbClr val="F79646">
                  <a:lumMod val="50000"/>
                </a:srgbClr>
              </a:solidFill>
              <a:effectLst/>
              <a:uLnTx/>
              <a:uFillTx/>
              <a:latin typeface="Arial Narrow" pitchFamily="34" charset="0"/>
              <a:ea typeface="微软雅黑" pitchFamily="34" charset="-122"/>
              <a:cs typeface="Times New Roman" pitchFamily="18" charset="0"/>
            </a:endParaRPr>
          </a:p>
        </p:txBody>
      </p:sp>
      <p:sp>
        <p:nvSpPr>
          <p:cNvPr id="30" name="TextBox 29"/>
          <p:cNvSpPr txBox="1"/>
          <p:nvPr/>
        </p:nvSpPr>
        <p:spPr>
          <a:xfrm flipH="1">
            <a:off x="2339752" y="2357282"/>
            <a:ext cx="1342953" cy="73250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a:t>
            </a:r>
            <a:r>
              <a:rPr kumimoji="0" lang="en-US" altLang="zh-CN"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31" name="TextBox 30"/>
          <p:cNvSpPr txBox="1"/>
          <p:nvPr/>
        </p:nvSpPr>
        <p:spPr>
          <a:xfrm>
            <a:off x="4860032" y="2442332"/>
            <a:ext cx="193328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2" name="TextBox 31"/>
          <p:cNvSpPr txBox="1"/>
          <p:nvPr/>
        </p:nvSpPr>
        <p:spPr>
          <a:xfrm flipH="1">
            <a:off x="3563888" y="3901430"/>
            <a:ext cx="1584176" cy="117570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8800" b="1" i="0" u="none" strike="noStrike" kern="0" cap="none" spc="0" normalizeH="0" baseline="0" noProof="0" dirty="0">
                <a:ln w="18415" cmpd="sng">
                  <a:noFill/>
                  <a:prstDash val="solid"/>
                </a:ln>
                <a:solidFill>
                  <a:srgbClr val="C0504D">
                    <a:lumMod val="50000"/>
                  </a:srgbClr>
                </a:solidFill>
                <a:effectLst/>
                <a:uLnTx/>
                <a:uFillTx/>
                <a:latin typeface="Arial Narrow" pitchFamily="34" charset="0"/>
                <a:ea typeface="微软雅黑" pitchFamily="34" charset="-122"/>
                <a:cs typeface="Times New Roman" pitchFamily="18" charset="0"/>
              </a:rPr>
              <a:t>03</a:t>
            </a:r>
            <a:endParaRPr kumimoji="0" lang="zh-CN" altLang="en-US" sz="8800" b="1" i="0" u="none" strike="noStrike" kern="0" cap="none" spc="0" normalizeH="0" baseline="0" noProof="0" dirty="0">
              <a:ln w="18415" cmpd="sng">
                <a:noFill/>
                <a:prstDash val="solid"/>
              </a:ln>
              <a:solidFill>
                <a:srgbClr val="C0504D">
                  <a:lumMod val="50000"/>
                </a:srgbClr>
              </a:solidFill>
              <a:effectLst/>
              <a:uLnTx/>
              <a:uFillTx/>
              <a:latin typeface="Arial Narrow" pitchFamily="34" charset="0"/>
              <a:ea typeface="微软雅黑" pitchFamily="34" charset="-122"/>
              <a:cs typeface="Times New Roman" pitchFamily="18" charset="0"/>
            </a:endParaRPr>
          </a:p>
        </p:txBody>
      </p:sp>
      <p:sp>
        <p:nvSpPr>
          <p:cNvPr id="33" name="TextBox 32"/>
          <p:cNvSpPr txBox="1"/>
          <p:nvPr/>
        </p:nvSpPr>
        <p:spPr>
          <a:xfrm flipH="1">
            <a:off x="2339752" y="3901430"/>
            <a:ext cx="1342953" cy="73250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a:t>
            </a:r>
            <a:r>
              <a:rPr kumimoji="0" lang="en-US" altLang="zh-CN" sz="20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endParaRPr>
          </a:p>
        </p:txBody>
      </p:sp>
      <p:sp>
        <p:nvSpPr>
          <p:cNvPr id="34" name="TextBox 33"/>
          <p:cNvSpPr txBox="1"/>
          <p:nvPr/>
        </p:nvSpPr>
        <p:spPr>
          <a:xfrm>
            <a:off x="4860032" y="3986480"/>
            <a:ext cx="193328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a:t>
            </a:r>
          </a:p>
        </p:txBody>
      </p:sp>
      <p:sp>
        <p:nvSpPr>
          <p:cNvPr id="35" name="TextBox 34"/>
          <p:cNvSpPr txBox="1"/>
          <p:nvPr/>
        </p:nvSpPr>
        <p:spPr>
          <a:xfrm>
            <a:off x="1187624" y="5662989"/>
            <a:ext cx="6582534"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539505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707904" y="4725144"/>
            <a:ext cx="1565333" cy="11695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grpSp>
        <p:nvGrpSpPr>
          <p:cNvPr id="28" name="组合 27"/>
          <p:cNvGrpSpPr/>
          <p:nvPr/>
        </p:nvGrpSpPr>
        <p:grpSpPr>
          <a:xfrm>
            <a:off x="5162157" y="623293"/>
            <a:ext cx="2429393" cy="2429392"/>
            <a:chOff x="1480341" y="877841"/>
            <a:chExt cx="2504849" cy="2504849"/>
          </a:xfrm>
        </p:grpSpPr>
        <p:sp>
          <p:nvSpPr>
            <p:cNvPr id="29" name="泪滴形 28"/>
            <p:cNvSpPr/>
            <p:nvPr/>
          </p:nvSpPr>
          <p:spPr>
            <a:xfrm rot="8297680">
              <a:off x="1480341" y="877841"/>
              <a:ext cx="2504849" cy="2504849"/>
            </a:xfrm>
            <a:prstGeom prst="teardrop">
              <a:avLst>
                <a:gd name="adj" fmla="val 118789"/>
              </a:avLst>
            </a:prstGeom>
            <a:solidFill>
              <a:srgbClr val="9BBB59"/>
            </a:solidFill>
            <a:ln w="25400" cap="flat" cmpd="sng" algn="ctr">
              <a:solidFill>
                <a:srgbClr val="9BBB59"/>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椭圆 29"/>
            <p:cNvSpPr/>
            <p:nvPr/>
          </p:nvSpPr>
          <p:spPr>
            <a:xfrm>
              <a:off x="1613253" y="1029726"/>
              <a:ext cx="2201074" cy="2201074"/>
            </a:xfrm>
            <a:prstGeom prst="ellipse">
              <a:avLst/>
            </a:prstGeom>
            <a:solidFill>
              <a:sysClr val="window" lastClr="FFFFFF"/>
            </a:solidFill>
            <a:ln w="25400" cap="flat" cmpd="sng" algn="ctr">
              <a:noFill/>
              <a:prstDash val="solid"/>
            </a:ln>
            <a:effectLst>
              <a:innerShdw blurRad="152400" dist="203200" dir="13500000">
                <a:srgbClr val="405C1E"/>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TextBox 30"/>
            <p:cNvSpPr txBox="1"/>
            <p:nvPr/>
          </p:nvSpPr>
          <p:spPr>
            <a:xfrm flipH="1">
              <a:off x="1779519" y="1896807"/>
              <a:ext cx="1937501" cy="88040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600" b="1" i="0" u="none" strike="noStrike" kern="0" cap="none" spc="0" normalizeH="0" baseline="0" noProof="0" dirty="0">
                  <a:ln w="18415" cmpd="sng">
                    <a:noFill/>
                    <a:prstDash val="solid"/>
                  </a:ln>
                  <a:solidFill>
                    <a:srgbClr val="9BBB59">
                      <a:lumMod val="50000"/>
                    </a:srgbClr>
                  </a:solidFill>
                  <a:effectLst/>
                  <a:uLnTx/>
                  <a:uFillTx/>
                  <a:latin typeface="Agency FB" pitchFamily="34" charset="0"/>
                  <a:ea typeface="微软雅黑" pitchFamily="34" charset="-122"/>
                  <a:cs typeface="Times New Roman" pitchFamily="18" charset="0"/>
                </a:rPr>
                <a:t>TEXT</a:t>
              </a:r>
              <a:endParaRPr kumimoji="0" lang="zh-CN" altLang="en-US" sz="6600" b="1" i="0" u="none" strike="noStrike" kern="0" cap="none" spc="0" normalizeH="0" baseline="0" noProof="0" dirty="0">
                <a:ln w="18415" cmpd="sng">
                  <a:noFill/>
                  <a:prstDash val="solid"/>
                </a:ln>
                <a:solidFill>
                  <a:srgbClr val="9BBB59">
                    <a:lumMod val="50000"/>
                  </a:srgbClr>
                </a:solidFill>
                <a:effectLst/>
                <a:uLnTx/>
                <a:uFillTx/>
                <a:latin typeface="Agency FB" pitchFamily="34" charset="0"/>
                <a:ea typeface="微软雅黑" pitchFamily="34" charset="-122"/>
                <a:cs typeface="Times New Roman" pitchFamily="18" charset="0"/>
              </a:endParaRPr>
            </a:p>
          </p:txBody>
        </p:sp>
        <p:cxnSp>
          <p:nvCxnSpPr>
            <p:cNvPr id="32" name="直接连接符 31"/>
            <p:cNvCxnSpPr/>
            <p:nvPr/>
          </p:nvCxnSpPr>
          <p:spPr>
            <a:xfrm flipV="1">
              <a:off x="1973761" y="2176575"/>
              <a:ext cx="1518008" cy="244314"/>
            </a:xfrm>
            <a:prstGeom prst="line">
              <a:avLst/>
            </a:prstGeom>
            <a:noFill/>
            <a:ln w="57150" cap="flat" cmpd="sng" algn="ctr">
              <a:solidFill>
                <a:sysClr val="window" lastClr="FFFFFF"/>
              </a:solidFill>
              <a:prstDash val="solid"/>
            </a:ln>
            <a:effectLst/>
          </p:spPr>
        </p:cxnSp>
        <p:sp>
          <p:nvSpPr>
            <p:cNvPr id="33" name="矩形 32"/>
            <p:cNvSpPr/>
            <p:nvPr/>
          </p:nvSpPr>
          <p:spPr>
            <a:xfrm rot="21090047">
              <a:off x="2005331" y="2291746"/>
              <a:ext cx="1595967" cy="504055"/>
            </a:xfrm>
            <a:prstGeom prst="rect">
              <a:avLst/>
            </a:prstGeom>
            <a:solidFill>
              <a:srgbClr val="FFFFFF">
                <a:alpha val="67843"/>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4" name="组合 33"/>
          <p:cNvGrpSpPr/>
          <p:nvPr/>
        </p:nvGrpSpPr>
        <p:grpSpPr>
          <a:xfrm>
            <a:off x="1480342" y="116632"/>
            <a:ext cx="2671841" cy="2671840"/>
            <a:chOff x="1480341" y="924151"/>
            <a:chExt cx="2504849" cy="2504849"/>
          </a:xfrm>
        </p:grpSpPr>
        <p:sp>
          <p:nvSpPr>
            <p:cNvPr id="35" name="泪滴形 34"/>
            <p:cNvSpPr/>
            <p:nvPr/>
          </p:nvSpPr>
          <p:spPr>
            <a:xfrm rot="8297680">
              <a:off x="1480341" y="924151"/>
              <a:ext cx="2504849" cy="2504849"/>
            </a:xfrm>
            <a:prstGeom prst="teardrop">
              <a:avLst>
                <a:gd name="adj" fmla="val 118789"/>
              </a:avLst>
            </a:prstGeom>
            <a:solidFill>
              <a:srgbClr val="F79646"/>
            </a:solidFill>
            <a:ln w="25400" cap="flat" cmpd="sng" algn="ctr">
              <a:solidFill>
                <a:srgbClr val="F79646"/>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椭圆 35"/>
            <p:cNvSpPr/>
            <p:nvPr/>
          </p:nvSpPr>
          <p:spPr>
            <a:xfrm>
              <a:off x="1632227" y="1076037"/>
              <a:ext cx="2201075" cy="2201075"/>
            </a:xfrm>
            <a:prstGeom prst="ellipse">
              <a:avLst/>
            </a:prstGeom>
            <a:solidFill>
              <a:sysClr val="window" lastClr="FFFFFF"/>
            </a:solidFill>
            <a:ln w="25400" cap="flat" cmpd="sng" algn="ctr">
              <a:noFill/>
              <a:prstDash val="solid"/>
            </a:ln>
            <a:effectLst>
              <a:innerShdw blurRad="152400" dist="2032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TextBox 36"/>
            <p:cNvSpPr txBox="1"/>
            <p:nvPr/>
          </p:nvSpPr>
          <p:spPr>
            <a:xfrm flipH="1">
              <a:off x="1835696" y="1940583"/>
              <a:ext cx="1734032"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rPr>
                <a:t>TEXT</a:t>
              </a:r>
              <a:endParaRPr kumimoji="0" lang="zh-CN" altLang="en-US" sz="6600" b="1" i="0" u="none" strike="noStrike" kern="0" cap="none" spc="0" normalizeH="0" baseline="0" noProof="0" dirty="0">
                <a:ln w="18415" cmpd="sng">
                  <a:noFill/>
                  <a:prstDash val="solid"/>
                </a:ln>
                <a:solidFill>
                  <a:srgbClr val="F79646">
                    <a:lumMod val="75000"/>
                  </a:srgbClr>
                </a:solidFill>
                <a:effectLst/>
                <a:uLnTx/>
                <a:uFillTx/>
                <a:latin typeface="Agency FB" pitchFamily="34" charset="0"/>
                <a:ea typeface="微软雅黑" pitchFamily="34" charset="-122"/>
                <a:cs typeface="Times New Roman" pitchFamily="18" charset="0"/>
              </a:endParaRPr>
            </a:p>
          </p:txBody>
        </p:sp>
        <p:cxnSp>
          <p:nvCxnSpPr>
            <p:cNvPr id="38" name="直接连接符 37"/>
            <p:cNvCxnSpPr/>
            <p:nvPr/>
          </p:nvCxnSpPr>
          <p:spPr>
            <a:xfrm flipV="1">
              <a:off x="1973761" y="2176575"/>
              <a:ext cx="1518008" cy="244314"/>
            </a:xfrm>
            <a:prstGeom prst="line">
              <a:avLst/>
            </a:prstGeom>
            <a:noFill/>
            <a:ln w="57150" cap="flat" cmpd="sng" algn="ctr">
              <a:solidFill>
                <a:sysClr val="window" lastClr="FFFFFF"/>
              </a:solidFill>
              <a:prstDash val="solid"/>
            </a:ln>
            <a:effectLst/>
          </p:spPr>
        </p:cxnSp>
        <p:sp>
          <p:nvSpPr>
            <p:cNvPr id="39" name="矩形 38"/>
            <p:cNvSpPr/>
            <p:nvPr/>
          </p:nvSpPr>
          <p:spPr>
            <a:xfrm rot="21090047">
              <a:off x="2005331" y="2291746"/>
              <a:ext cx="1595967" cy="504055"/>
            </a:xfrm>
            <a:prstGeom prst="rect">
              <a:avLst/>
            </a:prstGeom>
            <a:solidFill>
              <a:srgbClr val="FFFFFF">
                <a:alpha val="67843"/>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0" name="组合 39"/>
          <p:cNvGrpSpPr/>
          <p:nvPr/>
        </p:nvGrpSpPr>
        <p:grpSpPr>
          <a:xfrm>
            <a:off x="3491880" y="1916832"/>
            <a:ext cx="1990795" cy="1990793"/>
            <a:chOff x="1480341" y="877841"/>
            <a:chExt cx="2504849" cy="2504849"/>
          </a:xfrm>
        </p:grpSpPr>
        <p:sp>
          <p:nvSpPr>
            <p:cNvPr id="41" name="泪滴形 40"/>
            <p:cNvSpPr/>
            <p:nvPr/>
          </p:nvSpPr>
          <p:spPr>
            <a:xfrm rot="8297680">
              <a:off x="1480341" y="877841"/>
              <a:ext cx="2504849" cy="2504849"/>
            </a:xfrm>
            <a:prstGeom prst="teardrop">
              <a:avLst>
                <a:gd name="adj" fmla="val 118789"/>
              </a:avLst>
            </a:prstGeom>
            <a:solidFill>
              <a:srgbClr val="4BACC6"/>
            </a:solidFill>
            <a:ln w="25400" cap="flat" cmpd="sng" algn="ctr">
              <a:solidFill>
                <a:srgbClr val="4BACC6"/>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41"/>
            <p:cNvSpPr/>
            <p:nvPr/>
          </p:nvSpPr>
          <p:spPr>
            <a:xfrm>
              <a:off x="1632228" y="1029726"/>
              <a:ext cx="2201074" cy="2201074"/>
            </a:xfrm>
            <a:prstGeom prst="ellipse">
              <a:avLst/>
            </a:prstGeom>
            <a:solidFill>
              <a:sysClr val="window" lastClr="FFFFFF"/>
            </a:solidFill>
            <a:ln w="25400" cap="flat" cmpd="sng" algn="ctr">
              <a:noFill/>
              <a:prstDash val="solid"/>
            </a:ln>
            <a:effectLst>
              <a:innerShdw blurRad="152400" dist="203200" dir="13500000">
                <a:srgbClr val="4BACC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TextBox 42"/>
            <p:cNvSpPr txBox="1"/>
            <p:nvPr/>
          </p:nvSpPr>
          <p:spPr>
            <a:xfrm flipH="1">
              <a:off x="1817469" y="1855978"/>
              <a:ext cx="1937502" cy="10161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4BACC6">
                      <a:lumMod val="75000"/>
                    </a:srgbClr>
                  </a:solidFill>
                  <a:effectLst/>
                  <a:uLnTx/>
                  <a:uFillTx/>
                  <a:latin typeface="Agency FB" pitchFamily="34" charset="0"/>
                  <a:ea typeface="微软雅黑" pitchFamily="34" charset="-122"/>
                  <a:cs typeface="Times New Roman" pitchFamily="18" charset="0"/>
                </a:rPr>
                <a:t>TEXT</a:t>
              </a:r>
              <a:endParaRPr kumimoji="0" lang="zh-CN" altLang="en-US" sz="6000" b="1" i="0" u="none" strike="noStrike" kern="0" cap="none" spc="0" normalizeH="0" baseline="0" noProof="0" dirty="0">
                <a:ln w="18415" cmpd="sng">
                  <a:noFill/>
                  <a:prstDash val="solid"/>
                </a:ln>
                <a:solidFill>
                  <a:srgbClr val="4BACC6">
                    <a:lumMod val="75000"/>
                  </a:srgbClr>
                </a:solidFill>
                <a:effectLst/>
                <a:uLnTx/>
                <a:uFillTx/>
                <a:latin typeface="Agency FB" pitchFamily="34" charset="0"/>
                <a:ea typeface="微软雅黑" pitchFamily="34" charset="-122"/>
                <a:cs typeface="Times New Roman" pitchFamily="18" charset="0"/>
              </a:endParaRPr>
            </a:p>
          </p:txBody>
        </p:sp>
        <p:cxnSp>
          <p:nvCxnSpPr>
            <p:cNvPr id="44" name="直接连接符 43"/>
            <p:cNvCxnSpPr/>
            <p:nvPr/>
          </p:nvCxnSpPr>
          <p:spPr>
            <a:xfrm flipV="1">
              <a:off x="1973761" y="2176575"/>
              <a:ext cx="1518008" cy="244314"/>
            </a:xfrm>
            <a:prstGeom prst="line">
              <a:avLst/>
            </a:prstGeom>
            <a:noFill/>
            <a:ln w="57150" cap="flat" cmpd="sng" algn="ctr">
              <a:solidFill>
                <a:sysClr val="window" lastClr="FFFFFF"/>
              </a:solidFill>
              <a:prstDash val="solid"/>
            </a:ln>
            <a:effectLst/>
          </p:spPr>
        </p:cxnSp>
        <p:sp>
          <p:nvSpPr>
            <p:cNvPr id="45" name="矩形 44"/>
            <p:cNvSpPr/>
            <p:nvPr/>
          </p:nvSpPr>
          <p:spPr>
            <a:xfrm rot="21090047">
              <a:off x="2005331" y="2291746"/>
              <a:ext cx="1595967" cy="504055"/>
            </a:xfrm>
            <a:prstGeom prst="rect">
              <a:avLst/>
            </a:prstGeom>
            <a:solidFill>
              <a:srgbClr val="FFFFFF">
                <a:alpha val="67843"/>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TextBox 45"/>
          <p:cNvSpPr txBox="1"/>
          <p:nvPr/>
        </p:nvSpPr>
        <p:spPr>
          <a:xfrm flipH="1">
            <a:off x="2291338" y="2766738"/>
            <a:ext cx="889166" cy="50536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7" name="TextBox 46"/>
          <p:cNvSpPr txBox="1"/>
          <p:nvPr/>
        </p:nvSpPr>
        <p:spPr>
          <a:xfrm flipH="1">
            <a:off x="3995936" y="3861048"/>
            <a:ext cx="889166" cy="50536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8" name="TextBox 47"/>
          <p:cNvSpPr txBox="1"/>
          <p:nvPr/>
        </p:nvSpPr>
        <p:spPr>
          <a:xfrm flipH="1">
            <a:off x="5849621" y="3052686"/>
            <a:ext cx="889166" cy="50536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03</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9" name="TextBox 48"/>
          <p:cNvSpPr txBox="1"/>
          <p:nvPr/>
        </p:nvSpPr>
        <p:spPr>
          <a:xfrm>
            <a:off x="1893894" y="3734115"/>
            <a:ext cx="1565333" cy="11695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0" name="TextBox 49"/>
          <p:cNvSpPr txBox="1"/>
          <p:nvPr/>
        </p:nvSpPr>
        <p:spPr>
          <a:xfrm>
            <a:off x="5580112" y="3987641"/>
            <a:ext cx="1565333" cy="11695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1" name="TextBox 50"/>
          <p:cNvSpPr txBox="1"/>
          <p:nvPr/>
        </p:nvSpPr>
        <p:spPr>
          <a:xfrm>
            <a:off x="1331640" y="5951021"/>
            <a:ext cx="6348665"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828524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4631" y="620688"/>
            <a:ext cx="3091611" cy="110113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latin typeface="Arial Rounded MT Bold" pitchFamily="34" charset="0"/>
              </a:rPr>
              <a:t>Click here to add your text. Click here to add your text. Click here to add your text. Click here to add your text. </a:t>
            </a:r>
          </a:p>
        </p:txBody>
      </p:sp>
      <p:grpSp>
        <p:nvGrpSpPr>
          <p:cNvPr id="4" name="组合 3"/>
          <p:cNvGrpSpPr/>
          <p:nvPr/>
        </p:nvGrpSpPr>
        <p:grpSpPr>
          <a:xfrm>
            <a:off x="323528" y="620688"/>
            <a:ext cx="2543950" cy="1368152"/>
            <a:chOff x="1638548" y="1124744"/>
            <a:chExt cx="1859495" cy="1000048"/>
          </a:xfrm>
        </p:grpSpPr>
        <p:sp>
          <p:nvSpPr>
            <p:cNvPr id="5" name="椭圆 4"/>
            <p:cNvSpPr/>
            <p:nvPr/>
          </p:nvSpPr>
          <p:spPr>
            <a:xfrm>
              <a:off x="2201899" y="1124744"/>
              <a:ext cx="1296144" cy="979064"/>
            </a:xfrm>
            <a:prstGeom prst="ellipse">
              <a:avLst/>
            </a:prstGeom>
            <a:noFill/>
            <a:ln w="25400" cap="flat" cmpd="sng" algn="ctr">
              <a:solidFill>
                <a:schemeClr val="bg1">
                  <a:lumMod val="50000"/>
                </a:scheme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椭圆 5"/>
            <p:cNvSpPr/>
            <p:nvPr/>
          </p:nvSpPr>
          <p:spPr>
            <a:xfrm>
              <a:off x="3357376" y="1318028"/>
              <a:ext cx="108000" cy="108000"/>
            </a:xfrm>
            <a:prstGeom prst="ellipse">
              <a:avLst/>
            </a:prstGeom>
            <a:solidFill>
              <a:schemeClr val="bg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7" name="Picture 3" descr="C:\Documents and Settings\Administrator\桌面\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548" y="1145952"/>
              <a:ext cx="1425600" cy="9788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flipH="1">
            <a:off x="971600" y="980716"/>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9" name="TextBox 8"/>
          <p:cNvSpPr txBox="1"/>
          <p:nvPr/>
        </p:nvSpPr>
        <p:spPr>
          <a:xfrm>
            <a:off x="4168689" y="2111841"/>
            <a:ext cx="3091611" cy="110113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latin typeface="Arial Rounded MT Bold" pitchFamily="34" charset="0"/>
              </a:rPr>
              <a:t>Click here to add your text. Click here to add your text. Click here to add your text. Click here to add your text. </a:t>
            </a:r>
          </a:p>
        </p:txBody>
      </p:sp>
      <p:grpSp>
        <p:nvGrpSpPr>
          <p:cNvPr id="10" name="组合 9"/>
          <p:cNvGrpSpPr/>
          <p:nvPr/>
        </p:nvGrpSpPr>
        <p:grpSpPr>
          <a:xfrm>
            <a:off x="1557586" y="2111841"/>
            <a:ext cx="2543950" cy="1368152"/>
            <a:chOff x="1638548" y="1124744"/>
            <a:chExt cx="1859495" cy="1000048"/>
          </a:xfrm>
        </p:grpSpPr>
        <p:sp>
          <p:nvSpPr>
            <p:cNvPr id="11" name="椭圆 10"/>
            <p:cNvSpPr/>
            <p:nvPr/>
          </p:nvSpPr>
          <p:spPr>
            <a:xfrm>
              <a:off x="2201899" y="1124744"/>
              <a:ext cx="1296144" cy="979064"/>
            </a:xfrm>
            <a:prstGeom prst="ellipse">
              <a:avLst/>
            </a:prstGeom>
            <a:noFill/>
            <a:ln w="25400" cap="flat" cmpd="sng" algn="ctr">
              <a:solidFill>
                <a:schemeClr val="bg1">
                  <a:lumMod val="50000"/>
                </a:scheme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椭圆 11"/>
            <p:cNvSpPr/>
            <p:nvPr/>
          </p:nvSpPr>
          <p:spPr>
            <a:xfrm>
              <a:off x="3357376" y="1318028"/>
              <a:ext cx="108000" cy="108000"/>
            </a:xfrm>
            <a:prstGeom prst="ellipse">
              <a:avLst/>
            </a:prstGeom>
            <a:solidFill>
              <a:schemeClr val="bg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13" name="Picture 3" descr="C:\Documents and Settings\Administrator\桌面\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548" y="1145952"/>
              <a:ext cx="1425600" cy="9788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flipH="1">
            <a:off x="2205658" y="2471869"/>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5" name="TextBox 14"/>
          <p:cNvSpPr txBox="1"/>
          <p:nvPr/>
        </p:nvSpPr>
        <p:spPr>
          <a:xfrm>
            <a:off x="5512837" y="3645024"/>
            <a:ext cx="3091611" cy="1101135"/>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latin typeface="Arial Rounded MT Bold" pitchFamily="34" charset="0"/>
              </a:rPr>
              <a:t>Click here to add your text. Click here to add your text. Click here to add your text. Click here to add your text. </a:t>
            </a:r>
          </a:p>
        </p:txBody>
      </p:sp>
      <p:grpSp>
        <p:nvGrpSpPr>
          <p:cNvPr id="16" name="组合 15"/>
          <p:cNvGrpSpPr/>
          <p:nvPr/>
        </p:nvGrpSpPr>
        <p:grpSpPr>
          <a:xfrm>
            <a:off x="2901734" y="3645024"/>
            <a:ext cx="2543950" cy="1368152"/>
            <a:chOff x="1638548" y="1124744"/>
            <a:chExt cx="1859495" cy="1000048"/>
          </a:xfrm>
        </p:grpSpPr>
        <p:sp>
          <p:nvSpPr>
            <p:cNvPr id="17" name="椭圆 16"/>
            <p:cNvSpPr/>
            <p:nvPr/>
          </p:nvSpPr>
          <p:spPr>
            <a:xfrm>
              <a:off x="2201899" y="1124744"/>
              <a:ext cx="1296144" cy="979064"/>
            </a:xfrm>
            <a:prstGeom prst="ellipse">
              <a:avLst/>
            </a:prstGeom>
            <a:noFill/>
            <a:ln w="25400" cap="flat" cmpd="sng" algn="ctr">
              <a:solidFill>
                <a:schemeClr val="bg1">
                  <a:lumMod val="50000"/>
                </a:scheme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8" name="椭圆 17"/>
            <p:cNvSpPr/>
            <p:nvPr/>
          </p:nvSpPr>
          <p:spPr>
            <a:xfrm>
              <a:off x="3357376" y="1318028"/>
              <a:ext cx="108000" cy="108000"/>
            </a:xfrm>
            <a:prstGeom prst="ellipse">
              <a:avLst/>
            </a:prstGeom>
            <a:solidFill>
              <a:schemeClr val="bg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19" name="Picture 3" descr="C:\Documents and Settings\Administrator\桌面\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548" y="1145952"/>
              <a:ext cx="1425600" cy="9788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flipH="1">
            <a:off x="3549806" y="4005052"/>
            <a:ext cx="108126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1" name="TextBox 20"/>
          <p:cNvSpPr txBox="1"/>
          <p:nvPr/>
        </p:nvSpPr>
        <p:spPr>
          <a:xfrm>
            <a:off x="3388000" y="5661248"/>
            <a:ext cx="5720504" cy="584775"/>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chemeClr val="tx1">
                    <a:lumMod val="65000"/>
                    <a:lumOff val="35000"/>
                  </a:scheme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040332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65"/>
          <p:cNvSpPr>
            <a:spLocks noChangeArrowheads="1"/>
          </p:cNvSpPr>
          <p:nvPr/>
        </p:nvSpPr>
        <p:spPr bwMode="auto">
          <a:xfrm rot="10800000">
            <a:off x="4664693" y="6181322"/>
            <a:ext cx="2993956" cy="344021"/>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cxnSp>
        <p:nvCxnSpPr>
          <p:cNvPr id="4" name="直接连接符 3"/>
          <p:cNvCxnSpPr>
            <a:stCxn id="46" idx="6"/>
            <a:endCxn id="10" idx="2"/>
          </p:cNvCxnSpPr>
          <p:nvPr/>
        </p:nvCxnSpPr>
        <p:spPr>
          <a:xfrm>
            <a:off x="4547248" y="1844711"/>
            <a:ext cx="78278" cy="1761844"/>
          </a:xfrm>
          <a:prstGeom prst="line">
            <a:avLst/>
          </a:prstGeom>
          <a:noFill/>
          <a:ln w="28575" cap="flat" cmpd="sng" algn="ctr">
            <a:solidFill>
              <a:schemeClr val="bg1">
                <a:lumMod val="50000"/>
              </a:schemeClr>
            </a:solidFill>
            <a:prstDash val="solid"/>
          </a:ln>
          <a:effectLst/>
        </p:spPr>
      </p:cxnSp>
      <p:cxnSp>
        <p:nvCxnSpPr>
          <p:cNvPr id="5" name="直接连接符 4"/>
          <p:cNvCxnSpPr>
            <a:stCxn id="36" idx="2"/>
            <a:endCxn id="10" idx="6"/>
          </p:cNvCxnSpPr>
          <p:nvPr/>
        </p:nvCxnSpPr>
        <p:spPr>
          <a:xfrm>
            <a:off x="5546580" y="1849826"/>
            <a:ext cx="71624" cy="1756729"/>
          </a:xfrm>
          <a:prstGeom prst="line">
            <a:avLst/>
          </a:prstGeom>
          <a:noFill/>
          <a:ln w="28575" cap="flat" cmpd="sng" algn="ctr">
            <a:solidFill>
              <a:schemeClr val="bg1">
                <a:lumMod val="50000"/>
              </a:schemeClr>
            </a:solidFill>
            <a:prstDash val="solid"/>
          </a:ln>
          <a:effectLst/>
        </p:spPr>
      </p:cxnSp>
      <p:cxnSp>
        <p:nvCxnSpPr>
          <p:cNvPr id="6" name="直接连接符 5"/>
          <p:cNvCxnSpPr>
            <a:stCxn id="34" idx="0"/>
            <a:endCxn id="20" idx="6"/>
          </p:cNvCxnSpPr>
          <p:nvPr/>
        </p:nvCxnSpPr>
        <p:spPr>
          <a:xfrm flipH="1">
            <a:off x="7896956" y="981767"/>
            <a:ext cx="222242" cy="2624789"/>
          </a:xfrm>
          <a:prstGeom prst="line">
            <a:avLst/>
          </a:prstGeom>
          <a:noFill/>
          <a:ln w="28575" cap="flat" cmpd="sng" algn="ctr">
            <a:solidFill>
              <a:schemeClr val="bg1">
                <a:lumMod val="50000"/>
              </a:schemeClr>
            </a:solidFill>
            <a:prstDash val="solid"/>
          </a:ln>
          <a:effectLst/>
        </p:spPr>
      </p:cxnSp>
      <p:cxnSp>
        <p:nvCxnSpPr>
          <p:cNvPr id="7" name="直接连接符 6"/>
          <p:cNvCxnSpPr>
            <a:stCxn id="36" idx="6"/>
            <a:endCxn id="20" idx="2"/>
          </p:cNvCxnSpPr>
          <p:nvPr/>
        </p:nvCxnSpPr>
        <p:spPr>
          <a:xfrm>
            <a:off x="6539258" y="1849826"/>
            <a:ext cx="365020" cy="1756729"/>
          </a:xfrm>
          <a:prstGeom prst="line">
            <a:avLst/>
          </a:prstGeom>
          <a:noFill/>
          <a:ln w="28575" cap="flat" cmpd="sng" algn="ctr">
            <a:solidFill>
              <a:schemeClr val="bg1">
                <a:lumMod val="50000"/>
              </a:schemeClr>
            </a:solidFill>
            <a:prstDash val="solid"/>
          </a:ln>
          <a:effectLst/>
        </p:spPr>
      </p:cxnSp>
      <p:cxnSp>
        <p:nvCxnSpPr>
          <p:cNvPr id="8" name="直接连接符 7"/>
          <p:cNvCxnSpPr>
            <a:stCxn id="19" idx="2"/>
            <a:endCxn id="30" idx="6"/>
          </p:cNvCxnSpPr>
          <p:nvPr/>
        </p:nvCxnSpPr>
        <p:spPr>
          <a:xfrm>
            <a:off x="5011542" y="4539887"/>
            <a:ext cx="2509975" cy="0"/>
          </a:xfrm>
          <a:prstGeom prst="line">
            <a:avLst/>
          </a:prstGeom>
          <a:noFill/>
          <a:ln w="76200" cap="flat" cmpd="sng" algn="ctr">
            <a:solidFill>
              <a:schemeClr val="bg1">
                <a:lumMod val="50000"/>
              </a:schemeClr>
            </a:solidFill>
            <a:prstDash val="solid"/>
          </a:ln>
          <a:effectLst/>
        </p:spPr>
      </p:cxnSp>
      <p:cxnSp>
        <p:nvCxnSpPr>
          <p:cNvPr id="9" name="直接连接符 8"/>
          <p:cNvCxnSpPr/>
          <p:nvPr/>
        </p:nvCxnSpPr>
        <p:spPr>
          <a:xfrm>
            <a:off x="3122743" y="892590"/>
            <a:ext cx="6015565" cy="0"/>
          </a:xfrm>
          <a:prstGeom prst="line">
            <a:avLst/>
          </a:prstGeom>
          <a:noFill/>
          <a:ln w="76200" cap="flat" cmpd="sng" algn="ctr">
            <a:solidFill>
              <a:schemeClr val="bg1">
                <a:lumMod val="50000"/>
              </a:schemeClr>
            </a:solidFill>
            <a:prstDash val="solid"/>
          </a:ln>
          <a:effectLst/>
        </p:spPr>
      </p:cxnSp>
      <p:sp>
        <p:nvSpPr>
          <p:cNvPr id="10" name="椭圆 9"/>
          <p:cNvSpPr/>
          <p:nvPr/>
        </p:nvSpPr>
        <p:spPr>
          <a:xfrm flipV="1">
            <a:off x="4625526" y="3110217"/>
            <a:ext cx="992678" cy="992678"/>
          </a:xfrm>
          <a:prstGeom prst="ellipse">
            <a:avLst/>
          </a:prstGeom>
          <a:solidFill>
            <a:srgbClr val="C0504D">
              <a:lumMod val="75000"/>
            </a:srgbClr>
          </a:solidFill>
          <a:ln w="25400" cap="flat" cmpd="sng" algn="ctr">
            <a:solidFill>
              <a:srgbClr val="C0504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 name="椭圆 10"/>
          <p:cNvSpPr/>
          <p:nvPr/>
        </p:nvSpPr>
        <p:spPr>
          <a:xfrm flipV="1">
            <a:off x="4742241" y="3228098"/>
            <a:ext cx="759066" cy="759066"/>
          </a:xfrm>
          <a:prstGeom prst="ellipse">
            <a:avLst/>
          </a:prstGeom>
          <a:solidFill>
            <a:sysClr val="window" lastClr="FFFFFF"/>
          </a:solidFill>
          <a:ln w="25400" cap="flat" cmpd="sng" algn="ctr">
            <a:solidFill>
              <a:srgbClr val="FFC000"/>
            </a:solid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2" name="组合 11"/>
          <p:cNvGrpSpPr/>
          <p:nvPr/>
        </p:nvGrpSpPr>
        <p:grpSpPr>
          <a:xfrm flipV="1">
            <a:off x="4940827" y="3420998"/>
            <a:ext cx="362494" cy="1066049"/>
            <a:chOff x="4252755" y="1825838"/>
            <a:chExt cx="409163" cy="1203297"/>
          </a:xfrm>
          <a:effectLst>
            <a:outerShdw blurRad="50800" dist="38100" dir="5400000" algn="t" rotWithShape="0">
              <a:prstClr val="black">
                <a:alpha val="40000"/>
              </a:prstClr>
            </a:outerShdw>
          </a:effectLst>
        </p:grpSpPr>
        <p:grpSp>
          <p:nvGrpSpPr>
            <p:cNvPr id="13" name="组合 12"/>
            <p:cNvGrpSpPr/>
            <p:nvPr/>
          </p:nvGrpSpPr>
          <p:grpSpPr>
            <a:xfrm>
              <a:off x="4252755" y="1825838"/>
              <a:ext cx="409163" cy="1203297"/>
              <a:chOff x="4252755" y="1825838"/>
              <a:chExt cx="409163" cy="1203297"/>
            </a:xfrm>
          </p:grpSpPr>
          <p:sp>
            <p:nvSpPr>
              <p:cNvPr id="17" name="矩形 16"/>
              <p:cNvSpPr/>
              <p:nvPr/>
            </p:nvSpPr>
            <p:spPr>
              <a:xfrm>
                <a:off x="4418923" y="1825838"/>
                <a:ext cx="94534" cy="883082"/>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 name="椭圆 17"/>
              <p:cNvSpPr/>
              <p:nvPr/>
            </p:nvSpPr>
            <p:spPr>
              <a:xfrm>
                <a:off x="4252755" y="2619972"/>
                <a:ext cx="409163" cy="409163"/>
              </a:xfrm>
              <a:prstGeom prst="ellipse">
                <a:avLst/>
              </a:pr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4" name="组合 13"/>
            <p:cNvGrpSpPr/>
            <p:nvPr/>
          </p:nvGrpSpPr>
          <p:grpSpPr>
            <a:xfrm rot="1267204">
              <a:off x="4309455" y="2671937"/>
              <a:ext cx="301040" cy="301040"/>
              <a:chOff x="3518404" y="1580443"/>
              <a:chExt cx="1276350" cy="1276350"/>
            </a:xfrm>
          </p:grpSpPr>
          <p:sp>
            <p:nvSpPr>
              <p:cNvPr id="15" name="椭圆 14"/>
              <p:cNvSpPr/>
              <p:nvPr/>
            </p:nvSpPr>
            <p:spPr bwMode="auto">
              <a:xfrm>
                <a:off x="3518404" y="1580443"/>
                <a:ext cx="1276350" cy="1276350"/>
              </a:xfrm>
              <a:prstGeom prst="ellipse">
                <a:avLst/>
              </a:prstGeom>
              <a:solidFill>
                <a:srgbClr val="F79646">
                  <a:lumMod val="60000"/>
                  <a:lumOff val="40000"/>
                </a:srgbClr>
              </a:solidFill>
              <a:ln w="6350" cap="flat" cmpd="sng" algn="ctr">
                <a:solidFill>
                  <a:srgbClr val="C0504D">
                    <a:lumMod val="7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 name="椭圆 15"/>
              <p:cNvSpPr/>
              <p:nvPr/>
            </p:nvSpPr>
            <p:spPr bwMode="auto">
              <a:xfrm rot="20122633">
                <a:off x="3974016" y="2569456"/>
                <a:ext cx="774700" cy="266700"/>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sp>
        <p:nvSpPr>
          <p:cNvPr id="19" name="椭圆 18"/>
          <p:cNvSpPr/>
          <p:nvPr/>
        </p:nvSpPr>
        <p:spPr>
          <a:xfrm flipV="1">
            <a:off x="5011542" y="4434535"/>
            <a:ext cx="210706" cy="210706"/>
          </a:xfrm>
          <a:prstGeom prst="ellipse">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 name="椭圆 19"/>
          <p:cNvSpPr/>
          <p:nvPr/>
        </p:nvSpPr>
        <p:spPr>
          <a:xfrm flipV="1">
            <a:off x="6904278" y="3110217"/>
            <a:ext cx="992678" cy="992678"/>
          </a:xfrm>
          <a:prstGeom prst="ellipse">
            <a:avLst/>
          </a:prstGeom>
          <a:solidFill>
            <a:srgbClr val="C0504D">
              <a:lumMod val="75000"/>
            </a:srgbClr>
          </a:solidFill>
          <a:ln w="25400" cap="flat" cmpd="sng" algn="ctr">
            <a:solidFill>
              <a:srgbClr val="C0504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椭圆 20"/>
          <p:cNvSpPr/>
          <p:nvPr/>
        </p:nvSpPr>
        <p:spPr>
          <a:xfrm flipV="1">
            <a:off x="7020994" y="3215375"/>
            <a:ext cx="759066" cy="759066"/>
          </a:xfrm>
          <a:prstGeom prst="ellipse">
            <a:avLst/>
          </a:prstGeom>
          <a:solidFill>
            <a:sysClr val="window" lastClr="FFFFFF"/>
          </a:solidFill>
          <a:ln w="25400" cap="flat" cmpd="sng" algn="ctr">
            <a:solidFill>
              <a:srgbClr val="FFC000"/>
            </a:solid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22" name="组合 21"/>
          <p:cNvGrpSpPr/>
          <p:nvPr/>
        </p:nvGrpSpPr>
        <p:grpSpPr>
          <a:xfrm flipV="1">
            <a:off x="7225216" y="3420998"/>
            <a:ext cx="362494" cy="1066049"/>
            <a:chOff x="4252762" y="1825836"/>
            <a:chExt cx="409164" cy="1203296"/>
          </a:xfrm>
          <a:effectLst>
            <a:outerShdw blurRad="50800" dist="38100" dir="5400000" algn="t" rotWithShape="0">
              <a:prstClr val="black">
                <a:alpha val="40000"/>
              </a:prstClr>
            </a:outerShdw>
          </a:effectLst>
        </p:grpSpPr>
        <p:grpSp>
          <p:nvGrpSpPr>
            <p:cNvPr id="23" name="组合 22"/>
            <p:cNvGrpSpPr/>
            <p:nvPr/>
          </p:nvGrpSpPr>
          <p:grpSpPr>
            <a:xfrm>
              <a:off x="4252762" y="1825836"/>
              <a:ext cx="409164" cy="1203296"/>
              <a:chOff x="4252755" y="1825838"/>
              <a:chExt cx="409163" cy="1203297"/>
            </a:xfrm>
          </p:grpSpPr>
          <p:sp>
            <p:nvSpPr>
              <p:cNvPr id="28" name="矩形 27"/>
              <p:cNvSpPr/>
              <p:nvPr/>
            </p:nvSpPr>
            <p:spPr>
              <a:xfrm>
                <a:off x="4418923" y="1825838"/>
                <a:ext cx="94534" cy="883082"/>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9" name="椭圆 28"/>
              <p:cNvSpPr/>
              <p:nvPr/>
            </p:nvSpPr>
            <p:spPr>
              <a:xfrm>
                <a:off x="4252755" y="2619972"/>
                <a:ext cx="409163" cy="409163"/>
              </a:xfrm>
              <a:prstGeom prst="ellipse">
                <a:avLst/>
              </a:pr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24" name="组合 23"/>
            <p:cNvGrpSpPr/>
            <p:nvPr/>
          </p:nvGrpSpPr>
          <p:grpSpPr>
            <a:xfrm rot="1267204">
              <a:off x="4309455" y="2671936"/>
              <a:ext cx="301041" cy="301040"/>
              <a:chOff x="3518404" y="1580443"/>
              <a:chExt cx="1276350" cy="1276350"/>
            </a:xfrm>
          </p:grpSpPr>
          <p:sp>
            <p:nvSpPr>
              <p:cNvPr id="25" name="椭圆 24"/>
              <p:cNvSpPr/>
              <p:nvPr/>
            </p:nvSpPr>
            <p:spPr bwMode="auto">
              <a:xfrm>
                <a:off x="3518404" y="1580443"/>
                <a:ext cx="1276350" cy="1276350"/>
              </a:xfrm>
              <a:prstGeom prst="ellipse">
                <a:avLst/>
              </a:prstGeom>
              <a:solidFill>
                <a:srgbClr val="F79646">
                  <a:lumMod val="60000"/>
                  <a:lumOff val="40000"/>
                </a:srgbClr>
              </a:solidFill>
              <a:ln w="6350" cap="flat" cmpd="sng" algn="ctr">
                <a:solidFill>
                  <a:srgbClr val="C0504D">
                    <a:lumMod val="7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椭圆 25"/>
              <p:cNvSpPr/>
              <p:nvPr/>
            </p:nvSpPr>
            <p:spPr bwMode="auto">
              <a:xfrm rot="20122633">
                <a:off x="3974016" y="2569456"/>
                <a:ext cx="774700" cy="266700"/>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椭圆 26"/>
              <p:cNvSpPr/>
              <p:nvPr/>
            </p:nvSpPr>
            <p:spPr bwMode="auto">
              <a:xfrm rot="912585">
                <a:off x="3692475" y="1631589"/>
                <a:ext cx="838059" cy="838059"/>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sp>
        <p:nvSpPr>
          <p:cNvPr id="30" name="椭圆 29"/>
          <p:cNvSpPr/>
          <p:nvPr/>
        </p:nvSpPr>
        <p:spPr>
          <a:xfrm flipV="1">
            <a:off x="7310810" y="4434535"/>
            <a:ext cx="210706" cy="210706"/>
          </a:xfrm>
          <a:prstGeom prst="ellipse">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31" name="直接连接符 30"/>
          <p:cNvCxnSpPr/>
          <p:nvPr/>
        </p:nvCxnSpPr>
        <p:spPr>
          <a:xfrm>
            <a:off x="6259090" y="4534893"/>
            <a:ext cx="1" cy="1129475"/>
          </a:xfrm>
          <a:prstGeom prst="line">
            <a:avLst/>
          </a:prstGeom>
          <a:noFill/>
          <a:ln w="76200" cap="flat" cmpd="sng" algn="ctr">
            <a:solidFill>
              <a:schemeClr val="bg1">
                <a:lumMod val="50000"/>
              </a:schemeClr>
            </a:solidFill>
            <a:prstDash val="solid"/>
          </a:ln>
          <a:effectLst/>
        </p:spPr>
      </p:cxnSp>
      <p:sp>
        <p:nvSpPr>
          <p:cNvPr id="32" name="椭圆 31"/>
          <p:cNvSpPr/>
          <p:nvPr/>
        </p:nvSpPr>
        <p:spPr>
          <a:xfrm flipV="1">
            <a:off x="6161671" y="4460298"/>
            <a:ext cx="210706" cy="210706"/>
          </a:xfrm>
          <a:prstGeom prst="ellipse">
            <a:avLst/>
          </a:prstGeom>
          <a:solidFill>
            <a:srgbClr val="C0504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3" name="梯形 32"/>
          <p:cNvSpPr/>
          <p:nvPr/>
        </p:nvSpPr>
        <p:spPr>
          <a:xfrm>
            <a:off x="5672105" y="5364252"/>
            <a:ext cx="1156798" cy="960945"/>
          </a:xfrm>
          <a:prstGeom prst="trapezoid">
            <a:avLst/>
          </a:prstGeom>
          <a:solidFill>
            <a:sysClr val="window" lastClr="FFFFFF">
              <a:lumMod val="95000"/>
            </a:sys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4" name="椭圆 33"/>
          <p:cNvSpPr/>
          <p:nvPr/>
        </p:nvSpPr>
        <p:spPr>
          <a:xfrm flipV="1">
            <a:off x="8013845" y="771061"/>
            <a:ext cx="210706" cy="210706"/>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35" name="直接连接符 34"/>
          <p:cNvCxnSpPr/>
          <p:nvPr/>
        </p:nvCxnSpPr>
        <p:spPr>
          <a:xfrm flipH="1">
            <a:off x="2513572" y="1686159"/>
            <a:ext cx="1122458" cy="1745499"/>
          </a:xfrm>
          <a:prstGeom prst="line">
            <a:avLst/>
          </a:prstGeom>
          <a:noFill/>
          <a:ln w="28575" cap="flat" cmpd="sng" algn="ctr">
            <a:solidFill>
              <a:schemeClr val="bg1">
                <a:lumMod val="50000"/>
              </a:schemeClr>
            </a:solidFill>
            <a:prstDash val="solid"/>
            <a:headEnd type="none" w="med" len="med"/>
            <a:tailEnd type="triangle" w="med" len="med"/>
          </a:ln>
          <a:effectLst/>
        </p:spPr>
      </p:cxnSp>
      <p:sp>
        <p:nvSpPr>
          <p:cNvPr id="36" name="椭圆 35"/>
          <p:cNvSpPr/>
          <p:nvPr/>
        </p:nvSpPr>
        <p:spPr>
          <a:xfrm>
            <a:off x="5546580" y="1353487"/>
            <a:ext cx="992678" cy="992678"/>
          </a:xfrm>
          <a:prstGeom prst="ellipse">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7" name="椭圆 36"/>
          <p:cNvSpPr/>
          <p:nvPr/>
        </p:nvSpPr>
        <p:spPr>
          <a:xfrm>
            <a:off x="5663296" y="1469199"/>
            <a:ext cx="744946" cy="744946"/>
          </a:xfrm>
          <a:prstGeom prst="ellipse">
            <a:avLst/>
          </a:prstGeom>
          <a:solidFill>
            <a:sysClr val="window" lastClr="FFFFFF"/>
          </a:solidFill>
          <a:ln w="25400" cap="flat" cmpd="sng" algn="ctr">
            <a:solidFill>
              <a:srgbClr val="4F81BD">
                <a:shade val="50000"/>
              </a:srgbClr>
            </a:solid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8" name="组合 37"/>
          <p:cNvGrpSpPr/>
          <p:nvPr/>
        </p:nvGrpSpPr>
        <p:grpSpPr>
          <a:xfrm>
            <a:off x="5851809" y="949190"/>
            <a:ext cx="362494" cy="1066049"/>
            <a:chOff x="4252755" y="1825838"/>
            <a:chExt cx="409163" cy="1203297"/>
          </a:xfrm>
          <a:effectLst>
            <a:outerShdw blurRad="50800" dist="38100" dir="5400000" algn="t" rotWithShape="0">
              <a:prstClr val="black">
                <a:alpha val="40000"/>
              </a:prstClr>
            </a:outerShdw>
          </a:effectLst>
        </p:grpSpPr>
        <p:grpSp>
          <p:nvGrpSpPr>
            <p:cNvPr id="39" name="组合 38"/>
            <p:cNvGrpSpPr/>
            <p:nvPr/>
          </p:nvGrpSpPr>
          <p:grpSpPr>
            <a:xfrm>
              <a:off x="4252755" y="1825838"/>
              <a:ext cx="409163" cy="1203297"/>
              <a:chOff x="4252755" y="1825838"/>
              <a:chExt cx="409163" cy="1203297"/>
            </a:xfrm>
          </p:grpSpPr>
          <p:sp>
            <p:nvSpPr>
              <p:cNvPr id="43" name="矩形 42"/>
              <p:cNvSpPr/>
              <p:nvPr/>
            </p:nvSpPr>
            <p:spPr>
              <a:xfrm>
                <a:off x="4418923" y="1825838"/>
                <a:ext cx="94534" cy="883082"/>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4" name="椭圆 43"/>
              <p:cNvSpPr/>
              <p:nvPr/>
            </p:nvSpPr>
            <p:spPr>
              <a:xfrm>
                <a:off x="4252755" y="2619972"/>
                <a:ext cx="409163" cy="409163"/>
              </a:xfrm>
              <a:prstGeom prst="ellipse">
                <a:avLst/>
              </a:pr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40" name="组合 39"/>
            <p:cNvGrpSpPr/>
            <p:nvPr/>
          </p:nvGrpSpPr>
          <p:grpSpPr>
            <a:xfrm rot="1267204">
              <a:off x="4309455" y="2671937"/>
              <a:ext cx="301040" cy="301040"/>
              <a:chOff x="3518404" y="1580443"/>
              <a:chExt cx="1276350" cy="1276350"/>
            </a:xfrm>
          </p:grpSpPr>
          <p:sp>
            <p:nvSpPr>
              <p:cNvPr id="41" name="椭圆 40"/>
              <p:cNvSpPr/>
              <p:nvPr/>
            </p:nvSpPr>
            <p:spPr bwMode="auto">
              <a:xfrm>
                <a:off x="3518404" y="1580443"/>
                <a:ext cx="1276350" cy="1276350"/>
              </a:xfrm>
              <a:prstGeom prst="ellipse">
                <a:avLst/>
              </a:prstGeom>
              <a:solidFill>
                <a:srgbClr val="F79646">
                  <a:lumMod val="60000"/>
                  <a:lumOff val="40000"/>
                </a:srgbClr>
              </a:solidFill>
              <a:ln w="6350" cap="flat" cmpd="sng" algn="ctr">
                <a:solidFill>
                  <a:srgbClr val="C0504D">
                    <a:lumMod val="7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2" name="椭圆 41"/>
              <p:cNvSpPr/>
              <p:nvPr/>
            </p:nvSpPr>
            <p:spPr bwMode="auto">
              <a:xfrm rot="20122633">
                <a:off x="3974016" y="2569456"/>
                <a:ext cx="774700" cy="266700"/>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sp>
        <p:nvSpPr>
          <p:cNvPr id="45" name="椭圆 44"/>
          <p:cNvSpPr/>
          <p:nvPr/>
        </p:nvSpPr>
        <p:spPr>
          <a:xfrm>
            <a:off x="5922524" y="790996"/>
            <a:ext cx="210706" cy="210706"/>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6" name="椭圆 45"/>
          <p:cNvSpPr/>
          <p:nvPr/>
        </p:nvSpPr>
        <p:spPr>
          <a:xfrm>
            <a:off x="3554570" y="1348372"/>
            <a:ext cx="992678" cy="992678"/>
          </a:xfrm>
          <a:prstGeom prst="ellipse">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7" name="椭圆 46"/>
          <p:cNvSpPr/>
          <p:nvPr/>
        </p:nvSpPr>
        <p:spPr>
          <a:xfrm>
            <a:off x="3658562" y="1459127"/>
            <a:ext cx="774045" cy="774045"/>
          </a:xfrm>
          <a:prstGeom prst="ellipse">
            <a:avLst/>
          </a:prstGeom>
          <a:solidFill>
            <a:sysClr val="window" lastClr="FFFFFF"/>
          </a:solidFill>
          <a:ln w="25400" cap="flat" cmpd="sng" algn="ctr">
            <a:solidFill>
              <a:srgbClr val="FFFF00"/>
            </a:solidFill>
            <a:prstDash val="solid"/>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8" name="组合 47"/>
          <p:cNvGrpSpPr/>
          <p:nvPr/>
        </p:nvGrpSpPr>
        <p:grpSpPr>
          <a:xfrm>
            <a:off x="3859798" y="954147"/>
            <a:ext cx="362494" cy="1066049"/>
            <a:chOff x="4252755" y="1825838"/>
            <a:chExt cx="409163" cy="1203297"/>
          </a:xfrm>
          <a:effectLst>
            <a:outerShdw blurRad="50800" dist="38100" dir="5400000" algn="t" rotWithShape="0">
              <a:prstClr val="black">
                <a:alpha val="40000"/>
              </a:prstClr>
            </a:outerShdw>
          </a:effectLst>
        </p:grpSpPr>
        <p:grpSp>
          <p:nvGrpSpPr>
            <p:cNvPr id="49" name="组合 48"/>
            <p:cNvGrpSpPr/>
            <p:nvPr/>
          </p:nvGrpSpPr>
          <p:grpSpPr>
            <a:xfrm>
              <a:off x="4252755" y="1825838"/>
              <a:ext cx="409163" cy="1203297"/>
              <a:chOff x="4252755" y="1825838"/>
              <a:chExt cx="409163" cy="1203297"/>
            </a:xfrm>
          </p:grpSpPr>
          <p:sp>
            <p:nvSpPr>
              <p:cNvPr id="53" name="矩形 52"/>
              <p:cNvSpPr/>
              <p:nvPr/>
            </p:nvSpPr>
            <p:spPr>
              <a:xfrm>
                <a:off x="4418923" y="1825838"/>
                <a:ext cx="94534" cy="883082"/>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4" name="椭圆 53"/>
              <p:cNvSpPr/>
              <p:nvPr/>
            </p:nvSpPr>
            <p:spPr>
              <a:xfrm>
                <a:off x="4252755" y="2619972"/>
                <a:ext cx="409163" cy="409163"/>
              </a:xfrm>
              <a:prstGeom prst="ellipse">
                <a:avLst/>
              </a:pr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0" name="组合 49"/>
            <p:cNvGrpSpPr/>
            <p:nvPr/>
          </p:nvGrpSpPr>
          <p:grpSpPr>
            <a:xfrm rot="1267204">
              <a:off x="4309455" y="2671937"/>
              <a:ext cx="301040" cy="301040"/>
              <a:chOff x="3518404" y="1580443"/>
              <a:chExt cx="1276350" cy="1276350"/>
            </a:xfrm>
          </p:grpSpPr>
          <p:sp>
            <p:nvSpPr>
              <p:cNvPr id="51" name="椭圆 50"/>
              <p:cNvSpPr/>
              <p:nvPr/>
            </p:nvSpPr>
            <p:spPr bwMode="auto">
              <a:xfrm>
                <a:off x="3518404" y="1580443"/>
                <a:ext cx="1276350" cy="1276350"/>
              </a:xfrm>
              <a:prstGeom prst="ellipse">
                <a:avLst/>
              </a:prstGeom>
              <a:solidFill>
                <a:srgbClr val="F79646">
                  <a:lumMod val="60000"/>
                  <a:lumOff val="40000"/>
                </a:srgbClr>
              </a:solidFill>
              <a:ln w="6350" cap="flat" cmpd="sng" algn="ctr">
                <a:solidFill>
                  <a:srgbClr val="C0504D">
                    <a:lumMod val="7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2" name="椭圆 51"/>
              <p:cNvSpPr/>
              <p:nvPr/>
            </p:nvSpPr>
            <p:spPr bwMode="auto">
              <a:xfrm rot="20122633">
                <a:off x="3974016" y="2569456"/>
                <a:ext cx="774700" cy="266700"/>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sp>
        <p:nvSpPr>
          <p:cNvPr id="55" name="椭圆 54"/>
          <p:cNvSpPr/>
          <p:nvPr/>
        </p:nvSpPr>
        <p:spPr>
          <a:xfrm>
            <a:off x="3930514" y="795954"/>
            <a:ext cx="210706" cy="210706"/>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6" name="TextBox 55"/>
          <p:cNvSpPr txBox="1"/>
          <p:nvPr/>
        </p:nvSpPr>
        <p:spPr>
          <a:xfrm flipH="1">
            <a:off x="3549868" y="432985"/>
            <a:ext cx="91375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57" name="TextBox 56"/>
          <p:cNvSpPr txBox="1"/>
          <p:nvPr/>
        </p:nvSpPr>
        <p:spPr>
          <a:xfrm flipH="1">
            <a:off x="5542145" y="432985"/>
            <a:ext cx="91375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58" name="TextBox 57"/>
          <p:cNvSpPr txBox="1"/>
          <p:nvPr/>
        </p:nvSpPr>
        <p:spPr>
          <a:xfrm flipH="1">
            <a:off x="7615380" y="432985"/>
            <a:ext cx="91375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flipH="1">
            <a:off x="4664896" y="4671004"/>
            <a:ext cx="91375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60" name="TextBox 59"/>
          <p:cNvSpPr txBox="1"/>
          <p:nvPr/>
        </p:nvSpPr>
        <p:spPr>
          <a:xfrm flipH="1">
            <a:off x="6930063" y="4671004"/>
            <a:ext cx="913757"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flipH="1">
            <a:off x="5772990" y="5710348"/>
            <a:ext cx="913757" cy="41008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a:off x="3317096" y="2426953"/>
            <a:ext cx="117628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a:t>
            </a:r>
          </a:p>
        </p:txBody>
      </p:sp>
      <p:sp>
        <p:nvSpPr>
          <p:cNvPr id="63" name="TextBox 62"/>
          <p:cNvSpPr txBox="1"/>
          <p:nvPr/>
        </p:nvSpPr>
        <p:spPr>
          <a:xfrm>
            <a:off x="4645671" y="2161631"/>
            <a:ext cx="85563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a:t>
            </a:r>
          </a:p>
        </p:txBody>
      </p:sp>
      <p:sp>
        <p:nvSpPr>
          <p:cNvPr id="64" name="TextBox 63"/>
          <p:cNvSpPr txBox="1"/>
          <p:nvPr/>
        </p:nvSpPr>
        <p:spPr>
          <a:xfrm>
            <a:off x="5558870" y="2434898"/>
            <a:ext cx="114275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a:t>
            </a:r>
          </a:p>
        </p:txBody>
      </p:sp>
      <p:sp>
        <p:nvSpPr>
          <p:cNvPr id="65" name="TextBox 64"/>
          <p:cNvSpPr txBox="1"/>
          <p:nvPr/>
        </p:nvSpPr>
        <p:spPr>
          <a:xfrm>
            <a:off x="6801053" y="2558908"/>
            <a:ext cx="114275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a:t>
            </a:r>
          </a:p>
        </p:txBody>
      </p:sp>
      <p:sp>
        <p:nvSpPr>
          <p:cNvPr id="66" name="TextBox 65"/>
          <p:cNvSpPr txBox="1"/>
          <p:nvPr/>
        </p:nvSpPr>
        <p:spPr>
          <a:xfrm>
            <a:off x="622542" y="3769554"/>
            <a:ext cx="2927326"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67" name="TextBox 66"/>
          <p:cNvSpPr txBox="1"/>
          <p:nvPr/>
        </p:nvSpPr>
        <p:spPr>
          <a:xfrm flipH="1">
            <a:off x="611560" y="3427517"/>
            <a:ext cx="1548415"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endParaRPr>
          </a:p>
        </p:txBody>
      </p:sp>
      <p:sp>
        <p:nvSpPr>
          <p:cNvPr id="68" name="TextBox 67"/>
          <p:cNvSpPr txBox="1"/>
          <p:nvPr/>
        </p:nvSpPr>
        <p:spPr>
          <a:xfrm>
            <a:off x="159585" y="5498068"/>
            <a:ext cx="5060487" cy="52322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3416247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4572000" y="5469031"/>
            <a:ext cx="4244377" cy="120032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3600" b="1" i="0" u="none" strike="noStrike" kern="0" cap="none" spc="0" normalizeH="0" baseline="0">
                <a:ln w="18415" cmpd="sng">
                  <a:noFill/>
                  <a:prstDash val="solid"/>
                </a:ln>
                <a:solidFill>
                  <a:schemeClr val="bg1"/>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chemeClr val="tx1">
                    <a:lumMod val="75000"/>
                    <a:lumOff val="25000"/>
                  </a:schemeClr>
                </a:solidFill>
                <a:effectLst/>
                <a:uLnTx/>
                <a:uFillTx/>
                <a:latin typeface="Arial Rounded MT Bold" pitchFamily="34" charset="0"/>
                <a:ea typeface="微软雅黑" pitchFamily="34" charset="-122"/>
                <a:cs typeface="Times New Roman" pitchFamily="18" charset="0"/>
              </a:rPr>
              <a:t>Click here to add your title</a:t>
            </a:r>
          </a:p>
        </p:txBody>
      </p:sp>
      <p:sp>
        <p:nvSpPr>
          <p:cNvPr id="48" name="Oval 65"/>
          <p:cNvSpPr>
            <a:spLocks noChangeArrowheads="1"/>
          </p:cNvSpPr>
          <p:nvPr/>
        </p:nvSpPr>
        <p:spPr bwMode="auto">
          <a:xfrm rot="10800000">
            <a:off x="1582093" y="5893290"/>
            <a:ext cx="2993956" cy="344021"/>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49" name="矩形 2"/>
          <p:cNvSpPr/>
          <p:nvPr/>
        </p:nvSpPr>
        <p:spPr>
          <a:xfrm rot="1299601">
            <a:off x="5262474" y="1177806"/>
            <a:ext cx="1197277" cy="822054"/>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矩形 2"/>
          <p:cNvSpPr/>
          <p:nvPr/>
        </p:nvSpPr>
        <p:spPr>
          <a:xfrm rot="18439371">
            <a:off x="5801783" y="2728286"/>
            <a:ext cx="1165903" cy="822054"/>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矩形 2"/>
          <p:cNvSpPr/>
          <p:nvPr/>
        </p:nvSpPr>
        <p:spPr>
          <a:xfrm rot="19965802">
            <a:off x="3652528" y="4318180"/>
            <a:ext cx="1438024" cy="822054"/>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2" name="组合 51"/>
          <p:cNvGrpSpPr/>
          <p:nvPr/>
        </p:nvGrpSpPr>
        <p:grpSpPr>
          <a:xfrm rot="759468">
            <a:off x="4669477" y="3254686"/>
            <a:ext cx="1693862" cy="1693862"/>
            <a:chOff x="3239852" y="1844824"/>
            <a:chExt cx="2664296" cy="2664296"/>
          </a:xfrm>
        </p:grpSpPr>
        <p:sp>
          <p:nvSpPr>
            <p:cNvPr id="86" name="椭圆 85"/>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椭圆 86"/>
            <p:cNvSpPr/>
            <p:nvPr/>
          </p:nvSpPr>
          <p:spPr>
            <a:xfrm>
              <a:off x="3546002" y="2150974"/>
              <a:ext cx="2051997" cy="2051997"/>
            </a:xfrm>
            <a:prstGeom prst="ellipse">
              <a:avLst/>
            </a:prstGeom>
            <a:solidFill>
              <a:srgbClr val="FFC000"/>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3" name="矩形 2"/>
          <p:cNvSpPr/>
          <p:nvPr/>
        </p:nvSpPr>
        <p:spPr>
          <a:xfrm rot="14845537">
            <a:off x="1781007" y="3512334"/>
            <a:ext cx="1438024" cy="822054"/>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4" name="组合 53"/>
          <p:cNvGrpSpPr/>
          <p:nvPr/>
        </p:nvGrpSpPr>
        <p:grpSpPr>
          <a:xfrm rot="759468">
            <a:off x="2217190" y="4383910"/>
            <a:ext cx="1693862" cy="1693862"/>
            <a:chOff x="3239852" y="1844824"/>
            <a:chExt cx="2664296" cy="2664296"/>
          </a:xfrm>
        </p:grpSpPr>
        <p:sp>
          <p:nvSpPr>
            <p:cNvPr id="84" name="椭圆 83"/>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5" name="椭圆 84"/>
            <p:cNvSpPr/>
            <p:nvPr/>
          </p:nvSpPr>
          <p:spPr>
            <a:xfrm>
              <a:off x="3546002" y="2150974"/>
              <a:ext cx="2051997" cy="2051997"/>
            </a:xfrm>
            <a:prstGeom prst="ellipse">
              <a:avLst/>
            </a:prstGeom>
            <a:solidFill>
              <a:srgbClr val="FFC000"/>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5" name="组合 54"/>
          <p:cNvGrpSpPr/>
          <p:nvPr/>
        </p:nvGrpSpPr>
        <p:grpSpPr>
          <a:xfrm rot="759468">
            <a:off x="1095093" y="1792705"/>
            <a:ext cx="1693862" cy="1693862"/>
            <a:chOff x="3239852" y="1844824"/>
            <a:chExt cx="2664296" cy="2664296"/>
          </a:xfrm>
        </p:grpSpPr>
        <p:sp>
          <p:nvSpPr>
            <p:cNvPr id="82" name="椭圆 81"/>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3" name="椭圆 82"/>
            <p:cNvSpPr/>
            <p:nvPr/>
          </p:nvSpPr>
          <p:spPr>
            <a:xfrm>
              <a:off x="3546002" y="2150974"/>
              <a:ext cx="2051997" cy="2051997"/>
            </a:xfrm>
            <a:prstGeom prst="ellipse">
              <a:avLst/>
            </a:prstGeom>
            <a:solidFill>
              <a:srgbClr val="FFC000"/>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6" name="组合 55"/>
          <p:cNvGrpSpPr/>
          <p:nvPr/>
        </p:nvGrpSpPr>
        <p:grpSpPr>
          <a:xfrm rot="759468">
            <a:off x="6241527" y="1245516"/>
            <a:ext cx="1693862" cy="1693862"/>
            <a:chOff x="3239852" y="1844824"/>
            <a:chExt cx="2664296" cy="2664296"/>
          </a:xfrm>
        </p:grpSpPr>
        <p:sp>
          <p:nvSpPr>
            <p:cNvPr id="80" name="椭圆 79"/>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椭圆 80"/>
            <p:cNvSpPr/>
            <p:nvPr/>
          </p:nvSpPr>
          <p:spPr>
            <a:xfrm>
              <a:off x="3546002" y="2150974"/>
              <a:ext cx="2051997" cy="2051997"/>
            </a:xfrm>
            <a:prstGeom prst="ellipse">
              <a:avLst/>
            </a:prstGeom>
            <a:solidFill>
              <a:srgbClr val="FFC000"/>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7" name="组合 56"/>
          <p:cNvGrpSpPr/>
          <p:nvPr/>
        </p:nvGrpSpPr>
        <p:grpSpPr>
          <a:xfrm rot="759468">
            <a:off x="3899692" y="209627"/>
            <a:ext cx="1693862" cy="1693862"/>
            <a:chOff x="3239852" y="1844824"/>
            <a:chExt cx="2664296" cy="2664296"/>
          </a:xfrm>
        </p:grpSpPr>
        <p:sp>
          <p:nvSpPr>
            <p:cNvPr id="78" name="椭圆 77"/>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9" name="椭圆 78"/>
            <p:cNvSpPr/>
            <p:nvPr/>
          </p:nvSpPr>
          <p:spPr>
            <a:xfrm>
              <a:off x="3546002" y="2150974"/>
              <a:ext cx="2051997" cy="2051997"/>
            </a:xfrm>
            <a:prstGeom prst="ellipse">
              <a:avLst/>
            </a:prstGeom>
            <a:solidFill>
              <a:srgbClr val="FFC000"/>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8" name="TextBox 57"/>
          <p:cNvSpPr txBox="1"/>
          <p:nvPr/>
        </p:nvSpPr>
        <p:spPr>
          <a:xfrm flipH="1">
            <a:off x="1295655" y="2471757"/>
            <a:ext cx="118287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flipH="1">
            <a:off x="2436976" y="5092746"/>
            <a:ext cx="118287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60" name="TextBox 59"/>
          <p:cNvSpPr txBox="1"/>
          <p:nvPr/>
        </p:nvSpPr>
        <p:spPr>
          <a:xfrm flipH="1">
            <a:off x="4894461" y="3951943"/>
            <a:ext cx="118287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61" name="TextBox 60"/>
          <p:cNvSpPr txBox="1"/>
          <p:nvPr/>
        </p:nvSpPr>
        <p:spPr>
          <a:xfrm flipH="1">
            <a:off x="6478637" y="1916832"/>
            <a:ext cx="118287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62" name="TextBox 61"/>
          <p:cNvSpPr txBox="1"/>
          <p:nvPr/>
        </p:nvSpPr>
        <p:spPr>
          <a:xfrm flipH="1">
            <a:off x="4102373" y="903725"/>
            <a:ext cx="118287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rgbClr val="984807"/>
              </a:solidFill>
              <a:effectLst/>
              <a:uLnTx/>
              <a:uFillTx/>
              <a:latin typeface="Arial Rounded MT Bold" pitchFamily="34" charset="0"/>
              <a:ea typeface="微软雅黑" pitchFamily="34" charset="-122"/>
              <a:cs typeface="Times New Roman" pitchFamily="18" charset="0"/>
            </a:endParaRPr>
          </a:p>
        </p:txBody>
      </p:sp>
      <p:sp>
        <p:nvSpPr>
          <p:cNvPr id="63" name="TextBox 62"/>
          <p:cNvSpPr txBox="1"/>
          <p:nvPr/>
        </p:nvSpPr>
        <p:spPr>
          <a:xfrm>
            <a:off x="323528" y="3501008"/>
            <a:ext cx="1601494" cy="116955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4" name="TextBox 63"/>
          <p:cNvSpPr txBox="1"/>
          <p:nvPr/>
        </p:nvSpPr>
        <p:spPr>
          <a:xfrm>
            <a:off x="2970506" y="3410997"/>
            <a:ext cx="1241454" cy="95410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5" name="TextBox 64"/>
          <p:cNvSpPr txBox="1"/>
          <p:nvPr/>
        </p:nvSpPr>
        <p:spPr>
          <a:xfrm>
            <a:off x="4554682" y="2258869"/>
            <a:ext cx="1241454" cy="95410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6" name="TextBox 65"/>
          <p:cNvSpPr txBox="1"/>
          <p:nvPr/>
        </p:nvSpPr>
        <p:spPr>
          <a:xfrm>
            <a:off x="7086602" y="2951084"/>
            <a:ext cx="1241454" cy="95410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7" name="TextBox 66"/>
          <p:cNvSpPr txBox="1"/>
          <p:nvPr/>
        </p:nvSpPr>
        <p:spPr>
          <a:xfrm>
            <a:off x="5652120" y="242645"/>
            <a:ext cx="1241454" cy="954107"/>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75000"/>
                    <a:lumOff val="25000"/>
                  </a:scheme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8" name="椭圆 67"/>
          <p:cNvSpPr/>
          <p:nvPr/>
        </p:nvSpPr>
        <p:spPr>
          <a:xfrm>
            <a:off x="2439784" y="1625082"/>
            <a:ext cx="530721" cy="53072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TextBox 68"/>
          <p:cNvSpPr txBox="1"/>
          <p:nvPr/>
        </p:nvSpPr>
        <p:spPr>
          <a:xfrm flipH="1">
            <a:off x="2453018" y="1655545"/>
            <a:ext cx="49933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1</a:t>
            </a:r>
            <a:endParaRPr kumimoji="0" lang="zh-CN" altLang="en-US"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70" name="椭圆 69"/>
          <p:cNvSpPr/>
          <p:nvPr/>
        </p:nvSpPr>
        <p:spPr>
          <a:xfrm>
            <a:off x="1907704" y="5317270"/>
            <a:ext cx="530721" cy="53072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1" name="TextBox 70"/>
          <p:cNvSpPr txBox="1"/>
          <p:nvPr/>
        </p:nvSpPr>
        <p:spPr>
          <a:xfrm flipH="1">
            <a:off x="1920938" y="5347733"/>
            <a:ext cx="49933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2</a:t>
            </a:r>
            <a:endParaRPr kumimoji="0" lang="zh-CN" altLang="en-US"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72" name="椭圆 71"/>
          <p:cNvSpPr/>
          <p:nvPr/>
        </p:nvSpPr>
        <p:spPr>
          <a:xfrm>
            <a:off x="6273527" y="3965890"/>
            <a:ext cx="530721" cy="53072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TextBox 72"/>
          <p:cNvSpPr txBox="1"/>
          <p:nvPr/>
        </p:nvSpPr>
        <p:spPr>
          <a:xfrm flipH="1">
            <a:off x="6286761" y="3996353"/>
            <a:ext cx="49933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3</a:t>
            </a:r>
            <a:endParaRPr kumimoji="0" lang="zh-CN" altLang="en-US"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74" name="椭圆 73"/>
          <p:cNvSpPr/>
          <p:nvPr/>
        </p:nvSpPr>
        <p:spPr>
          <a:xfrm>
            <a:off x="7587824" y="1207840"/>
            <a:ext cx="530721" cy="53072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TextBox 74"/>
          <p:cNvSpPr txBox="1"/>
          <p:nvPr/>
        </p:nvSpPr>
        <p:spPr>
          <a:xfrm flipH="1">
            <a:off x="7601058" y="1238303"/>
            <a:ext cx="49933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4</a:t>
            </a:r>
            <a:endParaRPr kumimoji="0" lang="zh-CN" altLang="en-US"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76" name="椭圆 75"/>
          <p:cNvSpPr/>
          <p:nvPr/>
        </p:nvSpPr>
        <p:spPr>
          <a:xfrm>
            <a:off x="3491880" y="465275"/>
            <a:ext cx="530721" cy="530721"/>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7" name="TextBox 76"/>
          <p:cNvSpPr txBox="1"/>
          <p:nvPr/>
        </p:nvSpPr>
        <p:spPr>
          <a:xfrm flipH="1">
            <a:off x="3505114" y="495738"/>
            <a:ext cx="499334"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5</a:t>
            </a:r>
            <a:endParaRPr kumimoji="0" lang="zh-CN" altLang="en-US" sz="4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Tree>
    <p:extLst>
      <p:ext uri="{BB962C8B-B14F-4D97-AF65-F5344CB8AC3E}">
        <p14:creationId xmlns:p14="http://schemas.microsoft.com/office/powerpoint/2010/main" val="29406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1" y="1855407"/>
            <a:ext cx="9144001" cy="1316357"/>
          </a:xfrm>
          <a:custGeom>
            <a:avLst/>
            <a:gdLst>
              <a:gd name="connsiteX0" fmla="*/ 0 w 9084039"/>
              <a:gd name="connsiteY0" fmla="*/ 741988 h 1296771"/>
              <a:gd name="connsiteX1" fmla="*/ 1229193 w 9084039"/>
              <a:gd name="connsiteY1" fmla="*/ 7470 h 1296771"/>
              <a:gd name="connsiteX2" fmla="*/ 2248524 w 9084039"/>
              <a:gd name="connsiteY2" fmla="*/ 1146723 h 1296771"/>
              <a:gd name="connsiteX3" fmla="*/ 3852472 w 9084039"/>
              <a:gd name="connsiteY3" fmla="*/ 307274 h 1296771"/>
              <a:gd name="connsiteX4" fmla="*/ 4901783 w 9084039"/>
              <a:gd name="connsiteY4" fmla="*/ 1176703 h 1296771"/>
              <a:gd name="connsiteX5" fmla="*/ 6355829 w 9084039"/>
              <a:gd name="connsiteY5" fmla="*/ 412205 h 1296771"/>
              <a:gd name="connsiteX6" fmla="*/ 7480091 w 9084039"/>
              <a:gd name="connsiteY6" fmla="*/ 1296625 h 1296771"/>
              <a:gd name="connsiteX7" fmla="*/ 8439462 w 9084039"/>
              <a:gd name="connsiteY7" fmla="*/ 487156 h 1296771"/>
              <a:gd name="connsiteX8" fmla="*/ 9084039 w 9084039"/>
              <a:gd name="connsiteY8" fmla="*/ 1101752 h 1296771"/>
              <a:gd name="connsiteX0" fmla="*/ 0 w 9084039"/>
              <a:gd name="connsiteY0" fmla="*/ 741988 h 1296771"/>
              <a:gd name="connsiteX1" fmla="*/ 1229193 w 9084039"/>
              <a:gd name="connsiteY1" fmla="*/ 7470 h 1296771"/>
              <a:gd name="connsiteX2" fmla="*/ 2248524 w 9084039"/>
              <a:gd name="connsiteY2" fmla="*/ 1146723 h 1296771"/>
              <a:gd name="connsiteX3" fmla="*/ 3777521 w 9084039"/>
              <a:gd name="connsiteY3" fmla="*/ 97411 h 1296771"/>
              <a:gd name="connsiteX4" fmla="*/ 4901783 w 9084039"/>
              <a:gd name="connsiteY4" fmla="*/ 1176703 h 1296771"/>
              <a:gd name="connsiteX5" fmla="*/ 6355829 w 9084039"/>
              <a:gd name="connsiteY5" fmla="*/ 412205 h 1296771"/>
              <a:gd name="connsiteX6" fmla="*/ 7480091 w 9084039"/>
              <a:gd name="connsiteY6" fmla="*/ 1296625 h 1296771"/>
              <a:gd name="connsiteX7" fmla="*/ 8439462 w 9084039"/>
              <a:gd name="connsiteY7" fmla="*/ 487156 h 1296771"/>
              <a:gd name="connsiteX8" fmla="*/ 9084039 w 9084039"/>
              <a:gd name="connsiteY8" fmla="*/ 1101752 h 1296771"/>
              <a:gd name="connsiteX0" fmla="*/ 0 w 9084039"/>
              <a:gd name="connsiteY0" fmla="*/ 741988 h 1299012"/>
              <a:gd name="connsiteX1" fmla="*/ 1229193 w 9084039"/>
              <a:gd name="connsiteY1" fmla="*/ 7470 h 1299012"/>
              <a:gd name="connsiteX2" fmla="*/ 2248524 w 9084039"/>
              <a:gd name="connsiteY2" fmla="*/ 1146723 h 1299012"/>
              <a:gd name="connsiteX3" fmla="*/ 3777521 w 9084039"/>
              <a:gd name="connsiteY3" fmla="*/ 97411 h 1299012"/>
              <a:gd name="connsiteX4" fmla="*/ 4901783 w 9084039"/>
              <a:gd name="connsiteY4" fmla="*/ 1176703 h 1299012"/>
              <a:gd name="connsiteX5" fmla="*/ 6310859 w 9084039"/>
              <a:gd name="connsiteY5" fmla="*/ 172362 h 1299012"/>
              <a:gd name="connsiteX6" fmla="*/ 7480091 w 9084039"/>
              <a:gd name="connsiteY6" fmla="*/ 1296625 h 1299012"/>
              <a:gd name="connsiteX7" fmla="*/ 8439462 w 9084039"/>
              <a:gd name="connsiteY7" fmla="*/ 487156 h 1299012"/>
              <a:gd name="connsiteX8" fmla="*/ 9084039 w 9084039"/>
              <a:gd name="connsiteY8" fmla="*/ 1101752 h 1299012"/>
              <a:gd name="connsiteX0" fmla="*/ 0 w 9084039"/>
              <a:gd name="connsiteY0" fmla="*/ 741988 h 1296642"/>
              <a:gd name="connsiteX1" fmla="*/ 1229193 w 9084039"/>
              <a:gd name="connsiteY1" fmla="*/ 7470 h 1296642"/>
              <a:gd name="connsiteX2" fmla="*/ 2248524 w 9084039"/>
              <a:gd name="connsiteY2" fmla="*/ 1146723 h 1296642"/>
              <a:gd name="connsiteX3" fmla="*/ 3777521 w 9084039"/>
              <a:gd name="connsiteY3" fmla="*/ 97411 h 1296642"/>
              <a:gd name="connsiteX4" fmla="*/ 4901783 w 9084039"/>
              <a:gd name="connsiteY4" fmla="*/ 1176703 h 1296642"/>
              <a:gd name="connsiteX5" fmla="*/ 6310859 w 9084039"/>
              <a:gd name="connsiteY5" fmla="*/ 172362 h 1296642"/>
              <a:gd name="connsiteX6" fmla="*/ 7480091 w 9084039"/>
              <a:gd name="connsiteY6" fmla="*/ 1296625 h 1296642"/>
              <a:gd name="connsiteX7" fmla="*/ 8439462 w 9084039"/>
              <a:gd name="connsiteY7" fmla="*/ 202343 h 1296642"/>
              <a:gd name="connsiteX8" fmla="*/ 9084039 w 9084039"/>
              <a:gd name="connsiteY8" fmla="*/ 1101752 h 1296642"/>
              <a:gd name="connsiteX0" fmla="*/ 0 w 9129009"/>
              <a:gd name="connsiteY0" fmla="*/ 1169250 h 1289189"/>
              <a:gd name="connsiteX1" fmla="*/ 1274163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9129009"/>
              <a:gd name="connsiteY0" fmla="*/ 1169250 h 1289189"/>
              <a:gd name="connsiteX1" fmla="*/ 1274163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9129009"/>
              <a:gd name="connsiteY0" fmla="*/ 1169250 h 1289189"/>
              <a:gd name="connsiteX1" fmla="*/ 1139251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8484432"/>
              <a:gd name="connsiteY0" fmla="*/ 1169250 h 1289189"/>
              <a:gd name="connsiteX1" fmla="*/ 1139251 w 8484432"/>
              <a:gd name="connsiteY1" fmla="*/ 17 h 1289189"/>
              <a:gd name="connsiteX2" fmla="*/ 2293494 w 8484432"/>
              <a:gd name="connsiteY2" fmla="*/ 1139270 h 1289189"/>
              <a:gd name="connsiteX3" fmla="*/ 3822491 w 8484432"/>
              <a:gd name="connsiteY3" fmla="*/ 89958 h 1289189"/>
              <a:gd name="connsiteX4" fmla="*/ 4946753 w 8484432"/>
              <a:gd name="connsiteY4" fmla="*/ 1169250 h 1289189"/>
              <a:gd name="connsiteX5" fmla="*/ 6355829 w 8484432"/>
              <a:gd name="connsiteY5" fmla="*/ 164909 h 1289189"/>
              <a:gd name="connsiteX6" fmla="*/ 7525061 w 8484432"/>
              <a:gd name="connsiteY6" fmla="*/ 1289172 h 1289189"/>
              <a:gd name="connsiteX7" fmla="*/ 8484432 w 8484432"/>
              <a:gd name="connsiteY7" fmla="*/ 194890 h 1289189"/>
              <a:gd name="connsiteX0" fmla="*/ 0 w 8484432"/>
              <a:gd name="connsiteY0" fmla="*/ 1169250 h 1306829"/>
              <a:gd name="connsiteX1" fmla="*/ 1139251 w 8484432"/>
              <a:gd name="connsiteY1" fmla="*/ 17 h 1306829"/>
              <a:gd name="connsiteX2" fmla="*/ 2293494 w 8484432"/>
              <a:gd name="connsiteY2" fmla="*/ 1139270 h 1306829"/>
              <a:gd name="connsiteX3" fmla="*/ 3822491 w 8484432"/>
              <a:gd name="connsiteY3" fmla="*/ 89958 h 1306829"/>
              <a:gd name="connsiteX4" fmla="*/ 4946753 w 8484432"/>
              <a:gd name="connsiteY4" fmla="*/ 1169250 h 1306829"/>
              <a:gd name="connsiteX5" fmla="*/ 6355829 w 8484432"/>
              <a:gd name="connsiteY5" fmla="*/ 164909 h 1306829"/>
              <a:gd name="connsiteX6" fmla="*/ 7525061 w 8484432"/>
              <a:gd name="connsiteY6" fmla="*/ 1289172 h 1306829"/>
              <a:gd name="connsiteX7" fmla="*/ 8010853 w 8484432"/>
              <a:gd name="connsiteY7" fmla="*/ 806959 h 1306829"/>
              <a:gd name="connsiteX8" fmla="*/ 8484432 w 8484432"/>
              <a:gd name="connsiteY8" fmla="*/ 194890 h 1306829"/>
              <a:gd name="connsiteX0" fmla="*/ 0 w 8010853"/>
              <a:gd name="connsiteY0" fmla="*/ 1169250 h 1306829"/>
              <a:gd name="connsiteX1" fmla="*/ 1139251 w 8010853"/>
              <a:gd name="connsiteY1" fmla="*/ 17 h 1306829"/>
              <a:gd name="connsiteX2" fmla="*/ 2293494 w 8010853"/>
              <a:gd name="connsiteY2" fmla="*/ 1139270 h 1306829"/>
              <a:gd name="connsiteX3" fmla="*/ 3822491 w 8010853"/>
              <a:gd name="connsiteY3" fmla="*/ 89958 h 1306829"/>
              <a:gd name="connsiteX4" fmla="*/ 4946753 w 8010853"/>
              <a:gd name="connsiteY4" fmla="*/ 1169250 h 1306829"/>
              <a:gd name="connsiteX5" fmla="*/ 6355829 w 8010853"/>
              <a:gd name="connsiteY5" fmla="*/ 164909 h 1306829"/>
              <a:gd name="connsiteX6" fmla="*/ 7525061 w 8010853"/>
              <a:gd name="connsiteY6" fmla="*/ 1289172 h 1306829"/>
              <a:gd name="connsiteX7" fmla="*/ 8010853 w 8010853"/>
              <a:gd name="connsiteY7" fmla="*/ 806959 h 13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10853" h="1306829">
                <a:moveTo>
                  <a:pt x="0" y="1169250"/>
                </a:moveTo>
                <a:cubicBezTo>
                  <a:pt x="307298" y="648342"/>
                  <a:pt x="757002" y="5014"/>
                  <a:pt x="1139251" y="17"/>
                </a:cubicBezTo>
                <a:cubicBezTo>
                  <a:pt x="1521500" y="-4980"/>
                  <a:pt x="1846287" y="1124280"/>
                  <a:pt x="2293494" y="1139270"/>
                </a:cubicBezTo>
                <a:cubicBezTo>
                  <a:pt x="2740701" y="1154260"/>
                  <a:pt x="3380281" y="84961"/>
                  <a:pt x="3822491" y="89958"/>
                </a:cubicBezTo>
                <a:cubicBezTo>
                  <a:pt x="4264701" y="94955"/>
                  <a:pt x="4524530" y="1156758"/>
                  <a:pt x="4946753" y="1169250"/>
                </a:cubicBezTo>
                <a:cubicBezTo>
                  <a:pt x="5368976" y="1181742"/>
                  <a:pt x="5926111" y="144922"/>
                  <a:pt x="6355829" y="164909"/>
                </a:cubicBezTo>
                <a:cubicBezTo>
                  <a:pt x="6785547" y="184896"/>
                  <a:pt x="7249224" y="1182164"/>
                  <a:pt x="7525061" y="1289172"/>
                </a:cubicBezTo>
                <a:cubicBezTo>
                  <a:pt x="7800898" y="1396180"/>
                  <a:pt x="7850958" y="989339"/>
                  <a:pt x="8010853" y="806959"/>
                </a:cubicBezTo>
              </a:path>
            </a:pathLst>
          </a:custGeom>
          <a:noFill/>
          <a:ln w="76200" cap="flat" cmpd="sng" algn="ctr">
            <a:solidFill>
              <a:srgbClr val="E8E8E8"/>
            </a:solidFill>
            <a:prstDash val="solid"/>
          </a:ln>
          <a:effectLst>
            <a:outerShdw blurRad="114300" dist="63500" dir="5400000" algn="t"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任意多边形 35"/>
          <p:cNvSpPr/>
          <p:nvPr/>
        </p:nvSpPr>
        <p:spPr>
          <a:xfrm>
            <a:off x="0" y="2436860"/>
            <a:ext cx="9158990" cy="1316611"/>
          </a:xfrm>
          <a:custGeom>
            <a:avLst/>
            <a:gdLst>
              <a:gd name="connsiteX0" fmla="*/ 0 w 9084039"/>
              <a:gd name="connsiteY0" fmla="*/ 741988 h 1296771"/>
              <a:gd name="connsiteX1" fmla="*/ 1229193 w 9084039"/>
              <a:gd name="connsiteY1" fmla="*/ 7470 h 1296771"/>
              <a:gd name="connsiteX2" fmla="*/ 2248524 w 9084039"/>
              <a:gd name="connsiteY2" fmla="*/ 1146723 h 1296771"/>
              <a:gd name="connsiteX3" fmla="*/ 3852472 w 9084039"/>
              <a:gd name="connsiteY3" fmla="*/ 307274 h 1296771"/>
              <a:gd name="connsiteX4" fmla="*/ 4901783 w 9084039"/>
              <a:gd name="connsiteY4" fmla="*/ 1176703 h 1296771"/>
              <a:gd name="connsiteX5" fmla="*/ 6355829 w 9084039"/>
              <a:gd name="connsiteY5" fmla="*/ 412205 h 1296771"/>
              <a:gd name="connsiteX6" fmla="*/ 7480091 w 9084039"/>
              <a:gd name="connsiteY6" fmla="*/ 1296625 h 1296771"/>
              <a:gd name="connsiteX7" fmla="*/ 8439462 w 9084039"/>
              <a:gd name="connsiteY7" fmla="*/ 487156 h 1296771"/>
              <a:gd name="connsiteX8" fmla="*/ 9084039 w 9084039"/>
              <a:gd name="connsiteY8" fmla="*/ 1101752 h 1296771"/>
              <a:gd name="connsiteX0" fmla="*/ 0 w 9084039"/>
              <a:gd name="connsiteY0" fmla="*/ 741988 h 1296771"/>
              <a:gd name="connsiteX1" fmla="*/ 1229193 w 9084039"/>
              <a:gd name="connsiteY1" fmla="*/ 7470 h 1296771"/>
              <a:gd name="connsiteX2" fmla="*/ 2248524 w 9084039"/>
              <a:gd name="connsiteY2" fmla="*/ 1146723 h 1296771"/>
              <a:gd name="connsiteX3" fmla="*/ 3777521 w 9084039"/>
              <a:gd name="connsiteY3" fmla="*/ 97411 h 1296771"/>
              <a:gd name="connsiteX4" fmla="*/ 4901783 w 9084039"/>
              <a:gd name="connsiteY4" fmla="*/ 1176703 h 1296771"/>
              <a:gd name="connsiteX5" fmla="*/ 6355829 w 9084039"/>
              <a:gd name="connsiteY5" fmla="*/ 412205 h 1296771"/>
              <a:gd name="connsiteX6" fmla="*/ 7480091 w 9084039"/>
              <a:gd name="connsiteY6" fmla="*/ 1296625 h 1296771"/>
              <a:gd name="connsiteX7" fmla="*/ 8439462 w 9084039"/>
              <a:gd name="connsiteY7" fmla="*/ 487156 h 1296771"/>
              <a:gd name="connsiteX8" fmla="*/ 9084039 w 9084039"/>
              <a:gd name="connsiteY8" fmla="*/ 1101752 h 1296771"/>
              <a:gd name="connsiteX0" fmla="*/ 0 w 9084039"/>
              <a:gd name="connsiteY0" fmla="*/ 741988 h 1299012"/>
              <a:gd name="connsiteX1" fmla="*/ 1229193 w 9084039"/>
              <a:gd name="connsiteY1" fmla="*/ 7470 h 1299012"/>
              <a:gd name="connsiteX2" fmla="*/ 2248524 w 9084039"/>
              <a:gd name="connsiteY2" fmla="*/ 1146723 h 1299012"/>
              <a:gd name="connsiteX3" fmla="*/ 3777521 w 9084039"/>
              <a:gd name="connsiteY3" fmla="*/ 97411 h 1299012"/>
              <a:gd name="connsiteX4" fmla="*/ 4901783 w 9084039"/>
              <a:gd name="connsiteY4" fmla="*/ 1176703 h 1299012"/>
              <a:gd name="connsiteX5" fmla="*/ 6310859 w 9084039"/>
              <a:gd name="connsiteY5" fmla="*/ 172362 h 1299012"/>
              <a:gd name="connsiteX6" fmla="*/ 7480091 w 9084039"/>
              <a:gd name="connsiteY6" fmla="*/ 1296625 h 1299012"/>
              <a:gd name="connsiteX7" fmla="*/ 8439462 w 9084039"/>
              <a:gd name="connsiteY7" fmla="*/ 487156 h 1299012"/>
              <a:gd name="connsiteX8" fmla="*/ 9084039 w 9084039"/>
              <a:gd name="connsiteY8" fmla="*/ 1101752 h 1299012"/>
              <a:gd name="connsiteX0" fmla="*/ 0 w 9084039"/>
              <a:gd name="connsiteY0" fmla="*/ 741988 h 1296642"/>
              <a:gd name="connsiteX1" fmla="*/ 1229193 w 9084039"/>
              <a:gd name="connsiteY1" fmla="*/ 7470 h 1296642"/>
              <a:gd name="connsiteX2" fmla="*/ 2248524 w 9084039"/>
              <a:gd name="connsiteY2" fmla="*/ 1146723 h 1296642"/>
              <a:gd name="connsiteX3" fmla="*/ 3777521 w 9084039"/>
              <a:gd name="connsiteY3" fmla="*/ 97411 h 1296642"/>
              <a:gd name="connsiteX4" fmla="*/ 4901783 w 9084039"/>
              <a:gd name="connsiteY4" fmla="*/ 1176703 h 1296642"/>
              <a:gd name="connsiteX5" fmla="*/ 6310859 w 9084039"/>
              <a:gd name="connsiteY5" fmla="*/ 172362 h 1296642"/>
              <a:gd name="connsiteX6" fmla="*/ 7480091 w 9084039"/>
              <a:gd name="connsiteY6" fmla="*/ 1296625 h 1296642"/>
              <a:gd name="connsiteX7" fmla="*/ 8439462 w 9084039"/>
              <a:gd name="connsiteY7" fmla="*/ 202343 h 1296642"/>
              <a:gd name="connsiteX8" fmla="*/ 9084039 w 9084039"/>
              <a:gd name="connsiteY8" fmla="*/ 1101752 h 1296642"/>
              <a:gd name="connsiteX0" fmla="*/ 0 w 9129009"/>
              <a:gd name="connsiteY0" fmla="*/ 1169250 h 1289189"/>
              <a:gd name="connsiteX1" fmla="*/ 1274163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9129009"/>
              <a:gd name="connsiteY0" fmla="*/ 1169250 h 1289189"/>
              <a:gd name="connsiteX1" fmla="*/ 1274163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9129009"/>
              <a:gd name="connsiteY0" fmla="*/ 1169250 h 1289189"/>
              <a:gd name="connsiteX1" fmla="*/ 1139251 w 9129009"/>
              <a:gd name="connsiteY1" fmla="*/ 17 h 1289189"/>
              <a:gd name="connsiteX2" fmla="*/ 2293494 w 9129009"/>
              <a:gd name="connsiteY2" fmla="*/ 1139270 h 1289189"/>
              <a:gd name="connsiteX3" fmla="*/ 3822491 w 9129009"/>
              <a:gd name="connsiteY3" fmla="*/ 89958 h 1289189"/>
              <a:gd name="connsiteX4" fmla="*/ 4946753 w 9129009"/>
              <a:gd name="connsiteY4" fmla="*/ 1169250 h 1289189"/>
              <a:gd name="connsiteX5" fmla="*/ 6355829 w 9129009"/>
              <a:gd name="connsiteY5" fmla="*/ 164909 h 1289189"/>
              <a:gd name="connsiteX6" fmla="*/ 7525061 w 9129009"/>
              <a:gd name="connsiteY6" fmla="*/ 1289172 h 1289189"/>
              <a:gd name="connsiteX7" fmla="*/ 8484432 w 9129009"/>
              <a:gd name="connsiteY7" fmla="*/ 194890 h 1289189"/>
              <a:gd name="connsiteX8" fmla="*/ 9129009 w 9129009"/>
              <a:gd name="connsiteY8" fmla="*/ 1094299 h 1289189"/>
              <a:gd name="connsiteX0" fmla="*/ 0 w 8484432"/>
              <a:gd name="connsiteY0" fmla="*/ 1169250 h 1289189"/>
              <a:gd name="connsiteX1" fmla="*/ 1139251 w 8484432"/>
              <a:gd name="connsiteY1" fmla="*/ 17 h 1289189"/>
              <a:gd name="connsiteX2" fmla="*/ 2293494 w 8484432"/>
              <a:gd name="connsiteY2" fmla="*/ 1139270 h 1289189"/>
              <a:gd name="connsiteX3" fmla="*/ 3822491 w 8484432"/>
              <a:gd name="connsiteY3" fmla="*/ 89958 h 1289189"/>
              <a:gd name="connsiteX4" fmla="*/ 4946753 w 8484432"/>
              <a:gd name="connsiteY4" fmla="*/ 1169250 h 1289189"/>
              <a:gd name="connsiteX5" fmla="*/ 6355829 w 8484432"/>
              <a:gd name="connsiteY5" fmla="*/ 164909 h 1289189"/>
              <a:gd name="connsiteX6" fmla="*/ 7525061 w 8484432"/>
              <a:gd name="connsiteY6" fmla="*/ 1289172 h 1289189"/>
              <a:gd name="connsiteX7" fmla="*/ 8484432 w 8484432"/>
              <a:gd name="connsiteY7" fmla="*/ 194890 h 1289189"/>
              <a:gd name="connsiteX0" fmla="*/ 0 w 8484432"/>
              <a:gd name="connsiteY0" fmla="*/ 1169250 h 1307082"/>
              <a:gd name="connsiteX1" fmla="*/ 1139251 w 8484432"/>
              <a:gd name="connsiteY1" fmla="*/ 17 h 1307082"/>
              <a:gd name="connsiteX2" fmla="*/ 2293494 w 8484432"/>
              <a:gd name="connsiteY2" fmla="*/ 1139270 h 1307082"/>
              <a:gd name="connsiteX3" fmla="*/ 3822491 w 8484432"/>
              <a:gd name="connsiteY3" fmla="*/ 89958 h 1307082"/>
              <a:gd name="connsiteX4" fmla="*/ 4946753 w 8484432"/>
              <a:gd name="connsiteY4" fmla="*/ 1169250 h 1307082"/>
              <a:gd name="connsiteX5" fmla="*/ 6355829 w 8484432"/>
              <a:gd name="connsiteY5" fmla="*/ 164909 h 1307082"/>
              <a:gd name="connsiteX6" fmla="*/ 7525061 w 8484432"/>
              <a:gd name="connsiteY6" fmla="*/ 1289172 h 1307082"/>
              <a:gd name="connsiteX7" fmla="*/ 8023985 w 8484432"/>
              <a:gd name="connsiteY7" fmla="*/ 810100 h 1307082"/>
              <a:gd name="connsiteX8" fmla="*/ 8484432 w 8484432"/>
              <a:gd name="connsiteY8" fmla="*/ 194890 h 1307082"/>
              <a:gd name="connsiteX0" fmla="*/ 0 w 8023985"/>
              <a:gd name="connsiteY0" fmla="*/ 1169250 h 1307082"/>
              <a:gd name="connsiteX1" fmla="*/ 1139251 w 8023985"/>
              <a:gd name="connsiteY1" fmla="*/ 17 h 1307082"/>
              <a:gd name="connsiteX2" fmla="*/ 2293494 w 8023985"/>
              <a:gd name="connsiteY2" fmla="*/ 1139270 h 1307082"/>
              <a:gd name="connsiteX3" fmla="*/ 3822491 w 8023985"/>
              <a:gd name="connsiteY3" fmla="*/ 89958 h 1307082"/>
              <a:gd name="connsiteX4" fmla="*/ 4946753 w 8023985"/>
              <a:gd name="connsiteY4" fmla="*/ 1169250 h 1307082"/>
              <a:gd name="connsiteX5" fmla="*/ 6355829 w 8023985"/>
              <a:gd name="connsiteY5" fmla="*/ 164909 h 1307082"/>
              <a:gd name="connsiteX6" fmla="*/ 7525061 w 8023985"/>
              <a:gd name="connsiteY6" fmla="*/ 1289172 h 1307082"/>
              <a:gd name="connsiteX7" fmla="*/ 8023985 w 8023985"/>
              <a:gd name="connsiteY7" fmla="*/ 810100 h 130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23985" h="1307082">
                <a:moveTo>
                  <a:pt x="0" y="1169250"/>
                </a:moveTo>
                <a:cubicBezTo>
                  <a:pt x="307298" y="648342"/>
                  <a:pt x="757002" y="5014"/>
                  <a:pt x="1139251" y="17"/>
                </a:cubicBezTo>
                <a:cubicBezTo>
                  <a:pt x="1521500" y="-4980"/>
                  <a:pt x="1846287" y="1124280"/>
                  <a:pt x="2293494" y="1139270"/>
                </a:cubicBezTo>
                <a:cubicBezTo>
                  <a:pt x="2740701" y="1154260"/>
                  <a:pt x="3380281" y="84961"/>
                  <a:pt x="3822491" y="89958"/>
                </a:cubicBezTo>
                <a:cubicBezTo>
                  <a:pt x="4264701" y="94955"/>
                  <a:pt x="4524530" y="1156758"/>
                  <a:pt x="4946753" y="1169250"/>
                </a:cubicBezTo>
                <a:cubicBezTo>
                  <a:pt x="5368976" y="1181742"/>
                  <a:pt x="5926111" y="144922"/>
                  <a:pt x="6355829" y="164909"/>
                </a:cubicBezTo>
                <a:cubicBezTo>
                  <a:pt x="6785547" y="184896"/>
                  <a:pt x="7247035" y="1181640"/>
                  <a:pt x="7525061" y="1289172"/>
                </a:cubicBezTo>
                <a:cubicBezTo>
                  <a:pt x="7803087" y="1396704"/>
                  <a:pt x="7864090" y="992480"/>
                  <a:pt x="8023985" y="810100"/>
                </a:cubicBezTo>
              </a:path>
            </a:pathLst>
          </a:custGeom>
          <a:noFill/>
          <a:ln w="76200" cap="flat" cmpd="sng" algn="ctr">
            <a:solidFill>
              <a:srgbClr val="E8E8E8"/>
            </a:solidFill>
            <a:prstDash val="solid"/>
          </a:ln>
          <a:effectLst>
            <a:outerShdw blurRad="114300" dist="63500" dir="5400000" algn="t"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7" name="组合 36"/>
          <p:cNvGrpSpPr/>
          <p:nvPr/>
        </p:nvGrpSpPr>
        <p:grpSpPr>
          <a:xfrm>
            <a:off x="584224" y="1280425"/>
            <a:ext cx="998337" cy="998337"/>
            <a:chOff x="2195736" y="908720"/>
            <a:chExt cx="2160240" cy="2160240"/>
          </a:xfrm>
          <a:effectLst>
            <a:outerShdw blurRad="139700" dist="114300" dir="5400000" algn="t" rotWithShape="0">
              <a:prstClr val="black">
                <a:alpha val="28000"/>
              </a:prstClr>
            </a:outerShdw>
          </a:effectLst>
        </p:grpSpPr>
        <p:sp>
          <p:nvSpPr>
            <p:cNvPr id="38" name="椭圆 37"/>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0" name="圆角矩形 2"/>
          <p:cNvSpPr/>
          <p:nvPr/>
        </p:nvSpPr>
        <p:spPr>
          <a:xfrm>
            <a:off x="1478197" y="296533"/>
            <a:ext cx="1437619" cy="1095552"/>
          </a:xfrm>
          <a:custGeom>
            <a:avLst/>
            <a:gdLst>
              <a:gd name="connsiteX0" fmla="*/ 0 w 1440160"/>
              <a:gd name="connsiteY0" fmla="*/ 183013 h 1008112"/>
              <a:gd name="connsiteX1" fmla="*/ 183013 w 1440160"/>
              <a:gd name="connsiteY1" fmla="*/ 0 h 1008112"/>
              <a:gd name="connsiteX2" fmla="*/ 1257147 w 1440160"/>
              <a:gd name="connsiteY2" fmla="*/ 0 h 1008112"/>
              <a:gd name="connsiteX3" fmla="*/ 1440160 w 1440160"/>
              <a:gd name="connsiteY3" fmla="*/ 183013 h 1008112"/>
              <a:gd name="connsiteX4" fmla="*/ 1440160 w 1440160"/>
              <a:gd name="connsiteY4" fmla="*/ 825099 h 1008112"/>
              <a:gd name="connsiteX5" fmla="*/ 1257147 w 1440160"/>
              <a:gd name="connsiteY5" fmla="*/ 1008112 h 1008112"/>
              <a:gd name="connsiteX6" fmla="*/ 183013 w 1440160"/>
              <a:gd name="connsiteY6" fmla="*/ 1008112 h 1008112"/>
              <a:gd name="connsiteX7" fmla="*/ 0 w 1440160"/>
              <a:gd name="connsiteY7" fmla="*/ 825099 h 1008112"/>
              <a:gd name="connsiteX8" fmla="*/ 0 w 1440160"/>
              <a:gd name="connsiteY8" fmla="*/ 183013 h 1008112"/>
              <a:gd name="connsiteX0" fmla="*/ 14990 w 1455150"/>
              <a:gd name="connsiteY0" fmla="*/ 183013 h 1138137"/>
              <a:gd name="connsiteX1" fmla="*/ 198003 w 1455150"/>
              <a:gd name="connsiteY1" fmla="*/ 0 h 1138137"/>
              <a:gd name="connsiteX2" fmla="*/ 1272137 w 1455150"/>
              <a:gd name="connsiteY2" fmla="*/ 0 h 1138137"/>
              <a:gd name="connsiteX3" fmla="*/ 1455150 w 1455150"/>
              <a:gd name="connsiteY3" fmla="*/ 183013 h 1138137"/>
              <a:gd name="connsiteX4" fmla="*/ 1455150 w 1455150"/>
              <a:gd name="connsiteY4" fmla="*/ 825099 h 1138137"/>
              <a:gd name="connsiteX5" fmla="*/ 1272137 w 1455150"/>
              <a:gd name="connsiteY5" fmla="*/ 1008112 h 1138137"/>
              <a:gd name="connsiteX6" fmla="*/ 198003 w 1455150"/>
              <a:gd name="connsiteY6" fmla="*/ 1008112 h 1138137"/>
              <a:gd name="connsiteX7" fmla="*/ 0 w 1455150"/>
              <a:gd name="connsiteY7" fmla="*/ 1109912 h 1138137"/>
              <a:gd name="connsiteX8" fmla="*/ 14990 w 1455150"/>
              <a:gd name="connsiteY8" fmla="*/ 183013 h 1138137"/>
              <a:gd name="connsiteX0" fmla="*/ 0 w 1440160"/>
              <a:gd name="connsiteY0" fmla="*/ 183013 h 1221073"/>
              <a:gd name="connsiteX1" fmla="*/ 183013 w 1440160"/>
              <a:gd name="connsiteY1" fmla="*/ 0 h 1221073"/>
              <a:gd name="connsiteX2" fmla="*/ 1257147 w 1440160"/>
              <a:gd name="connsiteY2" fmla="*/ 0 h 1221073"/>
              <a:gd name="connsiteX3" fmla="*/ 1440160 w 1440160"/>
              <a:gd name="connsiteY3" fmla="*/ 183013 h 1221073"/>
              <a:gd name="connsiteX4" fmla="*/ 1440160 w 1440160"/>
              <a:gd name="connsiteY4" fmla="*/ 825099 h 1221073"/>
              <a:gd name="connsiteX5" fmla="*/ 1257147 w 1440160"/>
              <a:gd name="connsiteY5" fmla="*/ 1008112 h 1221073"/>
              <a:gd name="connsiteX6" fmla="*/ 183013 w 1440160"/>
              <a:gd name="connsiteY6" fmla="*/ 1008112 h 1221073"/>
              <a:gd name="connsiteX7" fmla="*/ 0 w 1440160"/>
              <a:gd name="connsiteY7" fmla="*/ 1199853 h 1221073"/>
              <a:gd name="connsiteX8" fmla="*/ 0 w 1440160"/>
              <a:gd name="connsiteY8" fmla="*/ 183013 h 1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60" h="1221073">
                <a:moveTo>
                  <a:pt x="0" y="183013"/>
                </a:moveTo>
                <a:cubicBezTo>
                  <a:pt x="0" y="81938"/>
                  <a:pt x="81938" y="0"/>
                  <a:pt x="183013" y="0"/>
                </a:cubicBezTo>
                <a:lnTo>
                  <a:pt x="1257147" y="0"/>
                </a:lnTo>
                <a:cubicBezTo>
                  <a:pt x="1358222" y="0"/>
                  <a:pt x="1440160" y="81938"/>
                  <a:pt x="1440160" y="183013"/>
                </a:cubicBezTo>
                <a:lnTo>
                  <a:pt x="1440160" y="825099"/>
                </a:lnTo>
                <a:cubicBezTo>
                  <a:pt x="1440160" y="926174"/>
                  <a:pt x="1358222" y="1008112"/>
                  <a:pt x="1257147" y="1008112"/>
                </a:cubicBezTo>
                <a:lnTo>
                  <a:pt x="183013" y="1008112"/>
                </a:lnTo>
                <a:cubicBezTo>
                  <a:pt x="81938" y="1008112"/>
                  <a:pt x="0" y="1300928"/>
                  <a:pt x="0" y="1199853"/>
                </a:cubicBezTo>
                <a:lnTo>
                  <a:pt x="0" y="183013"/>
                </a:lnTo>
                <a:close/>
              </a:path>
            </a:pathLst>
          </a:cu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endParaRPr lang="en-US" kern="0">
              <a:solidFill>
                <a:sysClr val="window" lastClr="FFFFFF"/>
              </a:solidFill>
              <a:latin typeface="Calibri"/>
            </a:endParaRPr>
          </a:p>
        </p:txBody>
      </p:sp>
      <p:sp>
        <p:nvSpPr>
          <p:cNvPr id="41" name="TextBox 40"/>
          <p:cNvSpPr txBox="1"/>
          <p:nvPr/>
        </p:nvSpPr>
        <p:spPr>
          <a:xfrm flipH="1">
            <a:off x="695404" y="1583061"/>
            <a:ext cx="775974"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grpSp>
        <p:nvGrpSpPr>
          <p:cNvPr id="42" name="组合 41"/>
          <p:cNvGrpSpPr/>
          <p:nvPr/>
        </p:nvGrpSpPr>
        <p:grpSpPr>
          <a:xfrm>
            <a:off x="3745717" y="1244540"/>
            <a:ext cx="998337" cy="998337"/>
            <a:chOff x="2195736" y="908720"/>
            <a:chExt cx="2160240" cy="2160240"/>
          </a:xfrm>
          <a:effectLst>
            <a:outerShdw blurRad="139700" dist="114300" dir="5400000" algn="t" rotWithShape="0">
              <a:prstClr val="black">
                <a:alpha val="28000"/>
              </a:prstClr>
            </a:outerShdw>
          </a:effectLst>
        </p:grpSpPr>
        <p:sp>
          <p:nvSpPr>
            <p:cNvPr id="43" name="椭圆 42"/>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5" name="圆角矩形 2"/>
          <p:cNvSpPr/>
          <p:nvPr/>
        </p:nvSpPr>
        <p:spPr>
          <a:xfrm>
            <a:off x="4718557" y="290628"/>
            <a:ext cx="1437619" cy="1095552"/>
          </a:xfrm>
          <a:custGeom>
            <a:avLst/>
            <a:gdLst>
              <a:gd name="connsiteX0" fmla="*/ 0 w 1440160"/>
              <a:gd name="connsiteY0" fmla="*/ 183013 h 1008112"/>
              <a:gd name="connsiteX1" fmla="*/ 183013 w 1440160"/>
              <a:gd name="connsiteY1" fmla="*/ 0 h 1008112"/>
              <a:gd name="connsiteX2" fmla="*/ 1257147 w 1440160"/>
              <a:gd name="connsiteY2" fmla="*/ 0 h 1008112"/>
              <a:gd name="connsiteX3" fmla="*/ 1440160 w 1440160"/>
              <a:gd name="connsiteY3" fmla="*/ 183013 h 1008112"/>
              <a:gd name="connsiteX4" fmla="*/ 1440160 w 1440160"/>
              <a:gd name="connsiteY4" fmla="*/ 825099 h 1008112"/>
              <a:gd name="connsiteX5" fmla="*/ 1257147 w 1440160"/>
              <a:gd name="connsiteY5" fmla="*/ 1008112 h 1008112"/>
              <a:gd name="connsiteX6" fmla="*/ 183013 w 1440160"/>
              <a:gd name="connsiteY6" fmla="*/ 1008112 h 1008112"/>
              <a:gd name="connsiteX7" fmla="*/ 0 w 1440160"/>
              <a:gd name="connsiteY7" fmla="*/ 825099 h 1008112"/>
              <a:gd name="connsiteX8" fmla="*/ 0 w 1440160"/>
              <a:gd name="connsiteY8" fmla="*/ 183013 h 1008112"/>
              <a:gd name="connsiteX0" fmla="*/ 14990 w 1455150"/>
              <a:gd name="connsiteY0" fmla="*/ 183013 h 1138137"/>
              <a:gd name="connsiteX1" fmla="*/ 198003 w 1455150"/>
              <a:gd name="connsiteY1" fmla="*/ 0 h 1138137"/>
              <a:gd name="connsiteX2" fmla="*/ 1272137 w 1455150"/>
              <a:gd name="connsiteY2" fmla="*/ 0 h 1138137"/>
              <a:gd name="connsiteX3" fmla="*/ 1455150 w 1455150"/>
              <a:gd name="connsiteY3" fmla="*/ 183013 h 1138137"/>
              <a:gd name="connsiteX4" fmla="*/ 1455150 w 1455150"/>
              <a:gd name="connsiteY4" fmla="*/ 825099 h 1138137"/>
              <a:gd name="connsiteX5" fmla="*/ 1272137 w 1455150"/>
              <a:gd name="connsiteY5" fmla="*/ 1008112 h 1138137"/>
              <a:gd name="connsiteX6" fmla="*/ 198003 w 1455150"/>
              <a:gd name="connsiteY6" fmla="*/ 1008112 h 1138137"/>
              <a:gd name="connsiteX7" fmla="*/ 0 w 1455150"/>
              <a:gd name="connsiteY7" fmla="*/ 1109912 h 1138137"/>
              <a:gd name="connsiteX8" fmla="*/ 14990 w 1455150"/>
              <a:gd name="connsiteY8" fmla="*/ 183013 h 1138137"/>
              <a:gd name="connsiteX0" fmla="*/ 0 w 1440160"/>
              <a:gd name="connsiteY0" fmla="*/ 183013 h 1221073"/>
              <a:gd name="connsiteX1" fmla="*/ 183013 w 1440160"/>
              <a:gd name="connsiteY1" fmla="*/ 0 h 1221073"/>
              <a:gd name="connsiteX2" fmla="*/ 1257147 w 1440160"/>
              <a:gd name="connsiteY2" fmla="*/ 0 h 1221073"/>
              <a:gd name="connsiteX3" fmla="*/ 1440160 w 1440160"/>
              <a:gd name="connsiteY3" fmla="*/ 183013 h 1221073"/>
              <a:gd name="connsiteX4" fmla="*/ 1440160 w 1440160"/>
              <a:gd name="connsiteY4" fmla="*/ 825099 h 1221073"/>
              <a:gd name="connsiteX5" fmla="*/ 1257147 w 1440160"/>
              <a:gd name="connsiteY5" fmla="*/ 1008112 h 1221073"/>
              <a:gd name="connsiteX6" fmla="*/ 183013 w 1440160"/>
              <a:gd name="connsiteY6" fmla="*/ 1008112 h 1221073"/>
              <a:gd name="connsiteX7" fmla="*/ 0 w 1440160"/>
              <a:gd name="connsiteY7" fmla="*/ 1199853 h 1221073"/>
              <a:gd name="connsiteX8" fmla="*/ 0 w 1440160"/>
              <a:gd name="connsiteY8" fmla="*/ 183013 h 1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60" h="1221073">
                <a:moveTo>
                  <a:pt x="0" y="183013"/>
                </a:moveTo>
                <a:cubicBezTo>
                  <a:pt x="0" y="81938"/>
                  <a:pt x="81938" y="0"/>
                  <a:pt x="183013" y="0"/>
                </a:cubicBezTo>
                <a:lnTo>
                  <a:pt x="1257147" y="0"/>
                </a:lnTo>
                <a:cubicBezTo>
                  <a:pt x="1358222" y="0"/>
                  <a:pt x="1440160" y="81938"/>
                  <a:pt x="1440160" y="183013"/>
                </a:cubicBezTo>
                <a:lnTo>
                  <a:pt x="1440160" y="825099"/>
                </a:lnTo>
                <a:cubicBezTo>
                  <a:pt x="1440160" y="926174"/>
                  <a:pt x="1358222" y="1008112"/>
                  <a:pt x="1257147" y="1008112"/>
                </a:cubicBezTo>
                <a:lnTo>
                  <a:pt x="183013" y="1008112"/>
                </a:lnTo>
                <a:cubicBezTo>
                  <a:pt x="81938" y="1008112"/>
                  <a:pt x="0" y="1300928"/>
                  <a:pt x="0" y="1199853"/>
                </a:cubicBezTo>
                <a:lnTo>
                  <a:pt x="0" y="183013"/>
                </a:lnTo>
                <a:close/>
              </a:path>
            </a:pathLst>
          </a:cu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endParaRPr lang="en-US" kern="0">
              <a:solidFill>
                <a:sysClr val="window" lastClr="FFFFFF"/>
              </a:solidFill>
              <a:latin typeface="Calibri"/>
            </a:endParaRPr>
          </a:p>
        </p:txBody>
      </p:sp>
      <p:sp>
        <p:nvSpPr>
          <p:cNvPr id="46" name="TextBox 45"/>
          <p:cNvSpPr txBox="1"/>
          <p:nvPr/>
        </p:nvSpPr>
        <p:spPr>
          <a:xfrm flipH="1">
            <a:off x="3856898" y="1547176"/>
            <a:ext cx="775974"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03</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grpSp>
        <p:nvGrpSpPr>
          <p:cNvPr id="47" name="组合 46"/>
          <p:cNvGrpSpPr/>
          <p:nvPr/>
        </p:nvGrpSpPr>
        <p:grpSpPr>
          <a:xfrm>
            <a:off x="6698045" y="1350543"/>
            <a:ext cx="998337" cy="998337"/>
            <a:chOff x="2195736" y="908720"/>
            <a:chExt cx="2160240" cy="2160240"/>
          </a:xfrm>
          <a:effectLst>
            <a:outerShdw blurRad="139700" dist="114300" dir="5400000" algn="t" rotWithShape="0">
              <a:prstClr val="black">
                <a:alpha val="28000"/>
              </a:prstClr>
            </a:outerShdw>
          </a:effectLst>
        </p:grpSpPr>
        <p:sp>
          <p:nvSpPr>
            <p:cNvPr id="48" name="椭圆 47"/>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0" name="圆角矩形 2"/>
          <p:cNvSpPr/>
          <p:nvPr/>
        </p:nvSpPr>
        <p:spPr>
          <a:xfrm>
            <a:off x="7524328" y="293333"/>
            <a:ext cx="1437619" cy="1095552"/>
          </a:xfrm>
          <a:custGeom>
            <a:avLst/>
            <a:gdLst>
              <a:gd name="connsiteX0" fmla="*/ 0 w 1440160"/>
              <a:gd name="connsiteY0" fmla="*/ 183013 h 1008112"/>
              <a:gd name="connsiteX1" fmla="*/ 183013 w 1440160"/>
              <a:gd name="connsiteY1" fmla="*/ 0 h 1008112"/>
              <a:gd name="connsiteX2" fmla="*/ 1257147 w 1440160"/>
              <a:gd name="connsiteY2" fmla="*/ 0 h 1008112"/>
              <a:gd name="connsiteX3" fmla="*/ 1440160 w 1440160"/>
              <a:gd name="connsiteY3" fmla="*/ 183013 h 1008112"/>
              <a:gd name="connsiteX4" fmla="*/ 1440160 w 1440160"/>
              <a:gd name="connsiteY4" fmla="*/ 825099 h 1008112"/>
              <a:gd name="connsiteX5" fmla="*/ 1257147 w 1440160"/>
              <a:gd name="connsiteY5" fmla="*/ 1008112 h 1008112"/>
              <a:gd name="connsiteX6" fmla="*/ 183013 w 1440160"/>
              <a:gd name="connsiteY6" fmla="*/ 1008112 h 1008112"/>
              <a:gd name="connsiteX7" fmla="*/ 0 w 1440160"/>
              <a:gd name="connsiteY7" fmla="*/ 825099 h 1008112"/>
              <a:gd name="connsiteX8" fmla="*/ 0 w 1440160"/>
              <a:gd name="connsiteY8" fmla="*/ 183013 h 1008112"/>
              <a:gd name="connsiteX0" fmla="*/ 14990 w 1455150"/>
              <a:gd name="connsiteY0" fmla="*/ 183013 h 1138137"/>
              <a:gd name="connsiteX1" fmla="*/ 198003 w 1455150"/>
              <a:gd name="connsiteY1" fmla="*/ 0 h 1138137"/>
              <a:gd name="connsiteX2" fmla="*/ 1272137 w 1455150"/>
              <a:gd name="connsiteY2" fmla="*/ 0 h 1138137"/>
              <a:gd name="connsiteX3" fmla="*/ 1455150 w 1455150"/>
              <a:gd name="connsiteY3" fmla="*/ 183013 h 1138137"/>
              <a:gd name="connsiteX4" fmla="*/ 1455150 w 1455150"/>
              <a:gd name="connsiteY4" fmla="*/ 825099 h 1138137"/>
              <a:gd name="connsiteX5" fmla="*/ 1272137 w 1455150"/>
              <a:gd name="connsiteY5" fmla="*/ 1008112 h 1138137"/>
              <a:gd name="connsiteX6" fmla="*/ 198003 w 1455150"/>
              <a:gd name="connsiteY6" fmla="*/ 1008112 h 1138137"/>
              <a:gd name="connsiteX7" fmla="*/ 0 w 1455150"/>
              <a:gd name="connsiteY7" fmla="*/ 1109912 h 1138137"/>
              <a:gd name="connsiteX8" fmla="*/ 14990 w 1455150"/>
              <a:gd name="connsiteY8" fmla="*/ 183013 h 1138137"/>
              <a:gd name="connsiteX0" fmla="*/ 0 w 1440160"/>
              <a:gd name="connsiteY0" fmla="*/ 183013 h 1221073"/>
              <a:gd name="connsiteX1" fmla="*/ 183013 w 1440160"/>
              <a:gd name="connsiteY1" fmla="*/ 0 h 1221073"/>
              <a:gd name="connsiteX2" fmla="*/ 1257147 w 1440160"/>
              <a:gd name="connsiteY2" fmla="*/ 0 h 1221073"/>
              <a:gd name="connsiteX3" fmla="*/ 1440160 w 1440160"/>
              <a:gd name="connsiteY3" fmla="*/ 183013 h 1221073"/>
              <a:gd name="connsiteX4" fmla="*/ 1440160 w 1440160"/>
              <a:gd name="connsiteY4" fmla="*/ 825099 h 1221073"/>
              <a:gd name="connsiteX5" fmla="*/ 1257147 w 1440160"/>
              <a:gd name="connsiteY5" fmla="*/ 1008112 h 1221073"/>
              <a:gd name="connsiteX6" fmla="*/ 183013 w 1440160"/>
              <a:gd name="connsiteY6" fmla="*/ 1008112 h 1221073"/>
              <a:gd name="connsiteX7" fmla="*/ 0 w 1440160"/>
              <a:gd name="connsiteY7" fmla="*/ 1199853 h 1221073"/>
              <a:gd name="connsiteX8" fmla="*/ 0 w 1440160"/>
              <a:gd name="connsiteY8" fmla="*/ 183013 h 1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60" h="1221073">
                <a:moveTo>
                  <a:pt x="0" y="183013"/>
                </a:moveTo>
                <a:cubicBezTo>
                  <a:pt x="0" y="81938"/>
                  <a:pt x="81938" y="0"/>
                  <a:pt x="183013" y="0"/>
                </a:cubicBezTo>
                <a:lnTo>
                  <a:pt x="1257147" y="0"/>
                </a:lnTo>
                <a:cubicBezTo>
                  <a:pt x="1358222" y="0"/>
                  <a:pt x="1440160" y="81938"/>
                  <a:pt x="1440160" y="183013"/>
                </a:cubicBezTo>
                <a:lnTo>
                  <a:pt x="1440160" y="825099"/>
                </a:lnTo>
                <a:cubicBezTo>
                  <a:pt x="1440160" y="926174"/>
                  <a:pt x="1358222" y="1008112"/>
                  <a:pt x="1257147" y="1008112"/>
                </a:cubicBezTo>
                <a:lnTo>
                  <a:pt x="183013" y="1008112"/>
                </a:lnTo>
                <a:cubicBezTo>
                  <a:pt x="81938" y="1008112"/>
                  <a:pt x="0" y="1300928"/>
                  <a:pt x="0" y="1199853"/>
                </a:cubicBezTo>
                <a:lnTo>
                  <a:pt x="0" y="183013"/>
                </a:lnTo>
                <a:close/>
              </a:path>
            </a:pathLst>
          </a:cu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endParaRPr lang="en-US" kern="0">
              <a:solidFill>
                <a:sysClr val="window" lastClr="FFFFFF"/>
              </a:solidFill>
              <a:latin typeface="Calibri"/>
            </a:endParaRPr>
          </a:p>
        </p:txBody>
      </p:sp>
      <p:sp>
        <p:nvSpPr>
          <p:cNvPr id="51" name="TextBox 50"/>
          <p:cNvSpPr txBox="1"/>
          <p:nvPr/>
        </p:nvSpPr>
        <p:spPr>
          <a:xfrm flipH="1">
            <a:off x="6809225" y="1653179"/>
            <a:ext cx="775974"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05</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grpSp>
        <p:nvGrpSpPr>
          <p:cNvPr id="52" name="组合 51"/>
          <p:cNvGrpSpPr/>
          <p:nvPr/>
        </p:nvGrpSpPr>
        <p:grpSpPr>
          <a:xfrm>
            <a:off x="1989487" y="3321355"/>
            <a:ext cx="998337" cy="998337"/>
            <a:chOff x="2195736" y="908720"/>
            <a:chExt cx="2160240" cy="2160240"/>
          </a:xfrm>
          <a:effectLst>
            <a:outerShdw blurRad="139700" dist="114300" dir="5400000" algn="t" rotWithShape="0">
              <a:prstClr val="black">
                <a:alpha val="28000"/>
              </a:prstClr>
            </a:outerShdw>
          </a:effectLst>
        </p:grpSpPr>
        <p:sp>
          <p:nvSpPr>
            <p:cNvPr id="53" name="椭圆 52"/>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5" name="TextBox 54"/>
          <p:cNvSpPr txBox="1"/>
          <p:nvPr/>
        </p:nvSpPr>
        <p:spPr>
          <a:xfrm flipH="1">
            <a:off x="2100668" y="3623991"/>
            <a:ext cx="775974"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56" name="圆角矩形 2"/>
          <p:cNvSpPr/>
          <p:nvPr/>
        </p:nvSpPr>
        <p:spPr>
          <a:xfrm flipH="1" flipV="1">
            <a:off x="706813" y="4319692"/>
            <a:ext cx="1437619" cy="1095552"/>
          </a:xfrm>
          <a:custGeom>
            <a:avLst/>
            <a:gdLst>
              <a:gd name="connsiteX0" fmla="*/ 0 w 1440160"/>
              <a:gd name="connsiteY0" fmla="*/ 183013 h 1008112"/>
              <a:gd name="connsiteX1" fmla="*/ 183013 w 1440160"/>
              <a:gd name="connsiteY1" fmla="*/ 0 h 1008112"/>
              <a:gd name="connsiteX2" fmla="*/ 1257147 w 1440160"/>
              <a:gd name="connsiteY2" fmla="*/ 0 h 1008112"/>
              <a:gd name="connsiteX3" fmla="*/ 1440160 w 1440160"/>
              <a:gd name="connsiteY3" fmla="*/ 183013 h 1008112"/>
              <a:gd name="connsiteX4" fmla="*/ 1440160 w 1440160"/>
              <a:gd name="connsiteY4" fmla="*/ 825099 h 1008112"/>
              <a:gd name="connsiteX5" fmla="*/ 1257147 w 1440160"/>
              <a:gd name="connsiteY5" fmla="*/ 1008112 h 1008112"/>
              <a:gd name="connsiteX6" fmla="*/ 183013 w 1440160"/>
              <a:gd name="connsiteY6" fmla="*/ 1008112 h 1008112"/>
              <a:gd name="connsiteX7" fmla="*/ 0 w 1440160"/>
              <a:gd name="connsiteY7" fmla="*/ 825099 h 1008112"/>
              <a:gd name="connsiteX8" fmla="*/ 0 w 1440160"/>
              <a:gd name="connsiteY8" fmla="*/ 183013 h 1008112"/>
              <a:gd name="connsiteX0" fmla="*/ 14990 w 1455150"/>
              <a:gd name="connsiteY0" fmla="*/ 183013 h 1138137"/>
              <a:gd name="connsiteX1" fmla="*/ 198003 w 1455150"/>
              <a:gd name="connsiteY1" fmla="*/ 0 h 1138137"/>
              <a:gd name="connsiteX2" fmla="*/ 1272137 w 1455150"/>
              <a:gd name="connsiteY2" fmla="*/ 0 h 1138137"/>
              <a:gd name="connsiteX3" fmla="*/ 1455150 w 1455150"/>
              <a:gd name="connsiteY3" fmla="*/ 183013 h 1138137"/>
              <a:gd name="connsiteX4" fmla="*/ 1455150 w 1455150"/>
              <a:gd name="connsiteY4" fmla="*/ 825099 h 1138137"/>
              <a:gd name="connsiteX5" fmla="*/ 1272137 w 1455150"/>
              <a:gd name="connsiteY5" fmla="*/ 1008112 h 1138137"/>
              <a:gd name="connsiteX6" fmla="*/ 198003 w 1455150"/>
              <a:gd name="connsiteY6" fmla="*/ 1008112 h 1138137"/>
              <a:gd name="connsiteX7" fmla="*/ 0 w 1455150"/>
              <a:gd name="connsiteY7" fmla="*/ 1109912 h 1138137"/>
              <a:gd name="connsiteX8" fmla="*/ 14990 w 1455150"/>
              <a:gd name="connsiteY8" fmla="*/ 183013 h 1138137"/>
              <a:gd name="connsiteX0" fmla="*/ 0 w 1440160"/>
              <a:gd name="connsiteY0" fmla="*/ 183013 h 1221073"/>
              <a:gd name="connsiteX1" fmla="*/ 183013 w 1440160"/>
              <a:gd name="connsiteY1" fmla="*/ 0 h 1221073"/>
              <a:gd name="connsiteX2" fmla="*/ 1257147 w 1440160"/>
              <a:gd name="connsiteY2" fmla="*/ 0 h 1221073"/>
              <a:gd name="connsiteX3" fmla="*/ 1440160 w 1440160"/>
              <a:gd name="connsiteY3" fmla="*/ 183013 h 1221073"/>
              <a:gd name="connsiteX4" fmla="*/ 1440160 w 1440160"/>
              <a:gd name="connsiteY4" fmla="*/ 825099 h 1221073"/>
              <a:gd name="connsiteX5" fmla="*/ 1257147 w 1440160"/>
              <a:gd name="connsiteY5" fmla="*/ 1008112 h 1221073"/>
              <a:gd name="connsiteX6" fmla="*/ 183013 w 1440160"/>
              <a:gd name="connsiteY6" fmla="*/ 1008112 h 1221073"/>
              <a:gd name="connsiteX7" fmla="*/ 0 w 1440160"/>
              <a:gd name="connsiteY7" fmla="*/ 1199853 h 1221073"/>
              <a:gd name="connsiteX8" fmla="*/ 0 w 1440160"/>
              <a:gd name="connsiteY8" fmla="*/ 183013 h 1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60" h="1221073">
                <a:moveTo>
                  <a:pt x="0" y="183013"/>
                </a:moveTo>
                <a:cubicBezTo>
                  <a:pt x="0" y="81938"/>
                  <a:pt x="81938" y="0"/>
                  <a:pt x="183013" y="0"/>
                </a:cubicBezTo>
                <a:lnTo>
                  <a:pt x="1257147" y="0"/>
                </a:lnTo>
                <a:cubicBezTo>
                  <a:pt x="1358222" y="0"/>
                  <a:pt x="1440160" y="81938"/>
                  <a:pt x="1440160" y="183013"/>
                </a:cubicBezTo>
                <a:lnTo>
                  <a:pt x="1440160" y="825099"/>
                </a:lnTo>
                <a:cubicBezTo>
                  <a:pt x="1440160" y="926174"/>
                  <a:pt x="1358222" y="1008112"/>
                  <a:pt x="1257147" y="1008112"/>
                </a:cubicBezTo>
                <a:lnTo>
                  <a:pt x="183013" y="1008112"/>
                </a:lnTo>
                <a:cubicBezTo>
                  <a:pt x="81938" y="1008112"/>
                  <a:pt x="0" y="1300928"/>
                  <a:pt x="0" y="1199853"/>
                </a:cubicBezTo>
                <a:lnTo>
                  <a:pt x="0" y="183013"/>
                </a:lnTo>
                <a:close/>
              </a:path>
            </a:pathLst>
          </a:cu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endParaRPr lang="en-US" kern="0">
              <a:solidFill>
                <a:sysClr val="window" lastClr="FFFFFF"/>
              </a:solidFill>
              <a:latin typeface="Calibri"/>
            </a:endParaRPr>
          </a:p>
        </p:txBody>
      </p:sp>
      <p:grpSp>
        <p:nvGrpSpPr>
          <p:cNvPr id="57" name="组合 56"/>
          <p:cNvGrpSpPr/>
          <p:nvPr/>
        </p:nvGrpSpPr>
        <p:grpSpPr>
          <a:xfrm>
            <a:off x="5121301" y="3252971"/>
            <a:ext cx="998337" cy="998337"/>
            <a:chOff x="2195736" y="908720"/>
            <a:chExt cx="2160240" cy="2160240"/>
          </a:xfrm>
          <a:effectLst>
            <a:outerShdw blurRad="139700" dist="114300" dir="5400000" algn="t" rotWithShape="0">
              <a:prstClr val="black">
                <a:alpha val="28000"/>
              </a:prstClr>
            </a:outerShdw>
          </a:effectLst>
        </p:grpSpPr>
        <p:sp>
          <p:nvSpPr>
            <p:cNvPr id="58" name="椭圆 57"/>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椭圆 58"/>
            <p:cNvSpPr/>
            <p:nvPr/>
          </p:nvSpPr>
          <p:spPr>
            <a:xfrm>
              <a:off x="2339752" y="1052736"/>
              <a:ext cx="1872208" cy="1872208"/>
            </a:xfrm>
            <a:prstGeom prst="ellipse">
              <a:avLst/>
            </a:prstGeom>
            <a:solidFill>
              <a:srgbClr val="FFC000"/>
            </a:solidFill>
            <a:ln w="57150" cap="flat" cmpd="sng" algn="ctr">
              <a:solidFill>
                <a:srgbClr val="FFE181"/>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0" name="TextBox 59"/>
          <p:cNvSpPr txBox="1"/>
          <p:nvPr/>
        </p:nvSpPr>
        <p:spPr>
          <a:xfrm flipH="1">
            <a:off x="5232482" y="3555607"/>
            <a:ext cx="775974"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rgbClr val="984807"/>
              </a:solidFill>
              <a:uLnTx/>
              <a:uFillTx/>
              <a:latin typeface="Arial Rounded MT Bold" pitchFamily="34" charset="0"/>
              <a:ea typeface="微软雅黑" pitchFamily="34" charset="-122"/>
              <a:cs typeface="Times New Roman" pitchFamily="18" charset="0"/>
            </a:endParaRPr>
          </a:p>
        </p:txBody>
      </p:sp>
      <p:sp>
        <p:nvSpPr>
          <p:cNvPr id="61" name="圆角矩形 2"/>
          <p:cNvSpPr/>
          <p:nvPr/>
        </p:nvSpPr>
        <p:spPr>
          <a:xfrm flipV="1">
            <a:off x="6086709" y="4149080"/>
            <a:ext cx="1437619" cy="1095552"/>
          </a:xfrm>
          <a:custGeom>
            <a:avLst/>
            <a:gdLst>
              <a:gd name="connsiteX0" fmla="*/ 0 w 1440160"/>
              <a:gd name="connsiteY0" fmla="*/ 183013 h 1008112"/>
              <a:gd name="connsiteX1" fmla="*/ 183013 w 1440160"/>
              <a:gd name="connsiteY1" fmla="*/ 0 h 1008112"/>
              <a:gd name="connsiteX2" fmla="*/ 1257147 w 1440160"/>
              <a:gd name="connsiteY2" fmla="*/ 0 h 1008112"/>
              <a:gd name="connsiteX3" fmla="*/ 1440160 w 1440160"/>
              <a:gd name="connsiteY3" fmla="*/ 183013 h 1008112"/>
              <a:gd name="connsiteX4" fmla="*/ 1440160 w 1440160"/>
              <a:gd name="connsiteY4" fmla="*/ 825099 h 1008112"/>
              <a:gd name="connsiteX5" fmla="*/ 1257147 w 1440160"/>
              <a:gd name="connsiteY5" fmla="*/ 1008112 h 1008112"/>
              <a:gd name="connsiteX6" fmla="*/ 183013 w 1440160"/>
              <a:gd name="connsiteY6" fmla="*/ 1008112 h 1008112"/>
              <a:gd name="connsiteX7" fmla="*/ 0 w 1440160"/>
              <a:gd name="connsiteY7" fmla="*/ 825099 h 1008112"/>
              <a:gd name="connsiteX8" fmla="*/ 0 w 1440160"/>
              <a:gd name="connsiteY8" fmla="*/ 183013 h 1008112"/>
              <a:gd name="connsiteX0" fmla="*/ 14990 w 1455150"/>
              <a:gd name="connsiteY0" fmla="*/ 183013 h 1138137"/>
              <a:gd name="connsiteX1" fmla="*/ 198003 w 1455150"/>
              <a:gd name="connsiteY1" fmla="*/ 0 h 1138137"/>
              <a:gd name="connsiteX2" fmla="*/ 1272137 w 1455150"/>
              <a:gd name="connsiteY2" fmla="*/ 0 h 1138137"/>
              <a:gd name="connsiteX3" fmla="*/ 1455150 w 1455150"/>
              <a:gd name="connsiteY3" fmla="*/ 183013 h 1138137"/>
              <a:gd name="connsiteX4" fmla="*/ 1455150 w 1455150"/>
              <a:gd name="connsiteY4" fmla="*/ 825099 h 1138137"/>
              <a:gd name="connsiteX5" fmla="*/ 1272137 w 1455150"/>
              <a:gd name="connsiteY5" fmla="*/ 1008112 h 1138137"/>
              <a:gd name="connsiteX6" fmla="*/ 198003 w 1455150"/>
              <a:gd name="connsiteY6" fmla="*/ 1008112 h 1138137"/>
              <a:gd name="connsiteX7" fmla="*/ 0 w 1455150"/>
              <a:gd name="connsiteY7" fmla="*/ 1109912 h 1138137"/>
              <a:gd name="connsiteX8" fmla="*/ 14990 w 1455150"/>
              <a:gd name="connsiteY8" fmla="*/ 183013 h 1138137"/>
              <a:gd name="connsiteX0" fmla="*/ 0 w 1440160"/>
              <a:gd name="connsiteY0" fmla="*/ 183013 h 1221073"/>
              <a:gd name="connsiteX1" fmla="*/ 183013 w 1440160"/>
              <a:gd name="connsiteY1" fmla="*/ 0 h 1221073"/>
              <a:gd name="connsiteX2" fmla="*/ 1257147 w 1440160"/>
              <a:gd name="connsiteY2" fmla="*/ 0 h 1221073"/>
              <a:gd name="connsiteX3" fmla="*/ 1440160 w 1440160"/>
              <a:gd name="connsiteY3" fmla="*/ 183013 h 1221073"/>
              <a:gd name="connsiteX4" fmla="*/ 1440160 w 1440160"/>
              <a:gd name="connsiteY4" fmla="*/ 825099 h 1221073"/>
              <a:gd name="connsiteX5" fmla="*/ 1257147 w 1440160"/>
              <a:gd name="connsiteY5" fmla="*/ 1008112 h 1221073"/>
              <a:gd name="connsiteX6" fmla="*/ 183013 w 1440160"/>
              <a:gd name="connsiteY6" fmla="*/ 1008112 h 1221073"/>
              <a:gd name="connsiteX7" fmla="*/ 0 w 1440160"/>
              <a:gd name="connsiteY7" fmla="*/ 1199853 h 1221073"/>
              <a:gd name="connsiteX8" fmla="*/ 0 w 1440160"/>
              <a:gd name="connsiteY8" fmla="*/ 183013 h 122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60" h="1221073">
                <a:moveTo>
                  <a:pt x="0" y="183013"/>
                </a:moveTo>
                <a:cubicBezTo>
                  <a:pt x="0" y="81938"/>
                  <a:pt x="81938" y="0"/>
                  <a:pt x="183013" y="0"/>
                </a:cubicBezTo>
                <a:lnTo>
                  <a:pt x="1257147" y="0"/>
                </a:lnTo>
                <a:cubicBezTo>
                  <a:pt x="1358222" y="0"/>
                  <a:pt x="1440160" y="81938"/>
                  <a:pt x="1440160" y="183013"/>
                </a:cubicBezTo>
                <a:lnTo>
                  <a:pt x="1440160" y="825099"/>
                </a:lnTo>
                <a:cubicBezTo>
                  <a:pt x="1440160" y="926174"/>
                  <a:pt x="1358222" y="1008112"/>
                  <a:pt x="1257147" y="1008112"/>
                </a:cubicBezTo>
                <a:lnTo>
                  <a:pt x="183013" y="1008112"/>
                </a:lnTo>
                <a:cubicBezTo>
                  <a:pt x="81938" y="1008112"/>
                  <a:pt x="0" y="1300928"/>
                  <a:pt x="0" y="1199853"/>
                </a:cubicBezTo>
                <a:lnTo>
                  <a:pt x="0" y="183013"/>
                </a:lnTo>
                <a:close/>
              </a:path>
            </a:pathLst>
          </a:cu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endParaRPr lang="en-US" kern="0">
              <a:solidFill>
                <a:sysClr val="window" lastClr="FFFFFF"/>
              </a:solidFill>
              <a:latin typeface="Calibri"/>
            </a:endParaRPr>
          </a:p>
        </p:txBody>
      </p:sp>
      <p:sp>
        <p:nvSpPr>
          <p:cNvPr id="62" name="TextBox 61"/>
          <p:cNvSpPr txBox="1"/>
          <p:nvPr/>
        </p:nvSpPr>
        <p:spPr>
          <a:xfrm>
            <a:off x="1579881" y="260648"/>
            <a:ext cx="12923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3" name="TextBox 62"/>
          <p:cNvSpPr txBox="1"/>
          <p:nvPr/>
        </p:nvSpPr>
        <p:spPr>
          <a:xfrm>
            <a:off x="4811061" y="260648"/>
            <a:ext cx="12923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4" name="TextBox 63"/>
          <p:cNvSpPr txBox="1"/>
          <p:nvPr/>
        </p:nvSpPr>
        <p:spPr>
          <a:xfrm>
            <a:off x="7615557" y="260648"/>
            <a:ext cx="12923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5" name="TextBox 64"/>
          <p:cNvSpPr txBox="1"/>
          <p:nvPr/>
        </p:nvSpPr>
        <p:spPr>
          <a:xfrm>
            <a:off x="799515" y="4491117"/>
            <a:ext cx="12923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6" name="TextBox 65"/>
          <p:cNvSpPr txBox="1"/>
          <p:nvPr/>
        </p:nvSpPr>
        <p:spPr>
          <a:xfrm>
            <a:off x="6159331" y="4320134"/>
            <a:ext cx="1292373"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67" name="TextBox 66"/>
          <p:cNvSpPr txBox="1"/>
          <p:nvPr/>
        </p:nvSpPr>
        <p:spPr>
          <a:xfrm>
            <a:off x="323528" y="5673442"/>
            <a:ext cx="8311568" cy="707886"/>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72666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a:off x="2921658" y="0"/>
            <a:ext cx="2000984" cy="6858000"/>
          </a:xfrm>
          <a:custGeom>
            <a:avLst/>
            <a:gdLst/>
            <a:ahLst/>
            <a:cxnLst/>
            <a:rect l="l" t="t" r="r" b="b"/>
            <a:pathLst>
              <a:path w="2000984" h="6858000">
                <a:moveTo>
                  <a:pt x="424500" y="0"/>
                </a:moveTo>
                <a:lnTo>
                  <a:pt x="1118271" y="0"/>
                </a:lnTo>
                <a:lnTo>
                  <a:pt x="1134341" y="14991"/>
                </a:lnTo>
                <a:cubicBezTo>
                  <a:pt x="1395601" y="319791"/>
                  <a:pt x="2087213" y="1094283"/>
                  <a:pt x="1992064" y="1828801"/>
                </a:cubicBezTo>
                <a:cubicBezTo>
                  <a:pt x="1896915" y="2563319"/>
                  <a:pt x="620701" y="3577653"/>
                  <a:pt x="563449" y="4422099"/>
                </a:cubicBezTo>
                <a:cubicBezTo>
                  <a:pt x="507882" y="5241712"/>
                  <a:pt x="1524362" y="6416713"/>
                  <a:pt x="1638502" y="6858000"/>
                </a:cubicBezTo>
                <a:lnTo>
                  <a:pt x="928309" y="6858000"/>
                </a:lnTo>
                <a:cubicBezTo>
                  <a:pt x="650691" y="6431575"/>
                  <a:pt x="-65106" y="5229042"/>
                  <a:pt x="4775" y="4377129"/>
                </a:cubicBezTo>
                <a:cubicBezTo>
                  <a:pt x="75068" y="3520191"/>
                  <a:pt x="1354884" y="2458387"/>
                  <a:pt x="1354884" y="1723869"/>
                </a:cubicBezTo>
                <a:cubicBezTo>
                  <a:pt x="1354884" y="989351"/>
                  <a:pt x="461257" y="284814"/>
                  <a:pt x="424500" y="1"/>
                </a:cubicBezTo>
                <a:close/>
              </a:path>
            </a:pathLst>
          </a:custGeom>
          <a:solidFill>
            <a:sysClr val="windowText" lastClr="000000">
              <a:lumMod val="50000"/>
              <a:lumOff val="50000"/>
            </a:sysClr>
          </a:solidFill>
          <a:ln w="25400" cap="flat" cmpd="sng" algn="ctr">
            <a:noFill/>
            <a:prstDash val="solid"/>
          </a:ln>
          <a:effectLst>
            <a:innerShdw blurRad="63500" dist="50800" dir="108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0" name="曲线连接符 29"/>
          <p:cNvCxnSpPr/>
          <p:nvPr/>
        </p:nvCxnSpPr>
        <p:spPr>
          <a:xfrm rot="16200000" flipH="1">
            <a:off x="3503832" y="202332"/>
            <a:ext cx="1268760" cy="864096"/>
          </a:xfrm>
          <a:prstGeom prst="curvedConnector3">
            <a:avLst/>
          </a:prstGeom>
          <a:noFill/>
          <a:ln w="38100" cap="flat" cmpd="sng" algn="ctr">
            <a:solidFill>
              <a:srgbClr val="FFFFFF">
                <a:alpha val="60000"/>
              </a:srgbClr>
            </a:solidFill>
            <a:prstDash val="solid"/>
            <a:tailEnd type="arrow"/>
          </a:ln>
          <a:effectLst/>
        </p:spPr>
      </p:cxnSp>
      <p:cxnSp>
        <p:nvCxnSpPr>
          <p:cNvPr id="31" name="曲线连接符 30"/>
          <p:cNvCxnSpPr/>
          <p:nvPr/>
        </p:nvCxnSpPr>
        <p:spPr>
          <a:xfrm rot="5100000">
            <a:off x="3719856" y="1975148"/>
            <a:ext cx="1268760" cy="864096"/>
          </a:xfrm>
          <a:prstGeom prst="curvedConnector3">
            <a:avLst/>
          </a:prstGeom>
          <a:noFill/>
          <a:ln w="38100" cap="flat" cmpd="sng" algn="ctr">
            <a:solidFill>
              <a:srgbClr val="FFFFFF">
                <a:alpha val="60000"/>
              </a:srgbClr>
            </a:solidFill>
            <a:prstDash val="solid"/>
            <a:tailEnd type="arrow"/>
          </a:ln>
          <a:effectLst/>
        </p:spPr>
      </p:cxnSp>
      <p:cxnSp>
        <p:nvCxnSpPr>
          <p:cNvPr id="32" name="曲线连接符 31"/>
          <p:cNvCxnSpPr/>
          <p:nvPr/>
        </p:nvCxnSpPr>
        <p:spPr>
          <a:xfrm rot="18900000" flipH="1">
            <a:off x="2704783" y="3751031"/>
            <a:ext cx="1268760" cy="864096"/>
          </a:xfrm>
          <a:prstGeom prst="curvedConnector3">
            <a:avLst/>
          </a:prstGeom>
          <a:noFill/>
          <a:ln w="38100" cap="flat" cmpd="sng" algn="ctr">
            <a:solidFill>
              <a:srgbClr val="FFFFFF">
                <a:alpha val="60000"/>
              </a:srgbClr>
            </a:solidFill>
            <a:prstDash val="solid"/>
            <a:tailEnd type="arrow"/>
          </a:ln>
          <a:effectLst/>
        </p:spPr>
      </p:cxnSp>
      <p:cxnSp>
        <p:nvCxnSpPr>
          <p:cNvPr id="33" name="曲线连接符 32"/>
          <p:cNvCxnSpPr/>
          <p:nvPr/>
        </p:nvCxnSpPr>
        <p:spPr>
          <a:xfrm rot="1380000">
            <a:off x="3248485" y="5658751"/>
            <a:ext cx="1268760" cy="864096"/>
          </a:xfrm>
          <a:prstGeom prst="curvedConnector3">
            <a:avLst/>
          </a:prstGeom>
          <a:noFill/>
          <a:ln w="38100" cap="flat" cmpd="sng" algn="ctr">
            <a:solidFill>
              <a:srgbClr val="FFFFFF">
                <a:alpha val="60000"/>
              </a:srgbClr>
            </a:solidFill>
            <a:prstDash val="solid"/>
            <a:tailEnd type="arrow"/>
          </a:ln>
          <a:effectLst/>
        </p:spPr>
      </p:cxnSp>
      <p:grpSp>
        <p:nvGrpSpPr>
          <p:cNvPr id="34" name="组合 33"/>
          <p:cNvGrpSpPr/>
          <p:nvPr/>
        </p:nvGrpSpPr>
        <p:grpSpPr>
          <a:xfrm>
            <a:off x="4105925" y="315659"/>
            <a:ext cx="1242343" cy="1390355"/>
            <a:chOff x="2369424" y="2522567"/>
            <a:chExt cx="2473215" cy="2767872"/>
          </a:xfrm>
        </p:grpSpPr>
        <p:sp>
          <p:nvSpPr>
            <p:cNvPr id="35"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36"/>
            <p:cNvSpPr/>
            <p:nvPr/>
          </p:nvSpPr>
          <p:spPr>
            <a:xfrm>
              <a:off x="2549444" y="2636912"/>
              <a:ext cx="1872208" cy="1872208"/>
            </a:xfrm>
            <a:prstGeom prst="ellipse">
              <a:avLst/>
            </a:prstGeom>
            <a:solidFill>
              <a:srgbClr val="FFC000"/>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8" name="TextBox 37"/>
          <p:cNvSpPr txBox="1"/>
          <p:nvPr/>
        </p:nvSpPr>
        <p:spPr>
          <a:xfrm rot="1701029" flipH="1">
            <a:off x="4323597" y="607845"/>
            <a:ext cx="663348"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nvGrpSpPr>
          <p:cNvPr id="39" name="组合 38"/>
          <p:cNvGrpSpPr/>
          <p:nvPr/>
        </p:nvGrpSpPr>
        <p:grpSpPr>
          <a:xfrm>
            <a:off x="3058092" y="1966637"/>
            <a:ext cx="1242343" cy="1390355"/>
            <a:chOff x="2369424" y="2522567"/>
            <a:chExt cx="2473215" cy="2767872"/>
          </a:xfrm>
        </p:grpSpPr>
        <p:sp>
          <p:nvSpPr>
            <p:cNvPr id="40"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椭圆 41"/>
            <p:cNvSpPr/>
            <p:nvPr/>
          </p:nvSpPr>
          <p:spPr>
            <a:xfrm>
              <a:off x="2549444" y="2636912"/>
              <a:ext cx="1872208" cy="1872208"/>
            </a:xfrm>
            <a:prstGeom prst="ellipse">
              <a:avLst/>
            </a:prstGeom>
            <a:solidFill>
              <a:srgbClr val="FFC000"/>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3" name="TextBox 42"/>
          <p:cNvSpPr txBox="1"/>
          <p:nvPr/>
        </p:nvSpPr>
        <p:spPr>
          <a:xfrm rot="1701029" flipH="1">
            <a:off x="3289479" y="2264029"/>
            <a:ext cx="663348"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grpSp>
        <p:nvGrpSpPr>
          <p:cNvPr id="44" name="组合 43"/>
          <p:cNvGrpSpPr/>
          <p:nvPr/>
        </p:nvGrpSpPr>
        <p:grpSpPr>
          <a:xfrm>
            <a:off x="2895869" y="4054869"/>
            <a:ext cx="1242343" cy="1390355"/>
            <a:chOff x="2369424" y="2522567"/>
            <a:chExt cx="2473215" cy="2767872"/>
          </a:xfrm>
        </p:grpSpPr>
        <p:sp>
          <p:nvSpPr>
            <p:cNvPr id="45" name="泪滴形 1"/>
            <p:cNvSpPr/>
            <p:nvPr/>
          </p:nvSpPr>
          <p:spPr>
            <a:xfrm rot="8194362">
              <a:off x="2810532" y="3321029"/>
              <a:ext cx="2032107" cy="1969410"/>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gradFill flip="none" rotWithShape="1">
              <a:gsLst>
                <a:gs pos="0">
                  <a:sysClr val="windowText" lastClr="000000">
                    <a:lumMod val="65000"/>
                    <a:lumOff val="35000"/>
                    <a:shade val="30000"/>
                    <a:satMod val="115000"/>
                  </a:sysClr>
                </a:gs>
                <a:gs pos="77000">
                  <a:sysClr val="windowText" lastClr="000000">
                    <a:lumMod val="65000"/>
                    <a:lumOff val="35000"/>
                    <a:shade val="100000"/>
                    <a:satMod val="115000"/>
                    <a:alpha val="0"/>
                  </a:sysClr>
                </a:gs>
              </a:gsLst>
              <a:lin ang="8400000" scaled="0"/>
              <a:tileRect/>
            </a:gradFill>
            <a:ln w="25400" cap="flat" cmpd="sng" algn="ctr">
              <a:noFill/>
              <a:prstDash val="solid"/>
            </a:ln>
            <a:effectLst/>
            <a:scene3d>
              <a:camera prst="isometricOffAxis1Top">
                <a:rot lat="19138283" lon="19960832" rev="21342385"/>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泪滴形 1"/>
            <p:cNvSpPr/>
            <p:nvPr/>
          </p:nvSpPr>
          <p:spPr>
            <a:xfrm rot="8194362">
              <a:off x="2369424" y="2522567"/>
              <a:ext cx="2232248" cy="2232248"/>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ysClr val="window" lastClr="FFFFFF">
                <a:lumMod val="95000"/>
              </a:sysClr>
            </a:solidFill>
            <a:ln w="25400" cap="flat" cmpd="sng" algn="ctr">
              <a:solidFill>
                <a:sysClr val="window" lastClr="FFFFFF"/>
              </a:solidFill>
              <a:prstDash val="solid"/>
            </a:ln>
            <a:effectLst>
              <a:outerShdw blurRad="241300" sx="104000" sy="104000" algn="ctr" rotWithShape="0">
                <a:prstClr val="black">
                  <a:alpha val="17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2549444" y="2636912"/>
              <a:ext cx="1872208" cy="1872208"/>
            </a:xfrm>
            <a:prstGeom prst="ellipse">
              <a:avLst/>
            </a:prstGeom>
            <a:solidFill>
              <a:srgbClr val="FFC000"/>
            </a:solidFill>
            <a:ln w="25400" cap="flat" cmpd="sng" algn="ctr">
              <a:solidFill>
                <a:sysClr val="window" lastClr="FFFFFF"/>
              </a:solidFill>
              <a:prstDash val="solid"/>
            </a:ln>
            <a:effectLst>
              <a:innerShdw blurRad="63500" dist="50800" dir="54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8" name="TextBox 47"/>
          <p:cNvSpPr txBox="1"/>
          <p:nvPr/>
        </p:nvSpPr>
        <p:spPr>
          <a:xfrm rot="1701029" flipH="1">
            <a:off x="3099461" y="4274464"/>
            <a:ext cx="663348"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rPr>
              <a:t>03</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rial Narrow" pitchFamily="34" charset="0"/>
              <a:ea typeface="微软雅黑" pitchFamily="34" charset="-122"/>
              <a:cs typeface="Times New Roman" pitchFamily="18" charset="0"/>
            </a:endParaRPr>
          </a:p>
        </p:txBody>
      </p:sp>
      <p:sp>
        <p:nvSpPr>
          <p:cNvPr id="49" name="TextBox 48"/>
          <p:cNvSpPr txBox="1"/>
          <p:nvPr/>
        </p:nvSpPr>
        <p:spPr>
          <a:xfrm flipH="1">
            <a:off x="5218332" y="842372"/>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a:off x="5358368" y="1082716"/>
            <a:ext cx="324434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1" name="TextBox 50"/>
          <p:cNvSpPr txBox="1"/>
          <p:nvPr/>
        </p:nvSpPr>
        <p:spPr>
          <a:xfrm flipH="1">
            <a:off x="3994196" y="4582530"/>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a:off x="4173079" y="4822874"/>
            <a:ext cx="324434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3" name="TextBox 52"/>
          <p:cNvSpPr txBox="1"/>
          <p:nvPr/>
        </p:nvSpPr>
        <p:spPr>
          <a:xfrm flipH="1">
            <a:off x="4354236" y="2737444"/>
            <a:ext cx="1818606"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rPr>
              <a:t>YOUR TEXT</a:t>
            </a:r>
            <a:endParaRPr kumimoji="0" lang="zh-CN" altLang="en-US" sz="1800" b="1" i="0" u="none" strike="noStrike" kern="0" cap="none" spc="0" normalizeH="0" baseline="0" noProof="0" dirty="0">
              <a:ln w="18415" cmpd="sng">
                <a:noFill/>
                <a:prstDash val="solid"/>
              </a:ln>
              <a:solidFill>
                <a:srgbClr val="DAA600"/>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a:off x="4494272" y="2977788"/>
            <a:ext cx="324434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rPr>
              <a:t>Click here to add your text. Click here to add your text. </a:t>
            </a:r>
            <a:endParaRPr kumimoji="0" lang="en-US" sz="1400" b="0" i="0" u="none" strike="noStrike" kern="0" cap="none" spc="0" normalizeH="0" baseline="0" noProof="0" dirty="0">
              <a:ln>
                <a:noFill/>
              </a:ln>
              <a:solidFill>
                <a:sysClr val="window" lastClr="FFFFFF">
                  <a:lumMod val="50000"/>
                </a:sysClr>
              </a:solidFill>
              <a:effectLst/>
              <a:uLnTx/>
              <a:uFillTx/>
              <a:latin typeface="Arial Rounded MT Bold" pitchFamily="34" charset="0"/>
            </a:endParaRPr>
          </a:p>
        </p:txBody>
      </p:sp>
      <p:sp>
        <p:nvSpPr>
          <p:cNvPr id="55" name="TextBox 54"/>
          <p:cNvSpPr txBox="1"/>
          <p:nvPr/>
        </p:nvSpPr>
        <p:spPr>
          <a:xfrm rot="5400000">
            <a:off x="-1654591" y="3108806"/>
            <a:ext cx="647477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604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0" y="3324547"/>
            <a:ext cx="9144000" cy="72008"/>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1" name="组合 40"/>
          <p:cNvGrpSpPr/>
          <p:nvPr/>
        </p:nvGrpSpPr>
        <p:grpSpPr>
          <a:xfrm>
            <a:off x="710836" y="1707179"/>
            <a:ext cx="1086624" cy="1086623"/>
            <a:chOff x="1480341" y="924151"/>
            <a:chExt cx="2504849" cy="2504849"/>
          </a:xfrm>
        </p:grpSpPr>
        <p:sp>
          <p:nvSpPr>
            <p:cNvPr id="42" name="泪滴形 41"/>
            <p:cNvSpPr/>
            <p:nvPr/>
          </p:nvSpPr>
          <p:spPr>
            <a:xfrm rot="8297680">
              <a:off x="1480341" y="924151"/>
              <a:ext cx="2504849" cy="2504849"/>
            </a:xfrm>
            <a:prstGeom prst="teardrop">
              <a:avLst>
                <a:gd name="adj" fmla="val 118789"/>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TextBox 43"/>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grpSp>
      <p:sp>
        <p:nvSpPr>
          <p:cNvPr id="45" name="椭圆 44"/>
          <p:cNvSpPr/>
          <p:nvPr/>
        </p:nvSpPr>
        <p:spPr>
          <a:xfrm>
            <a:off x="1136299" y="3268608"/>
            <a:ext cx="157189" cy="157189"/>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圆角矩形 45"/>
          <p:cNvSpPr/>
          <p:nvPr/>
        </p:nvSpPr>
        <p:spPr>
          <a:xfrm>
            <a:off x="467545" y="3620975"/>
            <a:ext cx="1573205" cy="2214269"/>
          </a:xfrm>
          <a:prstGeom prst="roundRect">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椭圆 46"/>
          <p:cNvSpPr/>
          <p:nvPr/>
        </p:nvSpPr>
        <p:spPr>
          <a:xfrm>
            <a:off x="1616333" y="3450721"/>
            <a:ext cx="797761" cy="797761"/>
          </a:xfrm>
          <a:prstGeom prst="ellipse">
            <a:avLst/>
          </a:prstGeom>
          <a:solidFill>
            <a:sysClr val="window" lastClr="FFFFFF"/>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TextBox 47"/>
          <p:cNvSpPr txBox="1"/>
          <p:nvPr/>
        </p:nvSpPr>
        <p:spPr>
          <a:xfrm flipH="1">
            <a:off x="1621670" y="3638824"/>
            <a:ext cx="75223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9E7800"/>
                </a:solidFill>
                <a:uLnTx/>
                <a:uFillTx/>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9E7800"/>
              </a:solidFill>
              <a:uLnTx/>
              <a:uFillTx/>
              <a:cs typeface="Times New Roman" pitchFamily="18" charset="0"/>
            </a:endParaRPr>
          </a:p>
        </p:txBody>
      </p:sp>
      <p:sp>
        <p:nvSpPr>
          <p:cNvPr id="49" name="TextBox 48"/>
          <p:cNvSpPr txBox="1"/>
          <p:nvPr/>
        </p:nvSpPr>
        <p:spPr>
          <a:xfrm>
            <a:off x="573826" y="3932104"/>
            <a:ext cx="1333878"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50" name="组合 49"/>
          <p:cNvGrpSpPr/>
          <p:nvPr/>
        </p:nvGrpSpPr>
        <p:grpSpPr>
          <a:xfrm>
            <a:off x="2905914" y="1707179"/>
            <a:ext cx="1086624" cy="1086623"/>
            <a:chOff x="1480341" y="924151"/>
            <a:chExt cx="2504849" cy="2504849"/>
          </a:xfrm>
        </p:grpSpPr>
        <p:sp>
          <p:nvSpPr>
            <p:cNvPr id="51" name="泪滴形 50"/>
            <p:cNvSpPr/>
            <p:nvPr/>
          </p:nvSpPr>
          <p:spPr>
            <a:xfrm rot="8297680">
              <a:off x="1480341" y="924151"/>
              <a:ext cx="2504849" cy="2504849"/>
            </a:xfrm>
            <a:prstGeom prst="teardrop">
              <a:avLst>
                <a:gd name="adj" fmla="val 118789"/>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椭圆 51"/>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TextBox 52"/>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grpSp>
      <p:sp>
        <p:nvSpPr>
          <p:cNvPr id="54" name="椭圆 53"/>
          <p:cNvSpPr/>
          <p:nvPr/>
        </p:nvSpPr>
        <p:spPr>
          <a:xfrm>
            <a:off x="3331377" y="3268608"/>
            <a:ext cx="157189" cy="157189"/>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圆角矩形 54"/>
          <p:cNvSpPr/>
          <p:nvPr/>
        </p:nvSpPr>
        <p:spPr>
          <a:xfrm>
            <a:off x="2662623" y="3620975"/>
            <a:ext cx="1573205" cy="2214269"/>
          </a:xfrm>
          <a:prstGeom prst="roundRect">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椭圆 55"/>
          <p:cNvSpPr/>
          <p:nvPr/>
        </p:nvSpPr>
        <p:spPr>
          <a:xfrm>
            <a:off x="3811410" y="3450721"/>
            <a:ext cx="797761" cy="797761"/>
          </a:xfrm>
          <a:prstGeom prst="ellipse">
            <a:avLst/>
          </a:prstGeom>
          <a:solidFill>
            <a:sysClr val="window" lastClr="FFFFFF"/>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TextBox 56"/>
          <p:cNvSpPr txBox="1"/>
          <p:nvPr/>
        </p:nvSpPr>
        <p:spPr>
          <a:xfrm flipH="1">
            <a:off x="3816747" y="3638824"/>
            <a:ext cx="75223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sp>
        <p:nvSpPr>
          <p:cNvPr id="58" name="TextBox 57"/>
          <p:cNvSpPr txBox="1"/>
          <p:nvPr/>
        </p:nvSpPr>
        <p:spPr>
          <a:xfrm>
            <a:off x="2768905" y="3932104"/>
            <a:ext cx="1237784" cy="164065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59" name="组合 58"/>
          <p:cNvGrpSpPr/>
          <p:nvPr/>
        </p:nvGrpSpPr>
        <p:grpSpPr>
          <a:xfrm>
            <a:off x="5100991" y="1707179"/>
            <a:ext cx="1086624" cy="1086623"/>
            <a:chOff x="1480341" y="924151"/>
            <a:chExt cx="2504849" cy="2504849"/>
          </a:xfrm>
        </p:grpSpPr>
        <p:sp>
          <p:nvSpPr>
            <p:cNvPr id="60" name="泪滴形 59"/>
            <p:cNvSpPr/>
            <p:nvPr/>
          </p:nvSpPr>
          <p:spPr>
            <a:xfrm rot="8297680">
              <a:off x="1480341" y="924151"/>
              <a:ext cx="2504849" cy="2504849"/>
            </a:xfrm>
            <a:prstGeom prst="teardrop">
              <a:avLst>
                <a:gd name="adj" fmla="val 118789"/>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椭圆 60"/>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TextBox 61"/>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grpSp>
      <p:sp>
        <p:nvSpPr>
          <p:cNvPr id="63" name="椭圆 62"/>
          <p:cNvSpPr/>
          <p:nvPr/>
        </p:nvSpPr>
        <p:spPr>
          <a:xfrm>
            <a:off x="5526454" y="3268608"/>
            <a:ext cx="157189" cy="157189"/>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圆角矩形 63"/>
          <p:cNvSpPr/>
          <p:nvPr/>
        </p:nvSpPr>
        <p:spPr>
          <a:xfrm>
            <a:off x="4857700" y="3620975"/>
            <a:ext cx="1573205" cy="2214269"/>
          </a:xfrm>
          <a:prstGeom prst="roundRect">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椭圆 64"/>
          <p:cNvSpPr/>
          <p:nvPr/>
        </p:nvSpPr>
        <p:spPr>
          <a:xfrm>
            <a:off x="6006488" y="3450721"/>
            <a:ext cx="797761" cy="797761"/>
          </a:xfrm>
          <a:prstGeom prst="ellipse">
            <a:avLst/>
          </a:prstGeom>
          <a:solidFill>
            <a:sysClr val="window" lastClr="FFFFFF"/>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6" name="TextBox 65"/>
          <p:cNvSpPr txBox="1"/>
          <p:nvPr/>
        </p:nvSpPr>
        <p:spPr>
          <a:xfrm flipH="1">
            <a:off x="6011825" y="3638824"/>
            <a:ext cx="75223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sp>
        <p:nvSpPr>
          <p:cNvPr id="67" name="TextBox 66"/>
          <p:cNvSpPr txBox="1"/>
          <p:nvPr/>
        </p:nvSpPr>
        <p:spPr>
          <a:xfrm>
            <a:off x="4963982" y="3932104"/>
            <a:ext cx="1237784" cy="164065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68" name="TextBox 67"/>
          <p:cNvSpPr txBox="1"/>
          <p:nvPr/>
        </p:nvSpPr>
        <p:spPr>
          <a:xfrm>
            <a:off x="1271689" y="550421"/>
            <a:ext cx="6324647"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50000"/>
                  </a:srgbClr>
                </a:solidFill>
                <a:effectLst/>
                <a:uLnTx/>
                <a:uFillTx/>
                <a:latin typeface="Arial Rounded MT Bold" pitchFamily="34" charset="0"/>
                <a:ea typeface="微软雅黑" pitchFamily="34" charset="-122"/>
                <a:cs typeface="Times New Roman" pitchFamily="18" charset="0"/>
              </a:rPr>
              <a:t>Click here to add your title</a:t>
            </a:r>
          </a:p>
        </p:txBody>
      </p:sp>
      <p:grpSp>
        <p:nvGrpSpPr>
          <p:cNvPr id="69" name="组合 68"/>
          <p:cNvGrpSpPr/>
          <p:nvPr/>
        </p:nvGrpSpPr>
        <p:grpSpPr>
          <a:xfrm>
            <a:off x="7263563" y="1707179"/>
            <a:ext cx="1086624" cy="1086623"/>
            <a:chOff x="1480341" y="924151"/>
            <a:chExt cx="2504849" cy="2504849"/>
          </a:xfrm>
        </p:grpSpPr>
        <p:sp>
          <p:nvSpPr>
            <p:cNvPr id="70" name="泪滴形 69"/>
            <p:cNvSpPr/>
            <p:nvPr/>
          </p:nvSpPr>
          <p:spPr>
            <a:xfrm rot="8297680">
              <a:off x="1480341" y="924151"/>
              <a:ext cx="2504849" cy="2504849"/>
            </a:xfrm>
            <a:prstGeom prst="teardrop">
              <a:avLst>
                <a:gd name="adj" fmla="val 118789"/>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1" name="椭圆 70"/>
            <p:cNvSpPr/>
            <p:nvPr/>
          </p:nvSpPr>
          <p:spPr>
            <a:xfrm>
              <a:off x="1753141" y="1196951"/>
              <a:ext cx="1937501" cy="1937501"/>
            </a:xfrm>
            <a:prstGeom prst="ellipse">
              <a:avLst/>
            </a:prstGeom>
            <a:solidFill>
              <a:sysClr val="window" lastClr="FFFFFF"/>
            </a:solidFill>
            <a:ln w="25400" cap="flat" cmpd="sng" algn="ctr">
              <a:noFill/>
              <a:prstDash val="solid"/>
            </a:ln>
            <a:effectLst>
              <a:innerShdw blurRad="152400" dist="63500" dir="13500000">
                <a:srgbClr val="F79646">
                  <a:lumMod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TextBox 71"/>
            <p:cNvSpPr txBox="1"/>
            <p:nvPr/>
          </p:nvSpPr>
          <p:spPr>
            <a:xfrm flipH="1">
              <a:off x="1835696" y="1940581"/>
              <a:ext cx="1734031" cy="91024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grpSp>
      <p:sp>
        <p:nvSpPr>
          <p:cNvPr id="73" name="椭圆 72"/>
          <p:cNvSpPr/>
          <p:nvPr/>
        </p:nvSpPr>
        <p:spPr>
          <a:xfrm>
            <a:off x="7689026" y="3268608"/>
            <a:ext cx="157189" cy="157189"/>
          </a:xfrm>
          <a:prstGeom prst="ellipse">
            <a:avLst/>
          </a:prstGeom>
          <a:solidFill>
            <a:srgbClr val="FFC000"/>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4" name="圆角矩形 73"/>
          <p:cNvSpPr/>
          <p:nvPr/>
        </p:nvSpPr>
        <p:spPr>
          <a:xfrm>
            <a:off x="7020272" y="3620975"/>
            <a:ext cx="1573205" cy="2214269"/>
          </a:xfrm>
          <a:prstGeom prst="roundRect">
            <a:avLst/>
          </a:prstGeom>
          <a:solidFill>
            <a:srgbClr val="FFC000"/>
          </a:solidFill>
          <a:ln w="25400" cap="flat" cmpd="sng" algn="ctr">
            <a:solidFill>
              <a:sysClr val="window" lastClr="FFFFFF"/>
            </a:solid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椭圆 74"/>
          <p:cNvSpPr/>
          <p:nvPr/>
        </p:nvSpPr>
        <p:spPr>
          <a:xfrm>
            <a:off x="8169060" y="3450721"/>
            <a:ext cx="797761" cy="797761"/>
          </a:xfrm>
          <a:prstGeom prst="ellipse">
            <a:avLst/>
          </a:prstGeom>
          <a:solidFill>
            <a:sysClr val="window" lastClr="FFFFFF"/>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6" name="TextBox 75"/>
          <p:cNvSpPr txBox="1"/>
          <p:nvPr/>
        </p:nvSpPr>
        <p:spPr>
          <a:xfrm flipH="1">
            <a:off x="8174397" y="3638824"/>
            <a:ext cx="752237" cy="58477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rPr>
              <a:t>YOUR TEXT</a:t>
            </a:r>
            <a:endParaRPr kumimoji="0" lang="zh-CN" altLang="en-US" sz="2000" b="1" i="0" u="none" strike="noStrike" kern="0" cap="none" spc="0" normalizeH="0" baseline="0" noProof="0" dirty="0">
              <a:ln w="18415" cmpd="sng">
                <a:noFill/>
                <a:prstDash val="solid"/>
              </a:ln>
              <a:solidFill>
                <a:srgbClr val="9E7800"/>
              </a:solidFill>
              <a:effectLst/>
              <a:uLnTx/>
              <a:uFillTx/>
              <a:latin typeface="Agency FB" pitchFamily="34" charset="0"/>
              <a:ea typeface="微软雅黑" pitchFamily="34" charset="-122"/>
              <a:cs typeface="Times New Roman" pitchFamily="18" charset="0"/>
            </a:endParaRPr>
          </a:p>
        </p:txBody>
      </p:sp>
      <p:sp>
        <p:nvSpPr>
          <p:cNvPr id="77" name="TextBox 76"/>
          <p:cNvSpPr txBox="1"/>
          <p:nvPr/>
        </p:nvSpPr>
        <p:spPr>
          <a:xfrm>
            <a:off x="7126554" y="3932104"/>
            <a:ext cx="1237784" cy="164065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Tree>
    <p:extLst>
      <p:ext uri="{BB962C8B-B14F-4D97-AF65-F5344CB8AC3E}">
        <p14:creationId xmlns:p14="http://schemas.microsoft.com/office/powerpoint/2010/main" val="1555588488"/>
      </p:ext>
    </p:extLst>
  </p:cSld>
  <p:clrMapOvr>
    <a:masterClrMapping/>
  </p:clrMapOvr>
</p:sld>
</file>

<file path=ppt/theme/theme1.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6179</Words>
  <Application>Microsoft Office PowerPoint</Application>
  <PresentationFormat>全屏显示(4:3)</PresentationFormat>
  <Paragraphs>897</Paragraphs>
  <Slides>68</Slides>
  <Notes>68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68</vt:i4>
      </vt:variant>
    </vt:vector>
  </HeadingPairs>
  <TitlesOfParts>
    <vt:vector size="79" baseType="lpstr">
      <vt:lpstr>微软雅黑</vt:lpstr>
      <vt:lpstr>Agency FB</vt:lpstr>
      <vt:lpstr>Arial</vt:lpstr>
      <vt:lpstr>Arial Black</vt:lpstr>
      <vt:lpstr>Arial Narrow</vt:lpstr>
      <vt:lpstr>Arial Rounded MT Bold</vt:lpstr>
      <vt:lpstr>Baskerville Old Face</vt:lpstr>
      <vt:lpstr>Bell MT</vt:lpstr>
      <vt:lpstr>Bernard MT Condensed</vt:lpstr>
      <vt:lpstr>Calibri</vt:lpstr>
      <vt:lpstr>模板从 www.mysoeasy.com 下载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chen.zhb</dc:creator>
  <cp:lastModifiedBy>lihongyi@nutstore.net</cp:lastModifiedBy>
  <cp:revision>28</cp:revision>
  <dcterms:created xsi:type="dcterms:W3CDTF">2012-09-05T06:51:19Z</dcterms:created>
  <dcterms:modified xsi:type="dcterms:W3CDTF">2018-12-21T07:24:30Z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ID">
    <vt:lpwstr>A30120131024A11</vt:lpwstr>
  </property>
  <property fmtid="{D5CDD505-2E9C-101B-9397-08002B2CF9AE}" pid="3" name="标题">
    <vt:lpwstr>交错排列</vt:lpwstr>
  </property>
  <property fmtid="{D5CDD505-2E9C-101B-9397-08002B2CF9AE}" pid="4" name="使用说明">
    <vt:lpwstr>PPT单页幻灯片是没有母版的单张幻灯片，所有背景图片、装饰元素、图形、文本框等等元素都置于幻灯片中，用户可以通过直接插入到幻灯片文稿中，插入后所有元素都不会改变格式，用户仅需要修改文字即可。若不需要某些元素，请直接单击选择然后删除即可。</vt:lpwstr>
  </property>
  <property fmtid="{D5CDD505-2E9C-101B-9397-08002B2CF9AE}" pid="5" name="适用软件">
    <vt:lpwstr>PowerPoint 2007及以上版本</vt:lpwstr>
  </property>
  <property fmtid="{D5CDD505-2E9C-101B-9397-08002B2CF9AE}" pid="6" name="使用软件">
    <vt:lpwstr>ppt</vt:lpwstr>
  </property>
  <property fmtid="{D5CDD505-2E9C-101B-9397-08002B2CF9AE}" pid="7" name="相关案例">
    <vt:lpwstr>854</vt:lpwstr>
  </property>
  <property fmtid="{D5CDD505-2E9C-101B-9397-08002B2CF9AE}" pid="8" name="关键字">
    <vt:lpwstr>PPT幻灯片 EN 4:3 并列列表 其他关系 5 黄 黄色 交错 箭头 指向 几何 分类 观点 分析 装饰 说明 排列 背景 文字 文本框 陈述 说明 排版 版式 V2</vt:lpwstr>
  </property>
  <property fmtid="{D5CDD505-2E9C-101B-9397-08002B2CF9AE}" pid="9" name="模板缩略图">
    <vt:lpwstr>A30120131024A11.png</vt:lpwstr>
  </property>
  <property fmtid="{D5CDD505-2E9C-101B-9397-08002B2CF9AE}" pid="10" name="显示VIP等级">
    <vt:lpwstr>2</vt:lpwstr>
  </property>
  <property fmtid="{D5CDD505-2E9C-101B-9397-08002B2CF9AE}" pid="11" name="附件ID">
    <vt:lpwstr>A30120131024A1101</vt:lpwstr>
  </property>
  <property fmtid="{D5CDD505-2E9C-101B-9397-08002B2CF9AE}" pid="12" name="_模板ID">
    <vt:lpwstr/>
  </property>
  <property fmtid="{D5CDD505-2E9C-101B-9397-08002B2CF9AE}" pid="13" name="缩略图标题">
    <vt:lpwstr>交错排列</vt:lpwstr>
  </property>
  <property fmtid="{D5CDD505-2E9C-101B-9397-08002B2CF9AE}" pid="14" name="附件路径">
    <vt:lpwstr>A30120131024A1101.pptx</vt:lpwstr>
  </property>
  <property fmtid="{D5CDD505-2E9C-101B-9397-08002B2CF9AE}" pid="15" name="附件缩略图">
    <vt:lpwstr>A30120131024A1101.png</vt:lpwstr>
  </property>
  <property fmtid="{D5CDD505-2E9C-101B-9397-08002B2CF9AE}" pid="16" name="VIP等级">
    <vt:lpwstr>2</vt:lpwstr>
  </property>
  <property fmtid="{D5CDD505-2E9C-101B-9397-08002B2CF9AE}" pid="17" name="是否可购买">
    <vt:lpwstr>1</vt:lpwstr>
  </property>
  <property fmtid="{D5CDD505-2E9C-101B-9397-08002B2CF9AE}" pid="18" name="价格">
    <vt:lpwstr>25</vt:lpwstr>
  </property>
  <property fmtid="{D5CDD505-2E9C-101B-9397-08002B2CF9AE}" pid="19" name="操作代码">
    <vt:lpwstr>1</vt:lpwstr>
  </property>
</Properties>
</file>