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34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marL="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5BF"/>
    <a:srgbClr val="034EA2"/>
    <a:srgbClr val="0087CD"/>
    <a:srgbClr val="C68F06"/>
    <a:srgbClr val="DB2C03"/>
    <a:srgbClr val="EBAC07"/>
    <a:srgbClr val="008487"/>
    <a:srgbClr val="163C46"/>
    <a:srgbClr val="008F92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3354" autoAdjust="0"/>
  </p:normalViewPr>
  <p:slideViewPr>
    <p:cSldViewPr>
      <p:cViewPr varScale="1">
        <p:scale>
          <a:sx n="144" d="100"/>
          <a:sy n="144" d="100"/>
        </p:scale>
        <p:origin x="120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34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2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EFD0A4-5D1E-44F4-A3F4-33C16D9CDA60}" type="slidenum">
              <a:rPr lang="zh-CN"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356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pPr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xStyles>
    <p:titleStyle>
      <a:lvl1pPr algn="ctr" defTabSz="914282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5" indent="-342855" algn="l" defTabSz="91428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54" indent="-285713" algn="l" defTabSz="91428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52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93" indent="-228570" algn="l" defTabSz="91428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33" indent="-228570" algn="l" defTabSz="91428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7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15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56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97" indent="-228570" algn="l" defTabSz="91428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0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22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63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04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4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85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26" algn="l" defTabSz="9142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箭头3"/>
          <p:cNvSpPr>
            <a:spLocks noChangeArrowheads="1"/>
          </p:cNvSpPr>
          <p:nvPr/>
        </p:nvSpPr>
        <p:spPr bwMode="auto">
          <a:xfrm flipV="1">
            <a:off x="1531938" y="2745484"/>
            <a:ext cx="819150" cy="1141413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lIns="62111" tIns="31055" rIns="62111" bIns="31055" anchor="ctr"/>
          <a:lstStyle/>
          <a:p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8" name="箭头2"/>
          <p:cNvSpPr>
            <a:spLocks noChangeArrowheads="1"/>
          </p:cNvSpPr>
          <p:nvPr/>
        </p:nvSpPr>
        <p:spPr bwMode="auto">
          <a:xfrm rot="-5400000">
            <a:off x="1747839" y="2270821"/>
            <a:ext cx="244475" cy="974725"/>
          </a:xfrm>
          <a:custGeom>
            <a:avLst/>
            <a:gdLst/>
            <a:ahLst/>
            <a:cxnLst>
              <a:cxn ang="0">
                <a:pos x="37" y="1"/>
              </a:cxn>
              <a:cxn ang="0">
                <a:pos x="45" y="472"/>
              </a:cxn>
              <a:cxn ang="0">
                <a:pos x="0" y="474"/>
              </a:cxn>
              <a:cxn ang="0">
                <a:pos x="72" y="604"/>
              </a:cxn>
              <a:cxn ang="0">
                <a:pos x="142" y="474"/>
              </a:cxn>
              <a:cxn ang="0">
                <a:pos x="100" y="474"/>
              </a:cxn>
              <a:cxn ang="0">
                <a:pos x="99" y="0"/>
              </a:cxn>
              <a:cxn ang="0">
                <a:pos x="37" y="1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lIns="62111" tIns="31055" rIns="62111" bIns="31055" anchor="ctr"/>
          <a:lstStyle/>
          <a:p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29" name="箭头1"/>
          <p:cNvSpPr>
            <a:spLocks noChangeArrowheads="1"/>
          </p:cNvSpPr>
          <p:nvPr/>
        </p:nvSpPr>
        <p:spPr bwMode="auto">
          <a:xfrm>
            <a:off x="1527175" y="1499296"/>
            <a:ext cx="819150" cy="1322387"/>
          </a:xfrm>
          <a:custGeom>
            <a:avLst/>
            <a:gdLst/>
            <a:ahLst/>
            <a:cxnLst>
              <a:cxn ang="0">
                <a:pos x="118" y="1044"/>
              </a:cxn>
              <a:cxn ang="0">
                <a:pos x="128" y="340"/>
              </a:cxn>
              <a:cxn ang="0">
                <a:pos x="264" y="210"/>
              </a:cxn>
              <a:cxn ang="0">
                <a:pos x="720" y="202"/>
              </a:cxn>
              <a:cxn ang="0">
                <a:pos x="720" y="320"/>
              </a:cxn>
              <a:cxn ang="0">
                <a:pos x="933" y="153"/>
              </a:cxn>
              <a:cxn ang="0">
                <a:pos x="712" y="0"/>
              </a:cxn>
              <a:cxn ang="0">
                <a:pos x="714" y="92"/>
              </a:cxn>
              <a:cxn ang="0">
                <a:pos x="234" y="94"/>
              </a:cxn>
              <a:cxn ang="0">
                <a:pos x="0" y="298"/>
              </a:cxn>
              <a:cxn ang="0">
                <a:pos x="0" y="1058"/>
              </a:cxn>
              <a:cxn ang="0">
                <a:pos x="118" y="1044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 w="9525">
            <a:noFill/>
            <a:round/>
            <a:headEnd/>
            <a:tailEnd/>
          </a:ln>
        </p:spPr>
        <p:txBody>
          <a:bodyPr wrap="none" lIns="62111" tIns="31055" rIns="62111" bIns="31055" anchor="ctr"/>
          <a:lstStyle/>
          <a:p>
            <a:endParaRPr lang="zh-CN" altLang="en-US" sz="900" dirty="0">
              <a:solidFill>
                <a:srgbClr val="000000"/>
              </a:solidFill>
            </a:endParaRPr>
          </a:p>
        </p:txBody>
      </p:sp>
      <p:sp>
        <p:nvSpPr>
          <p:cNvPr id="30" name="文本1"/>
          <p:cNvSpPr>
            <a:spLocks noChangeArrowheads="1"/>
          </p:cNvSpPr>
          <p:nvPr/>
        </p:nvSpPr>
        <p:spPr bwMode="auto">
          <a:xfrm>
            <a:off x="3378200" y="1208783"/>
            <a:ext cx="4433888" cy="896938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您的内容打在这里，或者通过复制您的文本后，在此框中选择粘贴，并选择只保留文字。在此录入上述图表的综合描述说明</a:t>
            </a:r>
            <a:r>
              <a:rPr lang="zh-CN" altLang="en-US" sz="8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800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标题1"/>
          <p:cNvSpPr>
            <a:spLocks noChangeArrowheads="1"/>
          </p:cNvSpPr>
          <p:nvPr/>
        </p:nvSpPr>
        <p:spPr bwMode="auto">
          <a:xfrm>
            <a:off x="2446338" y="1204020"/>
            <a:ext cx="931862" cy="901700"/>
          </a:xfrm>
          <a:prstGeom prst="roundRect">
            <a:avLst>
              <a:gd name="adj" fmla="val 11921"/>
            </a:avLst>
          </a:prstGeom>
          <a:solidFill>
            <a:schemeClr val="accent2"/>
          </a:solidFill>
          <a:ln w="25400">
            <a:noFill/>
            <a:round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2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文本2"/>
          <p:cNvSpPr>
            <a:spLocks noChangeArrowheads="1"/>
          </p:cNvSpPr>
          <p:nvPr/>
        </p:nvSpPr>
        <p:spPr bwMode="auto">
          <a:xfrm>
            <a:off x="3378200" y="2297807"/>
            <a:ext cx="4433888" cy="89535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  <a:endParaRPr lang="zh-CN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标题2"/>
          <p:cNvSpPr>
            <a:spLocks noChangeArrowheads="1"/>
          </p:cNvSpPr>
          <p:nvPr/>
        </p:nvSpPr>
        <p:spPr bwMode="auto">
          <a:xfrm>
            <a:off x="2446338" y="2297807"/>
            <a:ext cx="931862" cy="895350"/>
          </a:xfrm>
          <a:prstGeom prst="roundRect">
            <a:avLst>
              <a:gd name="adj" fmla="val 11921"/>
            </a:avLst>
          </a:prstGeom>
          <a:solidFill>
            <a:schemeClr val="accent3"/>
          </a:solidFill>
          <a:ln w="25400">
            <a:noFill/>
            <a:round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2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3"/>
          <p:cNvSpPr>
            <a:spLocks noChangeArrowheads="1"/>
          </p:cNvSpPr>
          <p:nvPr/>
        </p:nvSpPr>
        <p:spPr bwMode="auto">
          <a:xfrm>
            <a:off x="3378200" y="3378896"/>
            <a:ext cx="4433888" cy="885825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62111" tIns="31055" rIns="62111" bIns="31055" anchor="ctr"/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您的内容打在这里，或者通过复制您的文本后，在此框中选择粘贴，并选择只保留文字。在此录入上述图表的综合描述说明。</a:t>
            </a:r>
            <a:endParaRPr lang="zh-CN" altLang="zh-CN" sz="8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标题3"/>
          <p:cNvSpPr>
            <a:spLocks noChangeArrowheads="1"/>
          </p:cNvSpPr>
          <p:nvPr/>
        </p:nvSpPr>
        <p:spPr bwMode="auto">
          <a:xfrm>
            <a:off x="2446338" y="3378896"/>
            <a:ext cx="931862" cy="885825"/>
          </a:xfrm>
          <a:prstGeom prst="roundRect">
            <a:avLst>
              <a:gd name="adj" fmla="val 11921"/>
            </a:avLst>
          </a:prstGeom>
          <a:solidFill>
            <a:schemeClr val="accent4"/>
          </a:solidFill>
          <a:ln w="25400">
            <a:noFill/>
            <a:round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solidFill>
                  <a:srgbClr val="F2F2F2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zh-CN" altLang="zh-CN" sz="1200" b="1" dirty="0">
              <a:solidFill>
                <a:srgbClr val="F2F2F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1111251" y="2297807"/>
            <a:ext cx="893763" cy="8953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lIns="62111" tIns="31055" rIns="62111" bIns="31055" anchor="ctr"/>
          <a:lstStyle/>
          <a:p>
            <a:pPr algn="ctr">
              <a:lnSpc>
                <a:spcPct val="120000"/>
              </a:lnSpc>
            </a:pPr>
            <a:r>
              <a:rPr lang="zh-CN" altLang="en-US" sz="19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</a:rPr>
              <a:t>添加文字</a:t>
            </a:r>
            <a:endParaRPr lang="en-US" altLang="zh-CN" sz="1900" b="1" dirty="0">
              <a:solidFill>
                <a:schemeClr val="bg1"/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12" name="文本框 12"/>
          <p:cNvSpPr txBox="1">
            <a:spLocks noChangeArrowheads="1"/>
          </p:cNvSpPr>
          <p:nvPr/>
        </p:nvSpPr>
        <p:spPr bwMode="auto">
          <a:xfrm>
            <a:off x="615670" y="243648"/>
            <a:ext cx="1796090" cy="311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点击添加文字</a:t>
            </a:r>
          </a:p>
        </p:txBody>
      </p:sp>
      <p:sp>
        <p:nvSpPr>
          <p:cNvPr id="13" name="燕尾形 12"/>
          <p:cNvSpPr/>
          <p:nvPr/>
        </p:nvSpPr>
        <p:spPr>
          <a:xfrm>
            <a:off x="243136" y="267494"/>
            <a:ext cx="216024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燕尾形 13"/>
          <p:cNvSpPr/>
          <p:nvPr/>
        </p:nvSpPr>
        <p:spPr>
          <a:xfrm>
            <a:off x="395536" y="267494"/>
            <a:ext cx="216024" cy="28803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6"/>
</p:tagLst>
</file>

<file path=ppt/theme/theme1.xml><?xml version="1.0" encoding="utf-8"?>
<a:theme xmlns:a="http://schemas.openxmlformats.org/drawingml/2006/main" name="Office 主题​​">
  <a:themeElements>
    <a:clrScheme name="自定义 1065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33739F"/>
      </a:accent1>
      <a:accent2>
        <a:srgbClr val="5FC0C9"/>
      </a:accent2>
      <a:accent3>
        <a:srgbClr val="33739F"/>
      </a:accent3>
      <a:accent4>
        <a:srgbClr val="5FC0C9"/>
      </a:accent4>
      <a:accent5>
        <a:srgbClr val="33739F"/>
      </a:accent5>
      <a:accent6>
        <a:srgbClr val="5FC0C9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111</Words>
  <Application>Microsoft Office PowerPoint</Application>
  <PresentationFormat>全屏显示(16:9)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lihongyi@nutstore.net</cp:lastModifiedBy>
  <cp:revision>430</cp:revision>
  <dcterms:created xsi:type="dcterms:W3CDTF">2014-11-09T01:07:25Z</dcterms:created>
  <dcterms:modified xsi:type="dcterms:W3CDTF">2018-12-21T08:15:01Z</dcterms:modified>
</cp:coreProperties>
</file>