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orient="horz" pos="334">
          <p15:clr>
            <a:srgbClr val="A4A3A4"/>
          </p15:clr>
        </p15:guide>
        <p15:guide id="3" orient="horz" pos="3867">
          <p15:clr>
            <a:srgbClr val="A4A3A4"/>
          </p15:clr>
        </p15:guide>
        <p15:guide id="4" pos="3832">
          <p15:clr>
            <a:srgbClr val="A4A3A4"/>
          </p15:clr>
        </p15:guide>
        <p15:guide id="5" pos="437">
          <p15:clr>
            <a:srgbClr val="A4A3A4"/>
          </p15:clr>
        </p15:guide>
        <p15:guide id="6" pos="71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8B"/>
    <a:srgbClr val="F74319"/>
    <a:srgbClr val="008E80"/>
    <a:srgbClr val="AC142D"/>
    <a:srgbClr val="C31734"/>
    <a:srgbClr val="008276"/>
    <a:srgbClr val="009688"/>
    <a:srgbClr val="CE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>
        <p:guide orient="horz" pos="2148"/>
        <p:guide orient="horz" pos="334"/>
        <p:guide orient="horz" pos="3867"/>
        <p:guide pos="3832"/>
        <p:guide pos="437"/>
        <p:guide pos="71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1636A5-13CC-4563-9996-0DA3DFBC3B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5B622B-C510-405E-B274-C4533C0D3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95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30E7-973F-48AF-8FA2-D3E8759585E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BB4ED-7539-410F-83BE-3CF98BC88E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D0063-4A0D-4688-ACA9-7A55C35E9B8F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7037-0151-4868-AC22-F4BD2D4BE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5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37525-1E73-48B4-A064-28B2389E399F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FFBE2-9F9D-4EF5-8710-4543FB79D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0F64F-70F1-4755-BFDB-54B3357E09A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0E7D-3AC1-434E-9D28-493B8DAB7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54CB-08DD-4D57-88D5-FE87C07A962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B5F8-BB16-4DC3-9D5C-E48341A82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45DD6-F399-40CA-934B-E4D434E2F5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034-1AE8-400F-ACA6-445CABB8B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3FCE-AB05-46A9-8AFB-88282107E21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AD1A-15BC-4FD5-9352-84711AFCB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93EA5-B3E0-4495-A4BD-126453847CE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3414-9AD7-4B15-9D46-9E29330AD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D3044-C8CC-4C64-A53E-BA884255FE5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AFED-B61B-428F-81D1-B25D3FBB3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4FBA-EEA9-4509-BE5E-B15B0B5FB39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E23-B5A5-46E4-A9E9-1C2EB8880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4B44-649F-464C-B4F8-C797D8105F4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9B510-6C71-4B7C-A1A5-2858541DC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67DE1F-6B50-42BA-AD01-24AEE52BAC5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490F99-BA35-47A2-8FF8-00D6236B9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任意多边形 26"/>
          <p:cNvSpPr/>
          <p:nvPr/>
        </p:nvSpPr>
        <p:spPr bwMode="auto">
          <a:xfrm>
            <a:off x="0" y="311150"/>
            <a:ext cx="5116513" cy="898525"/>
          </a:xfrm>
          <a:custGeom>
            <a:avLst/>
            <a:gdLst/>
            <a:ahLst/>
            <a:cxnLst/>
            <a:rect l="l" t="t" r="r" b="b"/>
            <a:pathLst>
              <a:path w="5116513" h="898525">
                <a:moveTo>
                  <a:pt x="4666612" y="0"/>
                </a:moveTo>
                <a:cubicBezTo>
                  <a:pt x="4915086" y="0"/>
                  <a:pt x="5116513" y="201141"/>
                  <a:pt x="5116513" y="449263"/>
                </a:cubicBezTo>
                <a:cubicBezTo>
                  <a:pt x="5116513" y="697384"/>
                  <a:pt x="4915086" y="898525"/>
                  <a:pt x="4666612" y="898525"/>
                </a:cubicBezTo>
                <a:cubicBezTo>
                  <a:pt x="4542375" y="898525"/>
                  <a:pt x="4429899" y="848240"/>
                  <a:pt x="4348483" y="766939"/>
                </a:cubicBezTo>
                <a:lnTo>
                  <a:pt x="4318243" y="730340"/>
                </a:lnTo>
                <a:lnTo>
                  <a:pt x="0" y="730340"/>
                </a:lnTo>
                <a:lnTo>
                  <a:pt x="0" y="168185"/>
                </a:lnTo>
                <a:lnTo>
                  <a:pt x="4318243" y="168185"/>
                </a:lnTo>
                <a:lnTo>
                  <a:pt x="4348483" y="131586"/>
                </a:lnTo>
                <a:cubicBezTo>
                  <a:pt x="4429899" y="50285"/>
                  <a:pt x="4542375" y="0"/>
                  <a:pt x="4666612" y="0"/>
                </a:cubicBezTo>
                <a:close/>
              </a:path>
            </a:pathLst>
          </a:custGeom>
          <a:solidFill>
            <a:srgbClr val="00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文本框 1"/>
          <p:cNvSpPr txBox="1"/>
          <p:nvPr/>
        </p:nvSpPr>
        <p:spPr bwMode="auto">
          <a:xfrm>
            <a:off x="615950" y="498475"/>
            <a:ext cx="3595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此处添加目录标题</a:t>
            </a:r>
          </a:p>
        </p:txBody>
      </p:sp>
      <p:grpSp>
        <p:nvGrpSpPr>
          <p:cNvPr id="5123" name="组合 2"/>
          <p:cNvGrpSpPr>
            <a:grpSpLocks/>
          </p:cNvGrpSpPr>
          <p:nvPr/>
        </p:nvGrpSpPr>
        <p:grpSpPr bwMode="auto">
          <a:xfrm>
            <a:off x="1241425" y="1573213"/>
            <a:ext cx="4343400" cy="4184650"/>
            <a:chOff x="1008063" y="1557338"/>
            <a:chExt cx="4343400" cy="4184650"/>
          </a:xfrm>
        </p:grpSpPr>
        <p:sp>
          <p:nvSpPr>
            <p:cNvPr id="5" name="空心弧 4"/>
            <p:cNvSpPr/>
            <p:nvPr/>
          </p:nvSpPr>
          <p:spPr bwMode="auto">
            <a:xfrm>
              <a:off x="1443038" y="2076450"/>
              <a:ext cx="3473450" cy="3470275"/>
            </a:xfrm>
            <a:prstGeom prst="blockArc">
              <a:avLst>
                <a:gd name="adj1" fmla="val 11880000"/>
                <a:gd name="adj2" fmla="val 16200000"/>
                <a:gd name="adj3" fmla="val 463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空心弧 5"/>
            <p:cNvSpPr/>
            <p:nvPr/>
          </p:nvSpPr>
          <p:spPr bwMode="auto">
            <a:xfrm>
              <a:off x="1443038" y="2076450"/>
              <a:ext cx="3473450" cy="3470275"/>
            </a:xfrm>
            <a:prstGeom prst="blockArc">
              <a:avLst>
                <a:gd name="adj1" fmla="val 7560000"/>
                <a:gd name="adj2" fmla="val 11880000"/>
                <a:gd name="adj3" fmla="val 463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空心弧 6"/>
            <p:cNvSpPr/>
            <p:nvPr/>
          </p:nvSpPr>
          <p:spPr bwMode="auto">
            <a:xfrm>
              <a:off x="1443038" y="2076450"/>
              <a:ext cx="3473450" cy="3470275"/>
            </a:xfrm>
            <a:prstGeom prst="blockArc">
              <a:avLst>
                <a:gd name="adj1" fmla="val 3240000"/>
                <a:gd name="adj2" fmla="val 7560000"/>
                <a:gd name="adj3" fmla="val 463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空心弧 7"/>
            <p:cNvSpPr/>
            <p:nvPr/>
          </p:nvSpPr>
          <p:spPr bwMode="auto">
            <a:xfrm>
              <a:off x="1443038" y="2076450"/>
              <a:ext cx="3473450" cy="3470275"/>
            </a:xfrm>
            <a:prstGeom prst="blockArc">
              <a:avLst>
                <a:gd name="adj1" fmla="val 20520000"/>
                <a:gd name="adj2" fmla="val 3240000"/>
                <a:gd name="adj3" fmla="val 463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空心弧 8"/>
            <p:cNvSpPr/>
            <p:nvPr/>
          </p:nvSpPr>
          <p:spPr bwMode="auto">
            <a:xfrm>
              <a:off x="1443038" y="2076450"/>
              <a:ext cx="3473450" cy="3470275"/>
            </a:xfrm>
            <a:prstGeom prst="blockArc">
              <a:avLst>
                <a:gd name="adj1" fmla="val 16200000"/>
                <a:gd name="adj2" fmla="val 20520000"/>
                <a:gd name="adj3" fmla="val 463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任意多边形 9"/>
            <p:cNvSpPr/>
            <p:nvPr/>
          </p:nvSpPr>
          <p:spPr bwMode="auto">
            <a:xfrm>
              <a:off x="2381251" y="3013075"/>
              <a:ext cx="1597025" cy="1597025"/>
            </a:xfrm>
            <a:custGeom>
              <a:avLst/>
              <a:gdLst>
                <a:gd name="connsiteX0" fmla="*/ 0 w 2051843"/>
                <a:gd name="connsiteY0" fmla="*/ 1025922 h 2051843"/>
                <a:gd name="connsiteX1" fmla="*/ 1025922 w 2051843"/>
                <a:gd name="connsiteY1" fmla="*/ 0 h 2051843"/>
                <a:gd name="connsiteX2" fmla="*/ 2051844 w 2051843"/>
                <a:gd name="connsiteY2" fmla="*/ 1025922 h 2051843"/>
                <a:gd name="connsiteX3" fmla="*/ 1025922 w 2051843"/>
                <a:gd name="connsiteY3" fmla="*/ 2051844 h 2051843"/>
                <a:gd name="connsiteX4" fmla="*/ 0 w 2051843"/>
                <a:gd name="connsiteY4" fmla="*/ 1025922 h 205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51843" h="2051843">
                  <a:moveTo>
                    <a:pt x="0" y="1025922"/>
                  </a:moveTo>
                  <a:cubicBezTo>
                    <a:pt x="0" y="459321"/>
                    <a:pt x="459321" y="0"/>
                    <a:pt x="1025922" y="0"/>
                  </a:cubicBezTo>
                  <a:cubicBezTo>
                    <a:pt x="1592523" y="0"/>
                    <a:pt x="2051844" y="459321"/>
                    <a:pt x="2051844" y="1025922"/>
                  </a:cubicBezTo>
                  <a:cubicBezTo>
                    <a:pt x="2051844" y="1592523"/>
                    <a:pt x="1592523" y="2051844"/>
                    <a:pt x="1025922" y="2051844"/>
                  </a:cubicBezTo>
                  <a:cubicBezTo>
                    <a:pt x="459321" y="2051844"/>
                    <a:pt x="0" y="1592523"/>
                    <a:pt x="0" y="1025922"/>
                  </a:cubicBezTo>
                  <a:close/>
                </a:path>
              </a:pathLst>
            </a:custGeom>
            <a:solidFill>
              <a:srgbClr val="009989"/>
            </a:solidFill>
            <a:ln>
              <a:noFill/>
            </a:ln>
            <a:effectLst>
              <a:outerShdw blurRad="63500" sx="106000" sy="106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357635" tIns="357635" rIns="357635" bIns="357635" spcCol="1270" anchor="ctr"/>
            <a:lstStyle/>
            <a:p>
              <a:pPr algn="ctr" defTabSz="20002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32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2620963" y="1557338"/>
              <a:ext cx="1117600" cy="111760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rgbClr val="A3A948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9710" tIns="249710" rIns="249710" bIns="249710" spcCol="1270" anchor="ctr"/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spc="3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任意多边形 11"/>
            <p:cNvSpPr/>
            <p:nvPr/>
          </p:nvSpPr>
          <p:spPr bwMode="auto">
            <a:xfrm>
              <a:off x="4233863" y="2728913"/>
              <a:ext cx="1117600" cy="111760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rgbClr val="EDB92E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9710" tIns="249710" rIns="249710" bIns="249710" spcCol="1270" anchor="ctr"/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任意多边形 12"/>
            <p:cNvSpPr/>
            <p:nvPr/>
          </p:nvSpPr>
          <p:spPr bwMode="auto">
            <a:xfrm>
              <a:off x="3617913" y="4624388"/>
              <a:ext cx="1117600" cy="111760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rgbClr val="F85931"/>
            </a:solidFill>
            <a:ln>
              <a:noFill/>
            </a:ln>
            <a:effectLst>
              <a:outerShdw blurRad="63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9710" tIns="249710" rIns="249710" bIns="249710" spcCol="1270" anchor="ctr"/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任意多边形 13"/>
            <p:cNvSpPr/>
            <p:nvPr/>
          </p:nvSpPr>
          <p:spPr bwMode="auto">
            <a:xfrm>
              <a:off x="1624013" y="4624388"/>
              <a:ext cx="1117600" cy="111760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rgbClr val="CE1836"/>
            </a:solidFill>
            <a:ln>
              <a:noFill/>
            </a:ln>
            <a:effectLst>
              <a:outerShdw blurRad="381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49710" tIns="249710" rIns="249710" bIns="249710" spcCol="1270" anchor="ctr"/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任意多边形 14"/>
            <p:cNvSpPr/>
            <p:nvPr/>
          </p:nvSpPr>
          <p:spPr bwMode="auto">
            <a:xfrm>
              <a:off x="1008063" y="2728913"/>
              <a:ext cx="1117600" cy="1117600"/>
            </a:xfrm>
            <a:custGeom>
              <a:avLst/>
              <a:gdLst>
                <a:gd name="connsiteX0" fmla="*/ 0 w 1436290"/>
                <a:gd name="connsiteY0" fmla="*/ 718145 h 1436290"/>
                <a:gd name="connsiteX1" fmla="*/ 718145 w 1436290"/>
                <a:gd name="connsiteY1" fmla="*/ 0 h 1436290"/>
                <a:gd name="connsiteX2" fmla="*/ 1436290 w 1436290"/>
                <a:gd name="connsiteY2" fmla="*/ 718145 h 1436290"/>
                <a:gd name="connsiteX3" fmla="*/ 718145 w 1436290"/>
                <a:gd name="connsiteY3" fmla="*/ 1436290 h 1436290"/>
                <a:gd name="connsiteX4" fmla="*/ 0 w 1436290"/>
                <a:gd name="connsiteY4" fmla="*/ 718145 h 14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6290" h="1436290">
                  <a:moveTo>
                    <a:pt x="0" y="718145"/>
                  </a:moveTo>
                  <a:cubicBezTo>
                    <a:pt x="0" y="321524"/>
                    <a:pt x="321524" y="0"/>
                    <a:pt x="718145" y="0"/>
                  </a:cubicBezTo>
                  <a:cubicBezTo>
                    <a:pt x="1114766" y="0"/>
                    <a:pt x="1436290" y="321524"/>
                    <a:pt x="1436290" y="718145"/>
                  </a:cubicBezTo>
                  <a:cubicBezTo>
                    <a:pt x="1436290" y="1114766"/>
                    <a:pt x="1114766" y="1436290"/>
                    <a:pt x="718145" y="1436290"/>
                  </a:cubicBezTo>
                  <a:cubicBezTo>
                    <a:pt x="321524" y="1436290"/>
                    <a:pt x="0" y="1114766"/>
                    <a:pt x="0" y="718145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275110" tIns="275110" rIns="275110" bIns="275110" spcCol="1270" anchor="ctr"/>
            <a:lstStyle/>
            <a:p>
              <a:pPr algn="ctr" defTabSz="2266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2490788" y="3571875"/>
              <a:ext cx="1377950" cy="4794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20002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8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2741613" y="1903413"/>
              <a:ext cx="876300" cy="425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4354513" y="3074988"/>
              <a:ext cx="876300" cy="425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738563" y="4970463"/>
              <a:ext cx="876300" cy="42545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1377950" eaLnBrk="1" fontAlgn="auto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6166" name="矩形 21"/>
            <p:cNvSpPr>
              <a:spLocks noChangeArrowheads="1"/>
            </p:cNvSpPr>
            <p:nvPr/>
          </p:nvSpPr>
          <p:spPr bwMode="auto">
            <a:xfrm>
              <a:off x="1744663" y="4970463"/>
              <a:ext cx="8763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3779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  <p:sp>
          <p:nvSpPr>
            <p:cNvPr id="6167" name="矩形 22"/>
            <p:cNvSpPr>
              <a:spLocks noChangeArrowheads="1"/>
            </p:cNvSpPr>
            <p:nvPr/>
          </p:nvSpPr>
          <p:spPr bwMode="auto">
            <a:xfrm>
              <a:off x="1128713" y="3074988"/>
              <a:ext cx="876300" cy="425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defTabSz="13779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zh-CN" altLang="en-US" sz="24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文本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6659563" y="1639888"/>
            <a:ext cx="92075" cy="558800"/>
          </a:xfrm>
          <a:prstGeom prst="rect">
            <a:avLst/>
          </a:prstGeom>
          <a:solidFill>
            <a:srgbClr val="A3A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6659563" y="2598738"/>
            <a:ext cx="92075" cy="558800"/>
          </a:xfrm>
          <a:prstGeom prst="rect">
            <a:avLst/>
          </a:prstGeom>
          <a:solidFill>
            <a:srgbClr val="EDB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659563" y="3559175"/>
            <a:ext cx="92075" cy="558800"/>
          </a:xfrm>
          <a:prstGeom prst="rect">
            <a:avLst/>
          </a:prstGeom>
          <a:solidFill>
            <a:srgbClr val="F85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659563" y="4518025"/>
            <a:ext cx="92075" cy="558800"/>
          </a:xfrm>
          <a:prstGeom prst="rect">
            <a:avLst/>
          </a:prstGeom>
          <a:solidFill>
            <a:srgbClr val="CE18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659563" y="5478463"/>
            <a:ext cx="92075" cy="5588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921500" y="1512888"/>
            <a:ext cx="4575175" cy="8125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此处添加文字说明，此处添加文字说明此处添加文字说明</a:t>
            </a:r>
          </a:p>
        </p:txBody>
      </p:sp>
      <p:sp>
        <p:nvSpPr>
          <p:cNvPr id="31" name="矩形 30"/>
          <p:cNvSpPr/>
          <p:nvPr/>
        </p:nvSpPr>
        <p:spPr>
          <a:xfrm>
            <a:off x="6921500" y="2471738"/>
            <a:ext cx="4575175" cy="7774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此处添加文字说明，此处添加文字说明此处添加文字说明</a:t>
            </a:r>
          </a:p>
        </p:txBody>
      </p:sp>
      <p:sp>
        <p:nvSpPr>
          <p:cNvPr id="32" name="矩形 31"/>
          <p:cNvSpPr/>
          <p:nvPr/>
        </p:nvSpPr>
        <p:spPr>
          <a:xfrm>
            <a:off x="6921500" y="3432175"/>
            <a:ext cx="4575175" cy="77745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此处添加文字说明，此处添加文字说明此处添加文字说明</a:t>
            </a:r>
          </a:p>
        </p:txBody>
      </p:sp>
      <p:sp>
        <p:nvSpPr>
          <p:cNvPr id="33" name="矩形 32"/>
          <p:cNvSpPr/>
          <p:nvPr/>
        </p:nvSpPr>
        <p:spPr>
          <a:xfrm>
            <a:off x="6921500" y="4391025"/>
            <a:ext cx="4575175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此处添加文字说明，此处添加文字说明此处添加文字说明</a:t>
            </a:r>
          </a:p>
        </p:txBody>
      </p:sp>
      <p:sp>
        <p:nvSpPr>
          <p:cNvPr id="34" name="矩形 33"/>
          <p:cNvSpPr/>
          <p:nvPr/>
        </p:nvSpPr>
        <p:spPr>
          <a:xfrm>
            <a:off x="6921500" y="5351463"/>
            <a:ext cx="4575175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此处添加文字说明，此处添加文字说明此处添加文字说明</a:t>
            </a: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50"/>
                            </p:stCondLst>
                            <p:childTnLst>
                              <p:par>
                                <p:cTn id="14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650"/>
                            </p:stCondLst>
                            <p:childTnLst>
                              <p:par>
                                <p:cTn id="2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150"/>
                            </p:stCondLst>
                            <p:childTnLst>
                              <p:par>
                                <p:cTn id="34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650"/>
                            </p:stCondLst>
                            <p:childTnLst>
                              <p:par>
                                <p:cTn id="4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150"/>
                            </p:stCondLst>
                            <p:childTnLst>
                              <p:par>
                                <p:cTn id="5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26" grpId="0" animBg="1"/>
      <p:bldP spid="28" grpId="0" animBg="1"/>
      <p:bldP spid="29" grpId="0" animBg="1"/>
      <p:bldP spid="30" grpId="0" animBg="1"/>
      <p:bldP spid="16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2211</TotalTime>
  <Words>75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192</cp:revision>
  <dcterms:created xsi:type="dcterms:W3CDTF">2015-09-11T05:49:34Z</dcterms:created>
  <dcterms:modified xsi:type="dcterms:W3CDTF">2018-12-21T08:16:31Z</dcterms:modified>
</cp:coreProperties>
</file>