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1219" r:id="rId2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21">
          <p15:clr>
            <a:srgbClr val="A4A3A4"/>
          </p15:clr>
        </p15:guide>
        <p15:guide id="2" pos="76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44B4"/>
    <a:srgbClr val="51286C"/>
    <a:srgbClr val="8941B6"/>
    <a:srgbClr val="041B31"/>
    <a:srgbClr val="403D3F"/>
    <a:srgbClr val="3A3940"/>
    <a:srgbClr val="2F2F2F"/>
    <a:srgbClr val="19232E"/>
    <a:srgbClr val="FBC81F"/>
    <a:srgbClr val="FBB6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57" autoAdjust="0"/>
    <p:restoredTop sz="99409" autoAdjust="0"/>
  </p:normalViewPr>
  <p:slideViewPr>
    <p:cSldViewPr snapToGrid="0" snapToObjects="1">
      <p:cViewPr varScale="1">
        <p:scale>
          <a:sx n="56" d="100"/>
          <a:sy n="56" d="100"/>
        </p:scale>
        <p:origin x="138" y="162"/>
      </p:cViewPr>
      <p:guideLst>
        <p:guide orient="horz" pos="4321"/>
        <p:guide pos="767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4" d="100"/>
        <a:sy n="24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 Light"/>
              </a:defRPr>
            </a:lvl1pPr>
          </a:lstStyle>
          <a:p>
            <a:fld id="{EFC10EE1-B198-C942-8235-326C972CBB30}" type="datetimeFigureOut">
              <a:rPr lang="en-US" smtClean="0"/>
              <a:pPr/>
              <a:t>12/21/2018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 Light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 Light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1pPr>
    <a:lvl2pPr marL="914217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2pPr>
    <a:lvl3pPr marL="1828434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3pPr>
    <a:lvl4pPr marL="2742651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4pPr>
    <a:lvl5pPr marL="3656868" algn="l" defTabSz="914217" rtl="0" eaLnBrk="1" latinLnBrk="0" hangingPunct="1">
      <a:defRPr sz="2400" kern="1200">
        <a:solidFill>
          <a:schemeClr val="tx1"/>
        </a:solidFill>
        <a:latin typeface="Calibri Light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ster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38"/>
          <p:cNvSpPr>
            <a:spLocks noChangeArrowheads="1"/>
          </p:cNvSpPr>
          <p:nvPr userDrawn="1"/>
        </p:nvSpPr>
        <p:spPr bwMode="auto">
          <a:xfrm>
            <a:off x="21957416" y="13038867"/>
            <a:ext cx="125063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1" name="Freeform 38"/>
          <p:cNvSpPr>
            <a:spLocks noChangeArrowheads="1"/>
          </p:cNvSpPr>
          <p:nvPr userDrawn="1"/>
        </p:nvSpPr>
        <p:spPr bwMode="auto">
          <a:xfrm flipH="1">
            <a:off x="22365174" y="13038429"/>
            <a:ext cx="124405" cy="216775"/>
          </a:xfrm>
          <a:custGeom>
            <a:avLst/>
            <a:gdLst>
              <a:gd name="T0" fmla="*/ 124 w 133"/>
              <a:gd name="T1" fmla="*/ 204 h 231"/>
              <a:gd name="T2" fmla="*/ 124 w 133"/>
              <a:gd name="T3" fmla="*/ 204 h 231"/>
              <a:gd name="T4" fmla="*/ 124 w 133"/>
              <a:gd name="T5" fmla="*/ 230 h 231"/>
              <a:gd name="T6" fmla="*/ 97 w 133"/>
              <a:gd name="T7" fmla="*/ 230 h 231"/>
              <a:gd name="T8" fmla="*/ 0 w 133"/>
              <a:gd name="T9" fmla="*/ 133 h 231"/>
              <a:gd name="T10" fmla="*/ 0 w 133"/>
              <a:gd name="T11" fmla="*/ 107 h 231"/>
              <a:gd name="T12" fmla="*/ 97 w 133"/>
              <a:gd name="T13" fmla="*/ 9 h 231"/>
              <a:gd name="T14" fmla="*/ 124 w 133"/>
              <a:gd name="T15" fmla="*/ 9 h 231"/>
              <a:gd name="T16" fmla="*/ 124 w 133"/>
              <a:gd name="T17" fmla="*/ 35 h 231"/>
              <a:gd name="T18" fmla="*/ 44 w 133"/>
              <a:gd name="T19" fmla="*/ 115 h 231"/>
              <a:gd name="T20" fmla="*/ 124 w 133"/>
              <a:gd name="T21" fmla="*/ 204 h 2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3" h="231">
                <a:moveTo>
                  <a:pt x="124" y="204"/>
                </a:moveTo>
                <a:lnTo>
                  <a:pt x="124" y="204"/>
                </a:lnTo>
                <a:cubicBezTo>
                  <a:pt x="132" y="213"/>
                  <a:pt x="132" y="221"/>
                  <a:pt x="124" y="230"/>
                </a:cubicBezTo>
                <a:cubicBezTo>
                  <a:pt x="115" y="230"/>
                  <a:pt x="106" y="230"/>
                  <a:pt x="97" y="230"/>
                </a:cubicBezTo>
                <a:cubicBezTo>
                  <a:pt x="0" y="133"/>
                  <a:pt x="0" y="133"/>
                  <a:pt x="0" y="133"/>
                </a:cubicBezTo>
                <a:cubicBezTo>
                  <a:pt x="0" y="124"/>
                  <a:pt x="0" y="115"/>
                  <a:pt x="0" y="107"/>
                </a:cubicBezTo>
                <a:cubicBezTo>
                  <a:pt x="97" y="9"/>
                  <a:pt x="97" y="9"/>
                  <a:pt x="97" y="9"/>
                </a:cubicBezTo>
                <a:cubicBezTo>
                  <a:pt x="106" y="0"/>
                  <a:pt x="115" y="0"/>
                  <a:pt x="124" y="9"/>
                </a:cubicBezTo>
                <a:cubicBezTo>
                  <a:pt x="132" y="17"/>
                  <a:pt x="132" y="26"/>
                  <a:pt x="124" y="35"/>
                </a:cubicBezTo>
                <a:cubicBezTo>
                  <a:pt x="44" y="115"/>
                  <a:pt x="44" y="115"/>
                  <a:pt x="44" y="115"/>
                </a:cubicBezTo>
                <a:lnTo>
                  <a:pt x="124" y="204"/>
                </a:lnTo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3" name="TextBox 12"/>
          <p:cNvSpPr txBox="1"/>
          <p:nvPr userDrawn="1"/>
        </p:nvSpPr>
        <p:spPr>
          <a:xfrm>
            <a:off x="23056468" y="819678"/>
            <a:ext cx="792450" cy="615517"/>
          </a:xfrm>
          <a:prstGeom prst="rect">
            <a:avLst/>
          </a:prstGeom>
          <a:noFill/>
        </p:spPr>
        <p:txBody>
          <a:bodyPr wrap="none" lIns="182843" tIns="91422" rIns="182843" bIns="91422" rtlCol="0">
            <a:spAutoFit/>
          </a:bodyPr>
          <a:lstStyle/>
          <a:p>
            <a:pPr algn="ctr"/>
            <a:fld id="{260E2A6B-A809-4840-BF14-8648BC0BDF87}" type="slidenum">
              <a:rPr lang="id-ID" sz="2800" b="1" smtClean="0">
                <a:solidFill>
                  <a:schemeClr val="bg1"/>
                </a:solidFill>
                <a:latin typeface="Calibri Light"/>
                <a:cs typeface="Calibri Light"/>
              </a:rPr>
              <a:pPr algn="ctr"/>
              <a:t>‹#›</a:t>
            </a:fld>
            <a:endParaRPr lang="id-ID" sz="2800" dirty="0">
              <a:solidFill>
                <a:schemeClr val="bg1"/>
              </a:solidFill>
              <a:latin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143797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9"/>
            <a:ext cx="21025723" cy="2651126"/>
          </a:xfrm>
          <a:prstGeom prst="rect">
            <a:avLst/>
          </a:prstGeom>
        </p:spPr>
        <p:txBody>
          <a:bodyPr vert="horz" lIns="182843" tIns="91422" rIns="182843" bIns="91422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5964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75097" y="12712709"/>
            <a:ext cx="8227457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216715" y="12712709"/>
            <a:ext cx="5484971" cy="730250"/>
          </a:xfrm>
          <a:prstGeom prst="rect">
            <a:avLst/>
          </a:prstGeom>
        </p:spPr>
        <p:txBody>
          <a:bodyPr vert="horz" lIns="182843" tIns="91422" rIns="182843" bIns="91422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Lato Regular"/>
              </a:defRPr>
            </a:lvl1pPr>
          </a:lstStyle>
          <a:p>
            <a:fld id="{FCEE2C88-6C8F-484D-AF69-578F576B1F4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2848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hf hdr="0" ftr="0" dt="0"/>
  <p:txStyles>
    <p:titleStyle>
      <a:lvl1pPr algn="l" defTabSz="1828434" rtl="0" eaLnBrk="1" latinLnBrk="0" hangingPunct="1">
        <a:lnSpc>
          <a:spcPct val="90000"/>
        </a:lnSpc>
        <a:spcBef>
          <a:spcPct val="0"/>
        </a:spcBef>
        <a:buNone/>
        <a:defRPr lang="en-US" sz="6000" kern="1200">
          <a:solidFill>
            <a:schemeClr val="tx1"/>
          </a:solidFill>
          <a:latin typeface="Lato" panose="020F0502020204030203" pitchFamily="34" charset="0"/>
          <a:ea typeface="+mj-ea"/>
          <a:cs typeface="+mj-cs"/>
        </a:defRPr>
      </a:lvl1pPr>
    </p:titleStyle>
    <p:bodyStyle>
      <a:lvl1pPr marL="457109" indent="-457109" algn="l" defTabSz="1828434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lang="en-US" sz="48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1pPr>
      <a:lvl2pPr marL="137132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40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2pPr>
      <a:lvl3pPr marL="2285543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6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3pPr>
      <a:lvl4pPr marL="3199760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 smtClean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4pPr>
      <a:lvl5pPr marL="4113977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en-US" sz="3200" kern="1200" dirty="0">
          <a:solidFill>
            <a:schemeClr val="tx1"/>
          </a:solidFill>
          <a:effectLst/>
          <a:latin typeface="Lato" panose="020F0502020204030203" pitchFamily="34" charset="0"/>
          <a:ea typeface="+mn-ea"/>
          <a:cs typeface="+mn-cs"/>
        </a:defRPr>
      </a:lvl5pPr>
      <a:lvl6pPr marL="5028194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2411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6628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0846" indent="-457109" algn="l" defTabSz="1828434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21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434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2651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6868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1086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5303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399520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3737" algn="l" defTabSz="1828434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Freeform 1"/>
          <p:cNvSpPr>
            <a:spLocks noChangeArrowheads="1"/>
          </p:cNvSpPr>
          <p:nvPr/>
        </p:nvSpPr>
        <p:spPr bwMode="auto">
          <a:xfrm rot="5400000">
            <a:off x="15203314" y="4176692"/>
            <a:ext cx="7747040" cy="6797397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5" name="Freeform 1"/>
          <p:cNvSpPr>
            <a:spLocks noChangeArrowheads="1"/>
          </p:cNvSpPr>
          <p:nvPr/>
        </p:nvSpPr>
        <p:spPr bwMode="auto">
          <a:xfrm rot="5594423" flipV="1">
            <a:off x="1414246" y="4005794"/>
            <a:ext cx="7747040" cy="6800254"/>
          </a:xfrm>
          <a:custGeom>
            <a:avLst/>
            <a:gdLst>
              <a:gd name="T0" fmla="*/ 12686 w 12993"/>
              <a:gd name="T1" fmla="*/ 4080 h 11401"/>
              <a:gd name="T2" fmla="*/ 12606 w 12993"/>
              <a:gd name="T3" fmla="*/ 3587 h 11401"/>
              <a:gd name="T4" fmla="*/ 11918 w 12993"/>
              <a:gd name="T5" fmla="*/ 4946 h 11401"/>
              <a:gd name="T6" fmla="*/ 9222 w 12993"/>
              <a:gd name="T7" fmla="*/ 4608 h 11401"/>
              <a:gd name="T8" fmla="*/ 9147 w 12993"/>
              <a:gd name="T9" fmla="*/ 3773 h 11401"/>
              <a:gd name="T10" fmla="*/ 9139 w 12993"/>
              <a:gd name="T11" fmla="*/ 3805 h 11401"/>
              <a:gd name="T12" fmla="*/ 8172 w 12993"/>
              <a:gd name="T13" fmla="*/ 4251 h 11401"/>
              <a:gd name="T14" fmla="*/ 7170 w 12993"/>
              <a:gd name="T15" fmla="*/ 2648 h 11401"/>
              <a:gd name="T16" fmla="*/ 8033 w 12993"/>
              <a:gd name="T17" fmla="*/ 2115 h 11401"/>
              <a:gd name="T18" fmla="*/ 8252 w 12993"/>
              <a:gd name="T19" fmla="*/ 2648 h 11401"/>
              <a:gd name="T20" fmla="*/ 7799 w 12993"/>
              <a:gd name="T21" fmla="*/ 1924 h 11401"/>
              <a:gd name="T22" fmla="*/ 7751 w 12993"/>
              <a:gd name="T23" fmla="*/ 218 h 11401"/>
              <a:gd name="T24" fmla="*/ 7699 w 12993"/>
              <a:gd name="T25" fmla="*/ 171 h 11401"/>
              <a:gd name="T26" fmla="*/ 7091 w 12993"/>
              <a:gd name="T27" fmla="*/ 20 h 11401"/>
              <a:gd name="T28" fmla="*/ 6812 w 12993"/>
              <a:gd name="T29" fmla="*/ 2517 h 11401"/>
              <a:gd name="T30" fmla="*/ 5373 w 12993"/>
              <a:gd name="T31" fmla="*/ 2553 h 11401"/>
              <a:gd name="T32" fmla="*/ 5663 w 12993"/>
              <a:gd name="T33" fmla="*/ 1407 h 11401"/>
              <a:gd name="T34" fmla="*/ 4689 w 12993"/>
              <a:gd name="T35" fmla="*/ 2139 h 11401"/>
              <a:gd name="T36" fmla="*/ 4017 w 12993"/>
              <a:gd name="T37" fmla="*/ 1173 h 11401"/>
              <a:gd name="T38" fmla="*/ 4029 w 12993"/>
              <a:gd name="T39" fmla="*/ 1292 h 11401"/>
              <a:gd name="T40" fmla="*/ 3619 w 12993"/>
              <a:gd name="T41" fmla="*/ 2167 h 11401"/>
              <a:gd name="T42" fmla="*/ 3313 w 12993"/>
              <a:gd name="T43" fmla="*/ 1952 h 11401"/>
              <a:gd name="T44" fmla="*/ 4108 w 12993"/>
              <a:gd name="T45" fmla="*/ 2207 h 11401"/>
              <a:gd name="T46" fmla="*/ 6009 w 12993"/>
              <a:gd name="T47" fmla="*/ 3038 h 11401"/>
              <a:gd name="T48" fmla="*/ 6586 w 12993"/>
              <a:gd name="T49" fmla="*/ 4708 h 11401"/>
              <a:gd name="T50" fmla="*/ 4303 w 12993"/>
              <a:gd name="T51" fmla="*/ 4943 h 11401"/>
              <a:gd name="T52" fmla="*/ 2991 w 12993"/>
              <a:gd name="T53" fmla="*/ 3121 h 11401"/>
              <a:gd name="T54" fmla="*/ 2967 w 12993"/>
              <a:gd name="T55" fmla="*/ 4326 h 11401"/>
              <a:gd name="T56" fmla="*/ 283 w 12993"/>
              <a:gd name="T57" fmla="*/ 2505 h 11401"/>
              <a:gd name="T58" fmla="*/ 247 w 12993"/>
              <a:gd name="T59" fmla="*/ 2489 h 11401"/>
              <a:gd name="T60" fmla="*/ 219 w 12993"/>
              <a:gd name="T61" fmla="*/ 2521 h 11401"/>
              <a:gd name="T62" fmla="*/ 426 w 12993"/>
              <a:gd name="T63" fmla="*/ 3081 h 11401"/>
              <a:gd name="T64" fmla="*/ 501 w 12993"/>
              <a:gd name="T65" fmla="*/ 3181 h 11401"/>
              <a:gd name="T66" fmla="*/ 1488 w 12993"/>
              <a:gd name="T67" fmla="*/ 3992 h 11401"/>
              <a:gd name="T68" fmla="*/ 617 w 12993"/>
              <a:gd name="T69" fmla="*/ 4740 h 11401"/>
              <a:gd name="T70" fmla="*/ 120 w 12993"/>
              <a:gd name="T71" fmla="*/ 4712 h 11401"/>
              <a:gd name="T72" fmla="*/ 565 w 12993"/>
              <a:gd name="T73" fmla="*/ 5213 h 11401"/>
              <a:gd name="T74" fmla="*/ 800 w 12993"/>
              <a:gd name="T75" fmla="*/ 5730 h 11401"/>
              <a:gd name="T76" fmla="*/ 3579 w 12993"/>
              <a:gd name="T77" fmla="*/ 4919 h 11401"/>
              <a:gd name="T78" fmla="*/ 3508 w 12993"/>
              <a:gd name="T79" fmla="*/ 5786 h 11401"/>
              <a:gd name="T80" fmla="*/ 4418 w 12993"/>
              <a:gd name="T81" fmla="*/ 5690 h 11401"/>
              <a:gd name="T82" fmla="*/ 5846 w 12993"/>
              <a:gd name="T83" fmla="*/ 8859 h 11401"/>
              <a:gd name="T84" fmla="*/ 5822 w 12993"/>
              <a:gd name="T85" fmla="*/ 11218 h 11401"/>
              <a:gd name="T86" fmla="*/ 6152 w 12993"/>
              <a:gd name="T87" fmla="*/ 6493 h 11401"/>
              <a:gd name="T88" fmla="*/ 6844 w 12993"/>
              <a:gd name="T89" fmla="*/ 5074 h 11401"/>
              <a:gd name="T90" fmla="*/ 7659 w 12993"/>
              <a:gd name="T91" fmla="*/ 5742 h 11401"/>
              <a:gd name="T92" fmla="*/ 7480 w 12993"/>
              <a:gd name="T93" fmla="*/ 4664 h 11401"/>
              <a:gd name="T94" fmla="*/ 10944 w 12993"/>
              <a:gd name="T95" fmla="*/ 5372 h 11401"/>
              <a:gd name="T96" fmla="*/ 11914 w 12993"/>
              <a:gd name="T97" fmla="*/ 5559 h 11401"/>
              <a:gd name="T98" fmla="*/ 12006 w 12993"/>
              <a:gd name="T99" fmla="*/ 5595 h 11401"/>
              <a:gd name="T100" fmla="*/ 11807 w 12993"/>
              <a:gd name="T101" fmla="*/ 5189 h 11401"/>
              <a:gd name="T102" fmla="*/ 12964 w 12993"/>
              <a:gd name="T103" fmla="*/ 4887 h 11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</a:cxnLst>
            <a:rect l="0" t="0" r="r" b="b"/>
            <a:pathLst>
              <a:path w="12993" h="11401">
                <a:moveTo>
                  <a:pt x="12618" y="4457"/>
                </a:moveTo>
                <a:lnTo>
                  <a:pt x="12618" y="4457"/>
                </a:lnTo>
                <a:cubicBezTo>
                  <a:pt x="12662" y="4338"/>
                  <a:pt x="12686" y="4211"/>
                  <a:pt x="12686" y="4080"/>
                </a:cubicBezTo>
                <a:cubicBezTo>
                  <a:pt x="12698" y="3948"/>
                  <a:pt x="12690" y="3805"/>
                  <a:pt x="12662" y="3678"/>
                </a:cubicBezTo>
                <a:cubicBezTo>
                  <a:pt x="12658" y="3642"/>
                  <a:pt x="12650" y="3610"/>
                  <a:pt x="12642" y="3575"/>
                </a:cubicBezTo>
                <a:cubicBezTo>
                  <a:pt x="12634" y="3551"/>
                  <a:pt x="12602" y="3563"/>
                  <a:pt x="12606" y="3587"/>
                </a:cubicBezTo>
                <a:cubicBezTo>
                  <a:pt x="12610" y="3606"/>
                  <a:pt x="12614" y="3630"/>
                  <a:pt x="12618" y="3654"/>
                </a:cubicBezTo>
                <a:cubicBezTo>
                  <a:pt x="12622" y="3690"/>
                  <a:pt x="12630" y="3722"/>
                  <a:pt x="12634" y="3757"/>
                </a:cubicBezTo>
                <a:cubicBezTo>
                  <a:pt x="12670" y="4251"/>
                  <a:pt x="12384" y="4752"/>
                  <a:pt x="11918" y="4946"/>
                </a:cubicBezTo>
                <a:cubicBezTo>
                  <a:pt x="11612" y="5074"/>
                  <a:pt x="11258" y="5102"/>
                  <a:pt x="10928" y="5098"/>
                </a:cubicBezTo>
                <a:cubicBezTo>
                  <a:pt x="10594" y="5090"/>
                  <a:pt x="10260" y="5034"/>
                  <a:pt x="9942" y="4927"/>
                </a:cubicBezTo>
                <a:cubicBezTo>
                  <a:pt x="9691" y="4843"/>
                  <a:pt x="9457" y="4724"/>
                  <a:pt x="9222" y="4608"/>
                </a:cubicBezTo>
                <a:cubicBezTo>
                  <a:pt x="9361" y="4529"/>
                  <a:pt x="9457" y="4390"/>
                  <a:pt x="9465" y="4223"/>
                </a:cubicBezTo>
                <a:cubicBezTo>
                  <a:pt x="9469" y="4036"/>
                  <a:pt x="9349" y="3801"/>
                  <a:pt x="9147" y="3773"/>
                </a:cubicBezTo>
                <a:lnTo>
                  <a:pt x="9147" y="3773"/>
                </a:lnTo>
                <a:lnTo>
                  <a:pt x="9147" y="3773"/>
                </a:lnTo>
                <a:lnTo>
                  <a:pt x="9143" y="3773"/>
                </a:lnTo>
                <a:cubicBezTo>
                  <a:pt x="9123" y="3773"/>
                  <a:pt x="9119" y="3805"/>
                  <a:pt x="9139" y="3805"/>
                </a:cubicBezTo>
                <a:cubicBezTo>
                  <a:pt x="9345" y="3845"/>
                  <a:pt x="9437" y="4072"/>
                  <a:pt x="9357" y="4259"/>
                </a:cubicBezTo>
                <a:cubicBezTo>
                  <a:pt x="9298" y="4402"/>
                  <a:pt x="9178" y="4481"/>
                  <a:pt x="9039" y="4521"/>
                </a:cubicBezTo>
                <a:cubicBezTo>
                  <a:pt x="8765" y="4390"/>
                  <a:pt x="8486" y="4278"/>
                  <a:pt x="8172" y="4251"/>
                </a:cubicBezTo>
                <a:cubicBezTo>
                  <a:pt x="7874" y="4219"/>
                  <a:pt x="7568" y="4255"/>
                  <a:pt x="7278" y="4342"/>
                </a:cubicBezTo>
                <a:cubicBezTo>
                  <a:pt x="7278" y="3936"/>
                  <a:pt x="7103" y="3547"/>
                  <a:pt x="6808" y="3272"/>
                </a:cubicBezTo>
                <a:cubicBezTo>
                  <a:pt x="6836" y="3034"/>
                  <a:pt x="7023" y="2823"/>
                  <a:pt x="7170" y="2648"/>
                </a:cubicBezTo>
                <a:cubicBezTo>
                  <a:pt x="7325" y="2465"/>
                  <a:pt x="7480" y="2290"/>
                  <a:pt x="7612" y="2091"/>
                </a:cubicBezTo>
                <a:cubicBezTo>
                  <a:pt x="7639" y="2075"/>
                  <a:pt x="7667" y="2059"/>
                  <a:pt x="7699" y="2052"/>
                </a:cubicBezTo>
                <a:cubicBezTo>
                  <a:pt x="7810" y="2020"/>
                  <a:pt x="7934" y="2063"/>
                  <a:pt x="8033" y="2115"/>
                </a:cubicBezTo>
                <a:cubicBezTo>
                  <a:pt x="8224" y="2215"/>
                  <a:pt x="8359" y="2421"/>
                  <a:pt x="8248" y="2632"/>
                </a:cubicBezTo>
                <a:cubicBezTo>
                  <a:pt x="8244" y="2640"/>
                  <a:pt x="8248" y="2644"/>
                  <a:pt x="8252" y="2648"/>
                </a:cubicBezTo>
                <a:lnTo>
                  <a:pt x="8252" y="2648"/>
                </a:lnTo>
                <a:cubicBezTo>
                  <a:pt x="8240" y="2668"/>
                  <a:pt x="8268" y="2684"/>
                  <a:pt x="8284" y="2668"/>
                </a:cubicBezTo>
                <a:cubicBezTo>
                  <a:pt x="8435" y="2465"/>
                  <a:pt x="8355" y="2171"/>
                  <a:pt x="8156" y="2032"/>
                </a:cubicBezTo>
                <a:cubicBezTo>
                  <a:pt x="8053" y="1960"/>
                  <a:pt x="7926" y="1924"/>
                  <a:pt x="7799" y="1924"/>
                </a:cubicBezTo>
                <a:cubicBezTo>
                  <a:pt x="7771" y="1924"/>
                  <a:pt x="7739" y="1924"/>
                  <a:pt x="7707" y="1928"/>
                </a:cubicBezTo>
                <a:cubicBezTo>
                  <a:pt x="7926" y="1507"/>
                  <a:pt x="7958" y="998"/>
                  <a:pt x="7727" y="572"/>
                </a:cubicBezTo>
                <a:cubicBezTo>
                  <a:pt x="7791" y="465"/>
                  <a:pt x="7791" y="334"/>
                  <a:pt x="7751" y="218"/>
                </a:cubicBezTo>
                <a:cubicBezTo>
                  <a:pt x="7739" y="179"/>
                  <a:pt x="7719" y="139"/>
                  <a:pt x="7695" y="103"/>
                </a:cubicBezTo>
                <a:cubicBezTo>
                  <a:pt x="7683" y="87"/>
                  <a:pt x="7655" y="103"/>
                  <a:pt x="7667" y="119"/>
                </a:cubicBezTo>
                <a:cubicBezTo>
                  <a:pt x="7679" y="135"/>
                  <a:pt x="7691" y="155"/>
                  <a:pt x="7699" y="171"/>
                </a:cubicBezTo>
                <a:cubicBezTo>
                  <a:pt x="7747" y="274"/>
                  <a:pt x="7743" y="393"/>
                  <a:pt x="7683" y="493"/>
                </a:cubicBezTo>
                <a:cubicBezTo>
                  <a:pt x="7544" y="278"/>
                  <a:pt x="7349" y="107"/>
                  <a:pt x="7115" y="8"/>
                </a:cubicBezTo>
                <a:cubicBezTo>
                  <a:pt x="7103" y="0"/>
                  <a:pt x="7091" y="12"/>
                  <a:pt x="7091" y="20"/>
                </a:cubicBezTo>
                <a:cubicBezTo>
                  <a:pt x="7079" y="27"/>
                  <a:pt x="7071" y="43"/>
                  <a:pt x="7087" y="55"/>
                </a:cubicBezTo>
                <a:cubicBezTo>
                  <a:pt x="7544" y="290"/>
                  <a:pt x="7799" y="791"/>
                  <a:pt x="7715" y="1300"/>
                </a:cubicBezTo>
                <a:cubicBezTo>
                  <a:pt x="7624" y="1849"/>
                  <a:pt x="7150" y="2127"/>
                  <a:pt x="6812" y="2517"/>
                </a:cubicBezTo>
                <a:cubicBezTo>
                  <a:pt x="6677" y="2672"/>
                  <a:pt x="6558" y="2855"/>
                  <a:pt x="6518" y="3058"/>
                </a:cubicBezTo>
                <a:cubicBezTo>
                  <a:pt x="6216" y="2891"/>
                  <a:pt x="5878" y="2787"/>
                  <a:pt x="5564" y="2644"/>
                </a:cubicBezTo>
                <a:cubicBezTo>
                  <a:pt x="5500" y="2616"/>
                  <a:pt x="5436" y="2584"/>
                  <a:pt x="5373" y="2553"/>
                </a:cubicBezTo>
                <a:cubicBezTo>
                  <a:pt x="5222" y="2382"/>
                  <a:pt x="5110" y="2163"/>
                  <a:pt x="5098" y="1936"/>
                </a:cubicBezTo>
                <a:cubicBezTo>
                  <a:pt x="5082" y="1618"/>
                  <a:pt x="5381" y="1447"/>
                  <a:pt x="5659" y="1431"/>
                </a:cubicBezTo>
                <a:cubicBezTo>
                  <a:pt x="5671" y="1431"/>
                  <a:pt x="5675" y="1411"/>
                  <a:pt x="5663" y="1407"/>
                </a:cubicBezTo>
                <a:cubicBezTo>
                  <a:pt x="5385" y="1344"/>
                  <a:pt x="5094" y="1503"/>
                  <a:pt x="5011" y="1781"/>
                </a:cubicBezTo>
                <a:cubicBezTo>
                  <a:pt x="4955" y="1964"/>
                  <a:pt x="4975" y="2215"/>
                  <a:pt x="5079" y="2398"/>
                </a:cubicBezTo>
                <a:cubicBezTo>
                  <a:pt x="4943" y="2322"/>
                  <a:pt x="4812" y="2234"/>
                  <a:pt x="4689" y="2139"/>
                </a:cubicBezTo>
                <a:cubicBezTo>
                  <a:pt x="4458" y="1960"/>
                  <a:pt x="4231" y="1737"/>
                  <a:pt x="4112" y="1471"/>
                </a:cubicBezTo>
                <a:cubicBezTo>
                  <a:pt x="4080" y="1376"/>
                  <a:pt x="4057" y="1276"/>
                  <a:pt x="4041" y="1173"/>
                </a:cubicBezTo>
                <a:cubicBezTo>
                  <a:pt x="4041" y="1157"/>
                  <a:pt x="4017" y="1161"/>
                  <a:pt x="4017" y="1173"/>
                </a:cubicBezTo>
                <a:cubicBezTo>
                  <a:pt x="4017" y="1177"/>
                  <a:pt x="4017" y="1181"/>
                  <a:pt x="4017" y="1181"/>
                </a:cubicBezTo>
                <a:cubicBezTo>
                  <a:pt x="4017" y="1185"/>
                  <a:pt x="4017" y="1185"/>
                  <a:pt x="4017" y="1185"/>
                </a:cubicBezTo>
                <a:cubicBezTo>
                  <a:pt x="4017" y="1220"/>
                  <a:pt x="4021" y="1256"/>
                  <a:pt x="4029" y="1292"/>
                </a:cubicBezTo>
                <a:cubicBezTo>
                  <a:pt x="4064" y="1574"/>
                  <a:pt x="4204" y="1829"/>
                  <a:pt x="4395" y="2044"/>
                </a:cubicBezTo>
                <a:cubicBezTo>
                  <a:pt x="4275" y="2028"/>
                  <a:pt x="4148" y="2056"/>
                  <a:pt x="4033" y="2091"/>
                </a:cubicBezTo>
                <a:cubicBezTo>
                  <a:pt x="3901" y="2131"/>
                  <a:pt x="3762" y="2183"/>
                  <a:pt x="3619" y="2167"/>
                </a:cubicBezTo>
                <a:cubicBezTo>
                  <a:pt x="3480" y="2151"/>
                  <a:pt x="3369" y="2067"/>
                  <a:pt x="3333" y="1932"/>
                </a:cubicBezTo>
                <a:cubicBezTo>
                  <a:pt x="3329" y="1920"/>
                  <a:pt x="3313" y="1920"/>
                  <a:pt x="3313" y="1932"/>
                </a:cubicBezTo>
                <a:cubicBezTo>
                  <a:pt x="3313" y="1940"/>
                  <a:pt x="3313" y="1944"/>
                  <a:pt x="3313" y="1952"/>
                </a:cubicBezTo>
                <a:cubicBezTo>
                  <a:pt x="3293" y="2012"/>
                  <a:pt x="3361" y="2079"/>
                  <a:pt x="3404" y="2119"/>
                </a:cubicBezTo>
                <a:cubicBezTo>
                  <a:pt x="3488" y="2191"/>
                  <a:pt x="3599" y="2234"/>
                  <a:pt x="3711" y="2246"/>
                </a:cubicBezTo>
                <a:cubicBezTo>
                  <a:pt x="3842" y="2262"/>
                  <a:pt x="3977" y="2238"/>
                  <a:pt x="4108" y="2207"/>
                </a:cubicBezTo>
                <a:cubicBezTo>
                  <a:pt x="4235" y="2171"/>
                  <a:pt x="4375" y="2127"/>
                  <a:pt x="4506" y="2167"/>
                </a:cubicBezTo>
                <a:cubicBezTo>
                  <a:pt x="4693" y="2346"/>
                  <a:pt x="4908" y="2501"/>
                  <a:pt x="5122" y="2620"/>
                </a:cubicBezTo>
                <a:cubicBezTo>
                  <a:pt x="5409" y="2779"/>
                  <a:pt x="5715" y="2895"/>
                  <a:pt x="6009" y="3038"/>
                </a:cubicBezTo>
                <a:cubicBezTo>
                  <a:pt x="6299" y="3185"/>
                  <a:pt x="6582" y="3376"/>
                  <a:pt x="6737" y="3670"/>
                </a:cubicBezTo>
                <a:cubicBezTo>
                  <a:pt x="6876" y="3940"/>
                  <a:pt x="6904" y="4255"/>
                  <a:pt x="6828" y="4541"/>
                </a:cubicBezTo>
                <a:cubicBezTo>
                  <a:pt x="6745" y="4593"/>
                  <a:pt x="6661" y="4644"/>
                  <a:pt x="6586" y="4708"/>
                </a:cubicBezTo>
                <a:cubicBezTo>
                  <a:pt x="6180" y="5026"/>
                  <a:pt x="5878" y="5507"/>
                  <a:pt x="5778" y="6020"/>
                </a:cubicBezTo>
                <a:cubicBezTo>
                  <a:pt x="5667" y="5897"/>
                  <a:pt x="5552" y="5774"/>
                  <a:pt x="5428" y="5662"/>
                </a:cubicBezTo>
                <a:cubicBezTo>
                  <a:pt x="5094" y="5352"/>
                  <a:pt x="4709" y="5133"/>
                  <a:pt x="4303" y="4943"/>
                </a:cubicBezTo>
                <a:cubicBezTo>
                  <a:pt x="3989" y="4791"/>
                  <a:pt x="3675" y="4644"/>
                  <a:pt x="3357" y="4501"/>
                </a:cubicBezTo>
                <a:cubicBezTo>
                  <a:pt x="3086" y="4096"/>
                  <a:pt x="2959" y="3618"/>
                  <a:pt x="3015" y="3125"/>
                </a:cubicBezTo>
                <a:cubicBezTo>
                  <a:pt x="3019" y="3109"/>
                  <a:pt x="2995" y="3105"/>
                  <a:pt x="2991" y="3121"/>
                </a:cubicBezTo>
                <a:cubicBezTo>
                  <a:pt x="2903" y="3419"/>
                  <a:pt x="2927" y="3734"/>
                  <a:pt x="2999" y="4032"/>
                </a:cubicBezTo>
                <a:cubicBezTo>
                  <a:pt x="3027" y="4151"/>
                  <a:pt x="3066" y="4282"/>
                  <a:pt x="3130" y="4398"/>
                </a:cubicBezTo>
                <a:cubicBezTo>
                  <a:pt x="3078" y="4374"/>
                  <a:pt x="3023" y="4350"/>
                  <a:pt x="2967" y="4326"/>
                </a:cubicBezTo>
                <a:cubicBezTo>
                  <a:pt x="2541" y="4131"/>
                  <a:pt x="2108" y="3952"/>
                  <a:pt x="1682" y="3754"/>
                </a:cubicBezTo>
                <a:cubicBezTo>
                  <a:pt x="1293" y="3571"/>
                  <a:pt x="907" y="3348"/>
                  <a:pt x="613" y="3022"/>
                </a:cubicBezTo>
                <a:cubicBezTo>
                  <a:pt x="474" y="2871"/>
                  <a:pt x="358" y="2696"/>
                  <a:pt x="283" y="2505"/>
                </a:cubicBezTo>
                <a:cubicBezTo>
                  <a:pt x="279" y="2505"/>
                  <a:pt x="279" y="2501"/>
                  <a:pt x="279" y="2501"/>
                </a:cubicBezTo>
                <a:cubicBezTo>
                  <a:pt x="279" y="2497"/>
                  <a:pt x="279" y="2493"/>
                  <a:pt x="279" y="2489"/>
                </a:cubicBezTo>
                <a:cubicBezTo>
                  <a:pt x="279" y="2469"/>
                  <a:pt x="247" y="2469"/>
                  <a:pt x="247" y="2489"/>
                </a:cubicBezTo>
                <a:lnTo>
                  <a:pt x="247" y="2489"/>
                </a:lnTo>
                <a:cubicBezTo>
                  <a:pt x="243" y="2493"/>
                  <a:pt x="239" y="2497"/>
                  <a:pt x="235" y="2501"/>
                </a:cubicBezTo>
                <a:cubicBezTo>
                  <a:pt x="227" y="2501"/>
                  <a:pt x="223" y="2509"/>
                  <a:pt x="219" y="2521"/>
                </a:cubicBezTo>
                <a:cubicBezTo>
                  <a:pt x="203" y="2553"/>
                  <a:pt x="231" y="2628"/>
                  <a:pt x="239" y="2660"/>
                </a:cubicBezTo>
                <a:cubicBezTo>
                  <a:pt x="251" y="2716"/>
                  <a:pt x="267" y="2767"/>
                  <a:pt x="287" y="2815"/>
                </a:cubicBezTo>
                <a:cubicBezTo>
                  <a:pt x="322" y="2907"/>
                  <a:pt x="370" y="2998"/>
                  <a:pt x="426" y="3081"/>
                </a:cubicBezTo>
                <a:cubicBezTo>
                  <a:pt x="271" y="3113"/>
                  <a:pt x="112" y="3038"/>
                  <a:pt x="28" y="2891"/>
                </a:cubicBezTo>
                <a:cubicBezTo>
                  <a:pt x="24" y="2879"/>
                  <a:pt x="0" y="2887"/>
                  <a:pt x="8" y="2899"/>
                </a:cubicBezTo>
                <a:cubicBezTo>
                  <a:pt x="84" y="3109"/>
                  <a:pt x="299" y="3181"/>
                  <a:pt x="501" y="3181"/>
                </a:cubicBezTo>
                <a:cubicBezTo>
                  <a:pt x="525" y="3209"/>
                  <a:pt x="553" y="3237"/>
                  <a:pt x="581" y="3264"/>
                </a:cubicBezTo>
                <a:cubicBezTo>
                  <a:pt x="641" y="3336"/>
                  <a:pt x="704" y="3400"/>
                  <a:pt x="772" y="3463"/>
                </a:cubicBezTo>
                <a:cubicBezTo>
                  <a:pt x="987" y="3670"/>
                  <a:pt x="1229" y="3841"/>
                  <a:pt x="1488" y="3992"/>
                </a:cubicBezTo>
                <a:cubicBezTo>
                  <a:pt x="1368" y="4016"/>
                  <a:pt x="1249" y="4064"/>
                  <a:pt x="1154" y="4111"/>
                </a:cubicBezTo>
                <a:cubicBezTo>
                  <a:pt x="959" y="4215"/>
                  <a:pt x="796" y="4370"/>
                  <a:pt x="688" y="4565"/>
                </a:cubicBezTo>
                <a:cubicBezTo>
                  <a:pt x="660" y="4620"/>
                  <a:pt x="637" y="4680"/>
                  <a:pt x="617" y="4740"/>
                </a:cubicBezTo>
                <a:cubicBezTo>
                  <a:pt x="565" y="4772"/>
                  <a:pt x="513" y="4795"/>
                  <a:pt x="446" y="4803"/>
                </a:cubicBezTo>
                <a:cubicBezTo>
                  <a:pt x="334" y="4811"/>
                  <a:pt x="227" y="4768"/>
                  <a:pt x="148" y="4688"/>
                </a:cubicBezTo>
                <a:cubicBezTo>
                  <a:pt x="132" y="4676"/>
                  <a:pt x="112" y="4692"/>
                  <a:pt x="120" y="4712"/>
                </a:cubicBezTo>
                <a:cubicBezTo>
                  <a:pt x="175" y="4819"/>
                  <a:pt x="283" y="4887"/>
                  <a:pt x="402" y="4895"/>
                </a:cubicBezTo>
                <a:cubicBezTo>
                  <a:pt x="454" y="4899"/>
                  <a:pt x="521" y="4895"/>
                  <a:pt x="581" y="4879"/>
                </a:cubicBezTo>
                <a:cubicBezTo>
                  <a:pt x="557" y="4990"/>
                  <a:pt x="553" y="5102"/>
                  <a:pt x="565" y="5213"/>
                </a:cubicBezTo>
                <a:cubicBezTo>
                  <a:pt x="589" y="5424"/>
                  <a:pt x="668" y="5658"/>
                  <a:pt x="820" y="5813"/>
                </a:cubicBezTo>
                <a:cubicBezTo>
                  <a:pt x="831" y="5821"/>
                  <a:pt x="847" y="5809"/>
                  <a:pt x="839" y="5797"/>
                </a:cubicBezTo>
                <a:cubicBezTo>
                  <a:pt x="828" y="5774"/>
                  <a:pt x="812" y="5754"/>
                  <a:pt x="800" y="5730"/>
                </a:cubicBezTo>
                <a:cubicBezTo>
                  <a:pt x="672" y="5364"/>
                  <a:pt x="708" y="4943"/>
                  <a:pt x="935" y="4620"/>
                </a:cubicBezTo>
                <a:cubicBezTo>
                  <a:pt x="1126" y="4350"/>
                  <a:pt x="1432" y="4175"/>
                  <a:pt x="1758" y="4135"/>
                </a:cubicBezTo>
                <a:cubicBezTo>
                  <a:pt x="2347" y="4434"/>
                  <a:pt x="2979" y="4644"/>
                  <a:pt x="3579" y="4919"/>
                </a:cubicBezTo>
                <a:cubicBezTo>
                  <a:pt x="3989" y="5110"/>
                  <a:pt x="4375" y="5332"/>
                  <a:pt x="4705" y="5623"/>
                </a:cubicBezTo>
                <a:cubicBezTo>
                  <a:pt x="4605" y="5595"/>
                  <a:pt x="4506" y="5579"/>
                  <a:pt x="4410" y="5567"/>
                </a:cubicBezTo>
                <a:cubicBezTo>
                  <a:pt x="4092" y="5527"/>
                  <a:pt x="3758" y="5579"/>
                  <a:pt x="3508" y="5786"/>
                </a:cubicBezTo>
                <a:cubicBezTo>
                  <a:pt x="3492" y="5797"/>
                  <a:pt x="3512" y="5825"/>
                  <a:pt x="3528" y="5813"/>
                </a:cubicBezTo>
                <a:cubicBezTo>
                  <a:pt x="3659" y="5714"/>
                  <a:pt x="3826" y="5694"/>
                  <a:pt x="3985" y="5682"/>
                </a:cubicBezTo>
                <a:cubicBezTo>
                  <a:pt x="4128" y="5674"/>
                  <a:pt x="4275" y="5674"/>
                  <a:pt x="4418" y="5690"/>
                </a:cubicBezTo>
                <a:cubicBezTo>
                  <a:pt x="4597" y="5710"/>
                  <a:pt x="4768" y="5758"/>
                  <a:pt x="4927" y="5833"/>
                </a:cubicBezTo>
                <a:cubicBezTo>
                  <a:pt x="5067" y="5980"/>
                  <a:pt x="5194" y="6139"/>
                  <a:pt x="5305" y="6318"/>
                </a:cubicBezTo>
                <a:cubicBezTo>
                  <a:pt x="5778" y="7074"/>
                  <a:pt x="5930" y="7981"/>
                  <a:pt x="5846" y="8859"/>
                </a:cubicBezTo>
                <a:cubicBezTo>
                  <a:pt x="5822" y="9102"/>
                  <a:pt x="5782" y="9337"/>
                  <a:pt x="5727" y="9571"/>
                </a:cubicBezTo>
                <a:cubicBezTo>
                  <a:pt x="5675" y="9802"/>
                  <a:pt x="5595" y="10029"/>
                  <a:pt x="5548" y="10263"/>
                </a:cubicBezTo>
                <a:cubicBezTo>
                  <a:pt x="5484" y="10597"/>
                  <a:pt x="5512" y="11011"/>
                  <a:pt x="5822" y="11218"/>
                </a:cubicBezTo>
                <a:cubicBezTo>
                  <a:pt x="6097" y="11400"/>
                  <a:pt x="6474" y="11305"/>
                  <a:pt x="6705" y="11098"/>
                </a:cubicBezTo>
                <a:cubicBezTo>
                  <a:pt x="6999" y="10840"/>
                  <a:pt x="7091" y="10426"/>
                  <a:pt x="7126" y="10056"/>
                </a:cubicBezTo>
                <a:cubicBezTo>
                  <a:pt x="7258" y="8812"/>
                  <a:pt x="6876" y="7519"/>
                  <a:pt x="6152" y="6493"/>
                </a:cubicBezTo>
                <a:cubicBezTo>
                  <a:pt x="6212" y="6259"/>
                  <a:pt x="6275" y="6024"/>
                  <a:pt x="6371" y="5797"/>
                </a:cubicBezTo>
                <a:cubicBezTo>
                  <a:pt x="6482" y="5543"/>
                  <a:pt x="6625" y="5300"/>
                  <a:pt x="6820" y="5098"/>
                </a:cubicBezTo>
                <a:cubicBezTo>
                  <a:pt x="6828" y="5090"/>
                  <a:pt x="6836" y="5082"/>
                  <a:pt x="6844" y="5074"/>
                </a:cubicBezTo>
                <a:cubicBezTo>
                  <a:pt x="7015" y="5022"/>
                  <a:pt x="7206" y="5054"/>
                  <a:pt x="7353" y="5161"/>
                </a:cubicBezTo>
                <a:cubicBezTo>
                  <a:pt x="7536" y="5292"/>
                  <a:pt x="7628" y="5519"/>
                  <a:pt x="7631" y="5738"/>
                </a:cubicBezTo>
                <a:cubicBezTo>
                  <a:pt x="7631" y="5754"/>
                  <a:pt x="7651" y="5758"/>
                  <a:pt x="7659" y="5742"/>
                </a:cubicBezTo>
                <a:cubicBezTo>
                  <a:pt x="7739" y="5467"/>
                  <a:pt x="7612" y="5161"/>
                  <a:pt x="7361" y="5018"/>
                </a:cubicBezTo>
                <a:cubicBezTo>
                  <a:pt x="7254" y="4958"/>
                  <a:pt x="7122" y="4931"/>
                  <a:pt x="6999" y="4935"/>
                </a:cubicBezTo>
                <a:cubicBezTo>
                  <a:pt x="7142" y="4815"/>
                  <a:pt x="7305" y="4724"/>
                  <a:pt x="7480" y="4664"/>
                </a:cubicBezTo>
                <a:cubicBezTo>
                  <a:pt x="7779" y="4565"/>
                  <a:pt x="8097" y="4577"/>
                  <a:pt x="8395" y="4636"/>
                </a:cubicBezTo>
                <a:cubicBezTo>
                  <a:pt x="8988" y="4760"/>
                  <a:pt x="9508" y="5074"/>
                  <a:pt x="10081" y="5253"/>
                </a:cubicBezTo>
                <a:cubicBezTo>
                  <a:pt x="10359" y="5340"/>
                  <a:pt x="10654" y="5392"/>
                  <a:pt x="10944" y="5372"/>
                </a:cubicBezTo>
                <a:cubicBezTo>
                  <a:pt x="11151" y="5360"/>
                  <a:pt x="11358" y="5320"/>
                  <a:pt x="11560" y="5265"/>
                </a:cubicBezTo>
                <a:cubicBezTo>
                  <a:pt x="11608" y="5277"/>
                  <a:pt x="11656" y="5292"/>
                  <a:pt x="11700" y="5320"/>
                </a:cubicBezTo>
                <a:cubicBezTo>
                  <a:pt x="11795" y="5376"/>
                  <a:pt x="11871" y="5459"/>
                  <a:pt x="11914" y="5559"/>
                </a:cubicBezTo>
                <a:cubicBezTo>
                  <a:pt x="12010" y="5774"/>
                  <a:pt x="11946" y="6020"/>
                  <a:pt x="11803" y="6199"/>
                </a:cubicBezTo>
                <a:cubicBezTo>
                  <a:pt x="11787" y="6219"/>
                  <a:pt x="11811" y="6243"/>
                  <a:pt x="11835" y="6227"/>
                </a:cubicBezTo>
                <a:cubicBezTo>
                  <a:pt x="12010" y="6088"/>
                  <a:pt x="12038" y="5801"/>
                  <a:pt x="12006" y="5595"/>
                </a:cubicBezTo>
                <a:cubicBezTo>
                  <a:pt x="11990" y="5483"/>
                  <a:pt x="11954" y="5376"/>
                  <a:pt x="11883" y="5285"/>
                </a:cubicBezTo>
                <a:cubicBezTo>
                  <a:pt x="11863" y="5257"/>
                  <a:pt x="11831" y="5221"/>
                  <a:pt x="11795" y="5193"/>
                </a:cubicBezTo>
                <a:cubicBezTo>
                  <a:pt x="11799" y="5193"/>
                  <a:pt x="11803" y="5193"/>
                  <a:pt x="11807" y="5189"/>
                </a:cubicBezTo>
                <a:cubicBezTo>
                  <a:pt x="12077" y="5098"/>
                  <a:pt x="12320" y="4958"/>
                  <a:pt x="12487" y="4720"/>
                </a:cubicBezTo>
                <a:cubicBezTo>
                  <a:pt x="12515" y="4676"/>
                  <a:pt x="12543" y="4628"/>
                  <a:pt x="12566" y="4577"/>
                </a:cubicBezTo>
                <a:cubicBezTo>
                  <a:pt x="12765" y="4545"/>
                  <a:pt x="12948" y="4672"/>
                  <a:pt x="12964" y="4887"/>
                </a:cubicBezTo>
                <a:cubicBezTo>
                  <a:pt x="12968" y="4903"/>
                  <a:pt x="12988" y="4903"/>
                  <a:pt x="12988" y="4887"/>
                </a:cubicBezTo>
                <a:cubicBezTo>
                  <a:pt x="12992" y="4660"/>
                  <a:pt x="12813" y="4525"/>
                  <a:pt x="12618" y="4457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</p:spPr>
        <p:txBody>
          <a:bodyPr wrap="none" lIns="243770" tIns="121885" rIns="243770" bIns="121885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76" name="TextBox 75"/>
          <p:cNvSpPr txBox="1"/>
          <p:nvPr/>
        </p:nvSpPr>
        <p:spPr>
          <a:xfrm rot="19389">
            <a:off x="5905963" y="7152071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Regular"/>
                <a:cs typeface="Lato Regular"/>
              </a:rPr>
              <a:t>Good Ideas</a:t>
            </a:r>
            <a:endParaRPr lang="id-ID" sz="28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5" name="TextBox 144"/>
          <p:cNvSpPr txBox="1"/>
          <p:nvPr/>
        </p:nvSpPr>
        <p:spPr>
          <a:xfrm>
            <a:off x="15271237" y="7198075"/>
            <a:ext cx="3221597" cy="523202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Lato Regular"/>
                <a:cs typeface="Lato Regular"/>
              </a:rPr>
              <a:t>Education</a:t>
            </a:r>
            <a:endParaRPr lang="id-ID" sz="2800" b="1" dirty="0">
              <a:solidFill>
                <a:schemeClr val="bg1"/>
              </a:solidFill>
              <a:latin typeface="Lato Regular"/>
              <a:cs typeface="Lato Regular"/>
            </a:endParaRPr>
          </a:p>
        </p:txBody>
      </p:sp>
      <p:sp>
        <p:nvSpPr>
          <p:cNvPr id="146" name="TextBox 145"/>
          <p:cNvSpPr txBox="1"/>
          <p:nvPr/>
        </p:nvSpPr>
        <p:spPr>
          <a:xfrm>
            <a:off x="5457012" y="5316894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Personality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47" name="Freeform 2"/>
          <p:cNvSpPr>
            <a:spLocks noChangeArrowheads="1"/>
          </p:cNvSpPr>
          <p:nvPr/>
        </p:nvSpPr>
        <p:spPr bwMode="auto">
          <a:xfrm>
            <a:off x="8857967" y="7559088"/>
            <a:ext cx="1882192" cy="1221211"/>
          </a:xfrm>
          <a:custGeom>
            <a:avLst/>
            <a:gdLst>
              <a:gd name="T0" fmla="*/ 1514 w 2315"/>
              <a:gd name="T1" fmla="*/ 1502 h 1503"/>
              <a:gd name="T2" fmla="*/ 1514 w 2315"/>
              <a:gd name="T3" fmla="*/ 1502 h 1503"/>
              <a:gd name="T4" fmla="*/ 543 w 2315"/>
              <a:gd name="T5" fmla="*/ 1189 h 1503"/>
              <a:gd name="T6" fmla="*/ 15 w 2315"/>
              <a:gd name="T7" fmla="*/ 472 h 1503"/>
              <a:gd name="T8" fmla="*/ 50 w 2315"/>
              <a:gd name="T9" fmla="*/ 353 h 1503"/>
              <a:gd name="T10" fmla="*/ 1024 w 2315"/>
              <a:gd name="T11" fmla="*/ 0 h 1503"/>
              <a:gd name="T12" fmla="*/ 1093 w 2315"/>
              <a:gd name="T13" fmla="*/ 0 h 1503"/>
              <a:gd name="T14" fmla="*/ 2277 w 2315"/>
              <a:gd name="T15" fmla="*/ 572 h 1503"/>
              <a:gd name="T16" fmla="*/ 2295 w 2315"/>
              <a:gd name="T17" fmla="*/ 689 h 1503"/>
              <a:gd name="T18" fmla="*/ 2142 w 2315"/>
              <a:gd name="T19" fmla="*/ 1338 h 1503"/>
              <a:gd name="T20" fmla="*/ 2062 w 2315"/>
              <a:gd name="T21" fmla="*/ 1433 h 1503"/>
              <a:gd name="T22" fmla="*/ 1514 w 2315"/>
              <a:gd name="T23" fmla="*/ 1502 h 150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2315" h="1503">
                <a:moveTo>
                  <a:pt x="1514" y="1502"/>
                </a:moveTo>
                <a:lnTo>
                  <a:pt x="1514" y="1502"/>
                </a:lnTo>
                <a:cubicBezTo>
                  <a:pt x="1141" y="1502"/>
                  <a:pt x="812" y="1396"/>
                  <a:pt x="543" y="1189"/>
                </a:cubicBezTo>
                <a:cubicBezTo>
                  <a:pt x="312" y="1012"/>
                  <a:pt x="129" y="766"/>
                  <a:pt x="15" y="472"/>
                </a:cubicBezTo>
                <a:cubicBezTo>
                  <a:pt x="0" y="430"/>
                  <a:pt x="13" y="379"/>
                  <a:pt x="50" y="353"/>
                </a:cubicBezTo>
                <a:cubicBezTo>
                  <a:pt x="365" y="117"/>
                  <a:pt x="693" y="0"/>
                  <a:pt x="1024" y="0"/>
                </a:cubicBezTo>
                <a:cubicBezTo>
                  <a:pt x="1048" y="0"/>
                  <a:pt x="1072" y="0"/>
                  <a:pt x="1093" y="0"/>
                </a:cubicBezTo>
                <a:cubicBezTo>
                  <a:pt x="1729" y="32"/>
                  <a:pt x="2192" y="482"/>
                  <a:pt x="2277" y="572"/>
                </a:cubicBezTo>
                <a:cubicBezTo>
                  <a:pt x="2309" y="604"/>
                  <a:pt x="2314" y="649"/>
                  <a:pt x="2295" y="689"/>
                </a:cubicBezTo>
                <a:cubicBezTo>
                  <a:pt x="2182" y="922"/>
                  <a:pt x="2150" y="1168"/>
                  <a:pt x="2142" y="1338"/>
                </a:cubicBezTo>
                <a:cubicBezTo>
                  <a:pt x="2142" y="1383"/>
                  <a:pt x="2107" y="1423"/>
                  <a:pt x="2062" y="1433"/>
                </a:cubicBezTo>
                <a:cubicBezTo>
                  <a:pt x="1872" y="1478"/>
                  <a:pt x="1689" y="1502"/>
                  <a:pt x="1514" y="1502"/>
                </a:cubicBezTo>
              </a:path>
            </a:pathLst>
          </a:custGeom>
          <a:solidFill>
            <a:schemeClr val="accent4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8" name="Freeform 3"/>
          <p:cNvSpPr>
            <a:spLocks noChangeArrowheads="1"/>
          </p:cNvSpPr>
          <p:nvPr/>
        </p:nvSpPr>
        <p:spPr bwMode="auto">
          <a:xfrm>
            <a:off x="8764575" y="7472885"/>
            <a:ext cx="2068975" cy="1390025"/>
          </a:xfrm>
          <a:custGeom>
            <a:avLst/>
            <a:gdLst>
              <a:gd name="T0" fmla="*/ 1139 w 2544"/>
              <a:gd name="T1" fmla="*/ 207 h 1709"/>
              <a:gd name="T2" fmla="*/ 1139 w 2544"/>
              <a:gd name="T3" fmla="*/ 207 h 1709"/>
              <a:gd name="T4" fmla="*/ 1203 w 2544"/>
              <a:gd name="T5" fmla="*/ 207 h 1709"/>
              <a:gd name="T6" fmla="*/ 2318 w 2544"/>
              <a:gd name="T7" fmla="*/ 747 h 1709"/>
              <a:gd name="T8" fmla="*/ 2153 w 2544"/>
              <a:gd name="T9" fmla="*/ 1436 h 1709"/>
              <a:gd name="T10" fmla="*/ 1629 w 2544"/>
              <a:gd name="T11" fmla="*/ 1501 h 1709"/>
              <a:gd name="T12" fmla="*/ 228 w 2544"/>
              <a:gd name="T13" fmla="*/ 538 h 1709"/>
              <a:gd name="T14" fmla="*/ 1139 w 2544"/>
              <a:gd name="T15" fmla="*/ 207 h 1709"/>
              <a:gd name="T16" fmla="*/ 1139 w 2544"/>
              <a:gd name="T17" fmla="*/ 0 h 1709"/>
              <a:gd name="T18" fmla="*/ 1139 w 2544"/>
              <a:gd name="T19" fmla="*/ 0 h 1709"/>
              <a:gd name="T20" fmla="*/ 104 w 2544"/>
              <a:gd name="T21" fmla="*/ 371 h 1709"/>
              <a:gd name="T22" fmla="*/ 35 w 2544"/>
              <a:gd name="T23" fmla="*/ 612 h 1709"/>
              <a:gd name="T24" fmla="*/ 594 w 2544"/>
              <a:gd name="T25" fmla="*/ 1375 h 1709"/>
              <a:gd name="T26" fmla="*/ 1629 w 2544"/>
              <a:gd name="T27" fmla="*/ 1708 h 1709"/>
              <a:gd name="T28" fmla="*/ 2204 w 2544"/>
              <a:gd name="T29" fmla="*/ 1637 h 1709"/>
              <a:gd name="T30" fmla="*/ 2360 w 2544"/>
              <a:gd name="T31" fmla="*/ 1444 h 1709"/>
              <a:gd name="T32" fmla="*/ 2503 w 2544"/>
              <a:gd name="T33" fmla="*/ 837 h 1709"/>
              <a:gd name="T34" fmla="*/ 2469 w 2544"/>
              <a:gd name="T35" fmla="*/ 604 h 1709"/>
              <a:gd name="T36" fmla="*/ 1214 w 2544"/>
              <a:gd name="T37" fmla="*/ 0 h 1709"/>
              <a:gd name="T38" fmla="*/ 1139 w 2544"/>
              <a:gd name="T39" fmla="*/ 0 h 1709"/>
              <a:gd name="T40" fmla="*/ 1139 w 2544"/>
              <a:gd name="T41" fmla="*/ 207 h 170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44" h="1709">
                <a:moveTo>
                  <a:pt x="1139" y="207"/>
                </a:moveTo>
                <a:lnTo>
                  <a:pt x="1139" y="207"/>
                </a:lnTo>
                <a:cubicBezTo>
                  <a:pt x="1160" y="207"/>
                  <a:pt x="1181" y="207"/>
                  <a:pt x="1203" y="207"/>
                </a:cubicBezTo>
                <a:cubicBezTo>
                  <a:pt x="1804" y="236"/>
                  <a:pt x="2246" y="673"/>
                  <a:pt x="2318" y="747"/>
                </a:cubicBezTo>
                <a:cubicBezTo>
                  <a:pt x="2196" y="993"/>
                  <a:pt x="2161" y="1258"/>
                  <a:pt x="2153" y="1436"/>
                </a:cubicBezTo>
                <a:cubicBezTo>
                  <a:pt x="1965" y="1480"/>
                  <a:pt x="1791" y="1501"/>
                  <a:pt x="1629" y="1501"/>
                </a:cubicBezTo>
                <a:cubicBezTo>
                  <a:pt x="877" y="1501"/>
                  <a:pt x="427" y="1046"/>
                  <a:pt x="228" y="538"/>
                </a:cubicBezTo>
                <a:cubicBezTo>
                  <a:pt x="522" y="318"/>
                  <a:pt x="829" y="207"/>
                  <a:pt x="1139" y="207"/>
                </a:cubicBezTo>
                <a:lnTo>
                  <a:pt x="1139" y="0"/>
                </a:lnTo>
                <a:lnTo>
                  <a:pt x="1139" y="0"/>
                </a:lnTo>
                <a:cubicBezTo>
                  <a:pt x="784" y="0"/>
                  <a:pt x="435" y="125"/>
                  <a:pt x="104" y="371"/>
                </a:cubicBezTo>
                <a:cubicBezTo>
                  <a:pt x="30" y="426"/>
                  <a:pt x="0" y="527"/>
                  <a:pt x="35" y="612"/>
                </a:cubicBezTo>
                <a:cubicBezTo>
                  <a:pt x="157" y="924"/>
                  <a:pt x="350" y="1187"/>
                  <a:pt x="594" y="1375"/>
                </a:cubicBezTo>
                <a:cubicBezTo>
                  <a:pt x="885" y="1597"/>
                  <a:pt x="1232" y="1708"/>
                  <a:pt x="1629" y="1708"/>
                </a:cubicBezTo>
                <a:cubicBezTo>
                  <a:pt x="1812" y="1708"/>
                  <a:pt x="2002" y="1684"/>
                  <a:pt x="2204" y="1637"/>
                </a:cubicBezTo>
                <a:cubicBezTo>
                  <a:pt x="2294" y="1616"/>
                  <a:pt x="2357" y="1536"/>
                  <a:pt x="2360" y="1444"/>
                </a:cubicBezTo>
                <a:cubicBezTo>
                  <a:pt x="2368" y="1287"/>
                  <a:pt x="2397" y="1054"/>
                  <a:pt x="2503" y="837"/>
                </a:cubicBezTo>
                <a:cubicBezTo>
                  <a:pt x="2543" y="760"/>
                  <a:pt x="2527" y="665"/>
                  <a:pt x="2469" y="604"/>
                </a:cubicBezTo>
                <a:cubicBezTo>
                  <a:pt x="2376" y="508"/>
                  <a:pt x="1889" y="32"/>
                  <a:pt x="1214" y="0"/>
                </a:cubicBezTo>
                <a:cubicBezTo>
                  <a:pt x="1189" y="0"/>
                  <a:pt x="1166" y="0"/>
                  <a:pt x="1139" y="0"/>
                </a:cubicBezTo>
                <a:lnTo>
                  <a:pt x="1139" y="207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49" name="Freeform 4"/>
          <p:cNvSpPr>
            <a:spLocks noChangeArrowheads="1"/>
          </p:cNvSpPr>
          <p:nvPr/>
        </p:nvSpPr>
        <p:spPr bwMode="auto">
          <a:xfrm>
            <a:off x="8757391" y="5199277"/>
            <a:ext cx="4267261" cy="2801602"/>
          </a:xfrm>
          <a:custGeom>
            <a:avLst/>
            <a:gdLst>
              <a:gd name="T0" fmla="*/ 2449 w 5244"/>
              <a:gd name="T1" fmla="*/ 3443 h 3444"/>
              <a:gd name="T2" fmla="*/ 2449 w 5244"/>
              <a:gd name="T3" fmla="*/ 3443 h 3444"/>
              <a:gd name="T4" fmla="*/ 2378 w 5244"/>
              <a:gd name="T5" fmla="*/ 3414 h 3444"/>
              <a:gd name="T6" fmla="*/ 1221 w 5244"/>
              <a:gd name="T7" fmla="*/ 2876 h 3444"/>
              <a:gd name="T8" fmla="*/ 1149 w 5244"/>
              <a:gd name="T9" fmla="*/ 2876 h 3444"/>
              <a:gd name="T10" fmla="*/ 225 w 5244"/>
              <a:gd name="T11" fmla="*/ 3188 h 3444"/>
              <a:gd name="T12" fmla="*/ 167 w 5244"/>
              <a:gd name="T13" fmla="*/ 3207 h 3444"/>
              <a:gd name="T14" fmla="*/ 129 w 5244"/>
              <a:gd name="T15" fmla="*/ 3199 h 3444"/>
              <a:gd name="T16" fmla="*/ 66 w 5244"/>
              <a:gd name="T17" fmla="*/ 3128 h 3444"/>
              <a:gd name="T18" fmla="*/ 24 w 5244"/>
              <a:gd name="T19" fmla="*/ 2524 h 3444"/>
              <a:gd name="T20" fmla="*/ 678 w 5244"/>
              <a:gd name="T21" fmla="*/ 1366 h 3444"/>
              <a:gd name="T22" fmla="*/ 1194 w 5244"/>
              <a:gd name="T23" fmla="*/ 474 h 3444"/>
              <a:gd name="T24" fmla="*/ 2333 w 5244"/>
              <a:gd name="T25" fmla="*/ 0 h 3444"/>
              <a:gd name="T26" fmla="*/ 2336 w 5244"/>
              <a:gd name="T27" fmla="*/ 0 h 3444"/>
              <a:gd name="T28" fmla="*/ 2362 w 5244"/>
              <a:gd name="T29" fmla="*/ 5 h 3444"/>
              <a:gd name="T30" fmla="*/ 3377 w 5244"/>
              <a:gd name="T31" fmla="*/ 628 h 3444"/>
              <a:gd name="T32" fmla="*/ 3753 w 5244"/>
              <a:gd name="T33" fmla="*/ 1150 h 3444"/>
              <a:gd name="T34" fmla="*/ 3755 w 5244"/>
              <a:gd name="T35" fmla="*/ 1152 h 3444"/>
              <a:gd name="T36" fmla="*/ 3763 w 5244"/>
              <a:gd name="T37" fmla="*/ 1157 h 3444"/>
              <a:gd name="T38" fmla="*/ 3766 w 5244"/>
              <a:gd name="T39" fmla="*/ 1155 h 3444"/>
              <a:gd name="T40" fmla="*/ 4248 w 5244"/>
              <a:gd name="T41" fmla="*/ 1057 h 3444"/>
              <a:gd name="T42" fmla="*/ 4918 w 5244"/>
              <a:gd name="T43" fmla="*/ 1269 h 3444"/>
              <a:gd name="T44" fmla="*/ 5151 w 5244"/>
              <a:gd name="T45" fmla="*/ 2055 h 3444"/>
              <a:gd name="T46" fmla="*/ 4311 w 5244"/>
              <a:gd name="T47" fmla="*/ 2860 h 3444"/>
              <a:gd name="T48" fmla="*/ 3638 w 5244"/>
              <a:gd name="T49" fmla="*/ 2958 h 3444"/>
              <a:gd name="T50" fmla="*/ 3615 w 5244"/>
              <a:gd name="T51" fmla="*/ 2958 h 3444"/>
              <a:gd name="T52" fmla="*/ 3615 w 5244"/>
              <a:gd name="T53" fmla="*/ 2958 h 3444"/>
              <a:gd name="T54" fmla="*/ 3612 w 5244"/>
              <a:gd name="T55" fmla="*/ 2958 h 3444"/>
              <a:gd name="T56" fmla="*/ 3601 w 5244"/>
              <a:gd name="T57" fmla="*/ 2958 h 3444"/>
              <a:gd name="T58" fmla="*/ 3591 w 5244"/>
              <a:gd name="T59" fmla="*/ 2958 h 3444"/>
              <a:gd name="T60" fmla="*/ 3363 w 5244"/>
              <a:gd name="T61" fmla="*/ 2979 h 3444"/>
              <a:gd name="T62" fmla="*/ 3358 w 5244"/>
              <a:gd name="T63" fmla="*/ 2979 h 3444"/>
              <a:gd name="T64" fmla="*/ 2555 w 5244"/>
              <a:gd name="T65" fmla="*/ 3371 h 3444"/>
              <a:gd name="T66" fmla="*/ 2532 w 5244"/>
              <a:gd name="T67" fmla="*/ 3403 h 3444"/>
              <a:gd name="T68" fmla="*/ 2457 w 5244"/>
              <a:gd name="T69" fmla="*/ 3443 h 3444"/>
              <a:gd name="T70" fmla="*/ 2449 w 5244"/>
              <a:gd name="T71" fmla="*/ 3443 h 3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</a:cxnLst>
            <a:rect l="0" t="0" r="r" b="b"/>
            <a:pathLst>
              <a:path w="5244" h="3444">
                <a:moveTo>
                  <a:pt x="2449" y="3443"/>
                </a:moveTo>
                <a:lnTo>
                  <a:pt x="2449" y="3443"/>
                </a:lnTo>
                <a:cubicBezTo>
                  <a:pt x="2423" y="3443"/>
                  <a:pt x="2397" y="3432"/>
                  <a:pt x="2378" y="3414"/>
                </a:cubicBezTo>
                <a:cubicBezTo>
                  <a:pt x="2222" y="3263"/>
                  <a:pt x="1795" y="2905"/>
                  <a:pt x="1221" y="2876"/>
                </a:cubicBezTo>
                <a:cubicBezTo>
                  <a:pt x="1197" y="2876"/>
                  <a:pt x="1173" y="2876"/>
                  <a:pt x="1149" y="2876"/>
                </a:cubicBezTo>
                <a:cubicBezTo>
                  <a:pt x="834" y="2876"/>
                  <a:pt x="522" y="2979"/>
                  <a:pt x="225" y="3188"/>
                </a:cubicBezTo>
                <a:cubicBezTo>
                  <a:pt x="206" y="3199"/>
                  <a:pt x="188" y="3207"/>
                  <a:pt x="167" y="3207"/>
                </a:cubicBezTo>
                <a:cubicBezTo>
                  <a:pt x="154" y="3207"/>
                  <a:pt x="140" y="3204"/>
                  <a:pt x="129" y="3199"/>
                </a:cubicBezTo>
                <a:cubicBezTo>
                  <a:pt x="98" y="3186"/>
                  <a:pt x="74" y="3159"/>
                  <a:pt x="66" y="3128"/>
                </a:cubicBezTo>
                <a:cubicBezTo>
                  <a:pt x="16" y="2921"/>
                  <a:pt x="0" y="2712"/>
                  <a:pt x="24" y="2524"/>
                </a:cubicBezTo>
                <a:cubicBezTo>
                  <a:pt x="111" y="1817"/>
                  <a:pt x="522" y="1472"/>
                  <a:pt x="678" y="1366"/>
                </a:cubicBezTo>
                <a:cubicBezTo>
                  <a:pt x="678" y="1224"/>
                  <a:pt x="739" y="906"/>
                  <a:pt x="1194" y="474"/>
                </a:cubicBezTo>
                <a:cubicBezTo>
                  <a:pt x="1610" y="82"/>
                  <a:pt x="2087" y="11"/>
                  <a:pt x="2333" y="0"/>
                </a:cubicBezTo>
                <a:cubicBezTo>
                  <a:pt x="2333" y="0"/>
                  <a:pt x="2333" y="0"/>
                  <a:pt x="2336" y="0"/>
                </a:cubicBezTo>
                <a:cubicBezTo>
                  <a:pt x="2344" y="0"/>
                  <a:pt x="2354" y="3"/>
                  <a:pt x="2362" y="5"/>
                </a:cubicBezTo>
                <a:cubicBezTo>
                  <a:pt x="2741" y="103"/>
                  <a:pt x="3082" y="313"/>
                  <a:pt x="3377" y="628"/>
                </a:cubicBezTo>
                <a:cubicBezTo>
                  <a:pt x="3609" y="877"/>
                  <a:pt x="3731" y="1104"/>
                  <a:pt x="3753" y="1150"/>
                </a:cubicBezTo>
                <a:cubicBezTo>
                  <a:pt x="3753" y="1150"/>
                  <a:pt x="3755" y="1150"/>
                  <a:pt x="3755" y="1152"/>
                </a:cubicBezTo>
                <a:cubicBezTo>
                  <a:pt x="3758" y="1157"/>
                  <a:pt x="3760" y="1157"/>
                  <a:pt x="3763" y="1157"/>
                </a:cubicBezTo>
                <a:cubicBezTo>
                  <a:pt x="3763" y="1157"/>
                  <a:pt x="3766" y="1157"/>
                  <a:pt x="3766" y="1155"/>
                </a:cubicBezTo>
                <a:cubicBezTo>
                  <a:pt x="3901" y="1091"/>
                  <a:pt x="4070" y="1057"/>
                  <a:pt x="4248" y="1057"/>
                </a:cubicBezTo>
                <a:cubicBezTo>
                  <a:pt x="4510" y="1057"/>
                  <a:pt x="4748" y="1134"/>
                  <a:pt x="4918" y="1269"/>
                </a:cubicBezTo>
                <a:cubicBezTo>
                  <a:pt x="5076" y="1393"/>
                  <a:pt x="5243" y="1631"/>
                  <a:pt x="5151" y="2055"/>
                </a:cubicBezTo>
                <a:cubicBezTo>
                  <a:pt x="5063" y="2444"/>
                  <a:pt x="4780" y="2714"/>
                  <a:pt x="4311" y="2860"/>
                </a:cubicBezTo>
                <a:cubicBezTo>
                  <a:pt x="4007" y="2950"/>
                  <a:pt x="3720" y="2958"/>
                  <a:pt x="3638" y="2958"/>
                </a:cubicBezTo>
                <a:cubicBezTo>
                  <a:pt x="3628" y="2958"/>
                  <a:pt x="3620" y="2958"/>
                  <a:pt x="3615" y="2958"/>
                </a:cubicBezTo>
                <a:lnTo>
                  <a:pt x="3615" y="2958"/>
                </a:lnTo>
                <a:lnTo>
                  <a:pt x="3612" y="2958"/>
                </a:lnTo>
                <a:cubicBezTo>
                  <a:pt x="3609" y="2958"/>
                  <a:pt x="3604" y="2958"/>
                  <a:pt x="3601" y="2958"/>
                </a:cubicBezTo>
                <a:cubicBezTo>
                  <a:pt x="3596" y="2958"/>
                  <a:pt x="3594" y="2958"/>
                  <a:pt x="3591" y="2958"/>
                </a:cubicBezTo>
                <a:cubicBezTo>
                  <a:pt x="3488" y="2961"/>
                  <a:pt x="3366" y="2979"/>
                  <a:pt x="3363" y="2979"/>
                </a:cubicBezTo>
                <a:cubicBezTo>
                  <a:pt x="3360" y="2979"/>
                  <a:pt x="3360" y="2979"/>
                  <a:pt x="3358" y="2979"/>
                </a:cubicBezTo>
                <a:cubicBezTo>
                  <a:pt x="3011" y="3011"/>
                  <a:pt x="2744" y="3144"/>
                  <a:pt x="2555" y="3371"/>
                </a:cubicBezTo>
                <a:cubicBezTo>
                  <a:pt x="2547" y="3382"/>
                  <a:pt x="2539" y="3392"/>
                  <a:pt x="2532" y="3403"/>
                </a:cubicBezTo>
                <a:cubicBezTo>
                  <a:pt x="2513" y="3427"/>
                  <a:pt x="2487" y="3440"/>
                  <a:pt x="2457" y="3443"/>
                </a:cubicBezTo>
                <a:cubicBezTo>
                  <a:pt x="2455" y="3443"/>
                  <a:pt x="2452" y="3443"/>
                  <a:pt x="2449" y="3443"/>
                </a:cubicBezTo>
              </a:path>
            </a:pathLst>
          </a:custGeom>
          <a:solidFill>
            <a:schemeClr val="accent2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0" name="Freeform 5"/>
          <p:cNvSpPr>
            <a:spLocks noChangeArrowheads="1"/>
          </p:cNvSpPr>
          <p:nvPr/>
        </p:nvSpPr>
        <p:spPr bwMode="auto">
          <a:xfrm>
            <a:off x="8671184" y="5116666"/>
            <a:ext cx="4443267" cy="2970416"/>
          </a:xfrm>
          <a:custGeom>
            <a:avLst/>
            <a:gdLst>
              <a:gd name="T0" fmla="*/ 2439 w 5461"/>
              <a:gd name="T1" fmla="*/ 209 h 3650"/>
              <a:gd name="T2" fmla="*/ 2439 w 5461"/>
              <a:gd name="T3" fmla="*/ 209 h 3650"/>
              <a:gd name="T4" fmla="*/ 3405 w 5461"/>
              <a:gd name="T5" fmla="*/ 800 h 3650"/>
              <a:gd name="T6" fmla="*/ 3763 w 5461"/>
              <a:gd name="T7" fmla="*/ 1300 h 3650"/>
              <a:gd name="T8" fmla="*/ 3866 w 5461"/>
              <a:gd name="T9" fmla="*/ 1364 h 3650"/>
              <a:gd name="T10" fmla="*/ 3914 w 5461"/>
              <a:gd name="T11" fmla="*/ 1353 h 3650"/>
              <a:gd name="T12" fmla="*/ 4351 w 5461"/>
              <a:gd name="T13" fmla="*/ 1263 h 3650"/>
              <a:gd name="T14" fmla="*/ 4957 w 5461"/>
              <a:gd name="T15" fmla="*/ 1451 h 3650"/>
              <a:gd name="T16" fmla="*/ 5153 w 5461"/>
              <a:gd name="T17" fmla="*/ 2137 h 3650"/>
              <a:gd name="T18" fmla="*/ 4383 w 5461"/>
              <a:gd name="T19" fmla="*/ 2862 h 3650"/>
              <a:gd name="T20" fmla="*/ 3741 w 5461"/>
              <a:gd name="T21" fmla="*/ 2958 h 3650"/>
              <a:gd name="T22" fmla="*/ 3720 w 5461"/>
              <a:gd name="T23" fmla="*/ 2958 h 3650"/>
              <a:gd name="T24" fmla="*/ 3718 w 5461"/>
              <a:gd name="T25" fmla="*/ 2958 h 3650"/>
              <a:gd name="T26" fmla="*/ 3704 w 5461"/>
              <a:gd name="T27" fmla="*/ 2958 h 3650"/>
              <a:gd name="T28" fmla="*/ 3704 w 5461"/>
              <a:gd name="T29" fmla="*/ 2958 h 3650"/>
              <a:gd name="T30" fmla="*/ 3450 w 5461"/>
              <a:gd name="T31" fmla="*/ 2979 h 3650"/>
              <a:gd name="T32" fmla="*/ 2579 w 5461"/>
              <a:gd name="T33" fmla="*/ 3408 h 3650"/>
              <a:gd name="T34" fmla="*/ 2552 w 5461"/>
              <a:gd name="T35" fmla="*/ 3442 h 3650"/>
              <a:gd name="T36" fmla="*/ 1329 w 5461"/>
              <a:gd name="T37" fmla="*/ 2876 h 3650"/>
              <a:gd name="T38" fmla="*/ 1252 w 5461"/>
              <a:gd name="T39" fmla="*/ 2876 h 3650"/>
              <a:gd name="T40" fmla="*/ 270 w 5461"/>
              <a:gd name="T41" fmla="*/ 3204 h 3650"/>
              <a:gd name="T42" fmla="*/ 230 w 5461"/>
              <a:gd name="T43" fmla="*/ 2640 h 3650"/>
              <a:gd name="T44" fmla="*/ 892 w 5461"/>
              <a:gd name="T45" fmla="*/ 1523 h 3650"/>
              <a:gd name="T46" fmla="*/ 1369 w 5461"/>
              <a:gd name="T47" fmla="*/ 654 h 3650"/>
              <a:gd name="T48" fmla="*/ 2439 w 5461"/>
              <a:gd name="T49" fmla="*/ 209 h 3650"/>
              <a:gd name="T50" fmla="*/ 2439 w 5461"/>
              <a:gd name="T51" fmla="*/ 0 h 3650"/>
              <a:gd name="T52" fmla="*/ 2439 w 5461"/>
              <a:gd name="T53" fmla="*/ 0 h 3650"/>
              <a:gd name="T54" fmla="*/ 2431 w 5461"/>
              <a:gd name="T55" fmla="*/ 0 h 3650"/>
              <a:gd name="T56" fmla="*/ 1226 w 5461"/>
              <a:gd name="T57" fmla="*/ 503 h 3650"/>
              <a:gd name="T58" fmla="*/ 720 w 5461"/>
              <a:gd name="T59" fmla="*/ 1226 h 3650"/>
              <a:gd name="T60" fmla="*/ 680 w 5461"/>
              <a:gd name="T61" fmla="*/ 1414 h 3650"/>
              <a:gd name="T62" fmla="*/ 23 w 5461"/>
              <a:gd name="T63" fmla="*/ 2614 h 3650"/>
              <a:gd name="T64" fmla="*/ 69 w 5461"/>
              <a:gd name="T65" fmla="*/ 3254 h 3650"/>
              <a:gd name="T66" fmla="*/ 196 w 5461"/>
              <a:gd name="T67" fmla="*/ 3400 h 3650"/>
              <a:gd name="T68" fmla="*/ 270 w 5461"/>
              <a:gd name="T69" fmla="*/ 3413 h 3650"/>
              <a:gd name="T70" fmla="*/ 386 w 5461"/>
              <a:gd name="T71" fmla="*/ 3376 h 3650"/>
              <a:gd name="T72" fmla="*/ 1252 w 5461"/>
              <a:gd name="T73" fmla="*/ 3082 h 3650"/>
              <a:gd name="T74" fmla="*/ 1321 w 5461"/>
              <a:gd name="T75" fmla="*/ 3082 h 3650"/>
              <a:gd name="T76" fmla="*/ 2407 w 5461"/>
              <a:gd name="T77" fmla="*/ 3590 h 3650"/>
              <a:gd name="T78" fmla="*/ 2552 w 5461"/>
              <a:gd name="T79" fmla="*/ 3649 h 3650"/>
              <a:gd name="T80" fmla="*/ 2569 w 5461"/>
              <a:gd name="T81" fmla="*/ 3649 h 3650"/>
              <a:gd name="T82" fmla="*/ 2717 w 5461"/>
              <a:gd name="T83" fmla="*/ 3567 h 3650"/>
              <a:gd name="T84" fmla="*/ 2740 w 5461"/>
              <a:gd name="T85" fmla="*/ 3540 h 3650"/>
              <a:gd name="T86" fmla="*/ 3469 w 5461"/>
              <a:gd name="T87" fmla="*/ 3185 h 3650"/>
              <a:gd name="T88" fmla="*/ 3482 w 5461"/>
              <a:gd name="T89" fmla="*/ 3183 h 3650"/>
              <a:gd name="T90" fmla="*/ 3691 w 5461"/>
              <a:gd name="T91" fmla="*/ 3164 h 3650"/>
              <a:gd name="T92" fmla="*/ 3704 w 5461"/>
              <a:gd name="T93" fmla="*/ 3164 h 3650"/>
              <a:gd name="T94" fmla="*/ 3720 w 5461"/>
              <a:gd name="T95" fmla="*/ 3164 h 3650"/>
              <a:gd name="T96" fmla="*/ 3741 w 5461"/>
              <a:gd name="T97" fmla="*/ 3164 h 3650"/>
              <a:gd name="T98" fmla="*/ 4443 w 5461"/>
              <a:gd name="T99" fmla="*/ 3061 h 3650"/>
              <a:gd name="T100" fmla="*/ 5042 w 5461"/>
              <a:gd name="T101" fmla="*/ 2733 h 3650"/>
              <a:gd name="T102" fmla="*/ 5355 w 5461"/>
              <a:gd name="T103" fmla="*/ 2182 h 3650"/>
              <a:gd name="T104" fmla="*/ 5087 w 5461"/>
              <a:gd name="T105" fmla="*/ 1289 h 3650"/>
              <a:gd name="T106" fmla="*/ 4351 w 5461"/>
              <a:gd name="T107" fmla="*/ 1057 h 3650"/>
              <a:gd name="T108" fmla="*/ 3908 w 5461"/>
              <a:gd name="T109" fmla="*/ 1130 h 3650"/>
              <a:gd name="T110" fmla="*/ 3556 w 5461"/>
              <a:gd name="T111" fmla="*/ 659 h 3650"/>
              <a:gd name="T112" fmla="*/ 2492 w 5461"/>
              <a:gd name="T113" fmla="*/ 8 h 3650"/>
              <a:gd name="T114" fmla="*/ 2439 w 5461"/>
              <a:gd name="T115" fmla="*/ 0 h 3650"/>
              <a:gd name="T116" fmla="*/ 2439 w 5461"/>
              <a:gd name="T117" fmla="*/ 209 h 3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</a:cxnLst>
            <a:rect l="0" t="0" r="r" b="b"/>
            <a:pathLst>
              <a:path w="5461" h="3650">
                <a:moveTo>
                  <a:pt x="2439" y="209"/>
                </a:moveTo>
                <a:lnTo>
                  <a:pt x="2439" y="209"/>
                </a:lnTo>
                <a:cubicBezTo>
                  <a:pt x="2799" y="302"/>
                  <a:pt x="3122" y="500"/>
                  <a:pt x="3405" y="800"/>
                </a:cubicBezTo>
                <a:cubicBezTo>
                  <a:pt x="3646" y="1059"/>
                  <a:pt x="3763" y="1297"/>
                  <a:pt x="3763" y="1300"/>
                </a:cubicBezTo>
                <a:cubicBezTo>
                  <a:pt x="3784" y="1340"/>
                  <a:pt x="3823" y="1364"/>
                  <a:pt x="3866" y="1364"/>
                </a:cubicBezTo>
                <a:cubicBezTo>
                  <a:pt x="3882" y="1364"/>
                  <a:pt x="3898" y="1358"/>
                  <a:pt x="3914" y="1353"/>
                </a:cubicBezTo>
                <a:cubicBezTo>
                  <a:pt x="4033" y="1295"/>
                  <a:pt x="4189" y="1263"/>
                  <a:pt x="4351" y="1263"/>
                </a:cubicBezTo>
                <a:cubicBezTo>
                  <a:pt x="4565" y="1263"/>
                  <a:pt x="4793" y="1321"/>
                  <a:pt x="4957" y="1451"/>
                </a:cubicBezTo>
                <a:cubicBezTo>
                  <a:pt x="5153" y="1607"/>
                  <a:pt x="5219" y="1838"/>
                  <a:pt x="5153" y="2137"/>
                </a:cubicBezTo>
                <a:cubicBezTo>
                  <a:pt x="5073" y="2486"/>
                  <a:pt x="4817" y="2730"/>
                  <a:pt x="4383" y="2862"/>
                </a:cubicBezTo>
                <a:cubicBezTo>
                  <a:pt x="4094" y="2950"/>
                  <a:pt x="3818" y="2958"/>
                  <a:pt x="3741" y="2958"/>
                </a:cubicBezTo>
                <a:cubicBezTo>
                  <a:pt x="3728" y="2958"/>
                  <a:pt x="3720" y="2958"/>
                  <a:pt x="3720" y="2958"/>
                </a:cubicBezTo>
                <a:lnTo>
                  <a:pt x="3718" y="2958"/>
                </a:lnTo>
                <a:cubicBezTo>
                  <a:pt x="3712" y="2958"/>
                  <a:pt x="3710" y="2958"/>
                  <a:pt x="3704" y="2958"/>
                </a:cubicBezTo>
                <a:lnTo>
                  <a:pt x="3704" y="2958"/>
                </a:lnTo>
                <a:cubicBezTo>
                  <a:pt x="3591" y="2958"/>
                  <a:pt x="3450" y="2979"/>
                  <a:pt x="3450" y="2979"/>
                </a:cubicBezTo>
                <a:cubicBezTo>
                  <a:pt x="3077" y="3013"/>
                  <a:pt x="2783" y="3159"/>
                  <a:pt x="2579" y="3408"/>
                </a:cubicBezTo>
                <a:cubicBezTo>
                  <a:pt x="2571" y="3419"/>
                  <a:pt x="2560" y="3432"/>
                  <a:pt x="2552" y="3442"/>
                </a:cubicBezTo>
                <a:cubicBezTo>
                  <a:pt x="2399" y="3291"/>
                  <a:pt x="1946" y="2907"/>
                  <a:pt x="1329" y="2876"/>
                </a:cubicBezTo>
                <a:cubicBezTo>
                  <a:pt x="1305" y="2876"/>
                  <a:pt x="1279" y="2876"/>
                  <a:pt x="1252" y="2876"/>
                </a:cubicBezTo>
                <a:cubicBezTo>
                  <a:pt x="916" y="2876"/>
                  <a:pt x="585" y="2984"/>
                  <a:pt x="270" y="3204"/>
                </a:cubicBezTo>
                <a:cubicBezTo>
                  <a:pt x="219" y="3008"/>
                  <a:pt x="209" y="2812"/>
                  <a:pt x="230" y="2640"/>
                </a:cubicBezTo>
                <a:cubicBezTo>
                  <a:pt x="331" y="1822"/>
                  <a:pt x="892" y="1523"/>
                  <a:pt x="892" y="1523"/>
                </a:cubicBezTo>
                <a:cubicBezTo>
                  <a:pt x="892" y="1523"/>
                  <a:pt x="799" y="1191"/>
                  <a:pt x="1369" y="654"/>
                </a:cubicBezTo>
                <a:cubicBezTo>
                  <a:pt x="1755" y="286"/>
                  <a:pt x="2195" y="217"/>
                  <a:pt x="2439" y="209"/>
                </a:cubicBezTo>
                <a:lnTo>
                  <a:pt x="2439" y="0"/>
                </a:lnTo>
                <a:lnTo>
                  <a:pt x="2439" y="0"/>
                </a:lnTo>
                <a:cubicBezTo>
                  <a:pt x="2436" y="0"/>
                  <a:pt x="2433" y="0"/>
                  <a:pt x="2431" y="0"/>
                </a:cubicBezTo>
                <a:cubicBezTo>
                  <a:pt x="2171" y="10"/>
                  <a:pt x="1665" y="87"/>
                  <a:pt x="1226" y="503"/>
                </a:cubicBezTo>
                <a:cubicBezTo>
                  <a:pt x="964" y="749"/>
                  <a:pt x="794" y="993"/>
                  <a:pt x="720" y="1226"/>
                </a:cubicBezTo>
                <a:cubicBezTo>
                  <a:pt x="696" y="1300"/>
                  <a:pt x="686" y="1364"/>
                  <a:pt x="680" y="1414"/>
                </a:cubicBezTo>
                <a:cubicBezTo>
                  <a:pt x="487" y="1560"/>
                  <a:pt x="108" y="1925"/>
                  <a:pt x="23" y="2614"/>
                </a:cubicBezTo>
                <a:cubicBezTo>
                  <a:pt x="0" y="2815"/>
                  <a:pt x="16" y="3037"/>
                  <a:pt x="69" y="3254"/>
                </a:cubicBezTo>
                <a:cubicBezTo>
                  <a:pt x="84" y="3320"/>
                  <a:pt x="132" y="3373"/>
                  <a:pt x="196" y="3400"/>
                </a:cubicBezTo>
                <a:cubicBezTo>
                  <a:pt x="219" y="3408"/>
                  <a:pt x="243" y="3413"/>
                  <a:pt x="270" y="3413"/>
                </a:cubicBezTo>
                <a:cubicBezTo>
                  <a:pt x="309" y="3413"/>
                  <a:pt x="352" y="3400"/>
                  <a:pt x="386" y="3376"/>
                </a:cubicBezTo>
                <a:cubicBezTo>
                  <a:pt x="667" y="3180"/>
                  <a:pt x="958" y="3082"/>
                  <a:pt x="1252" y="3082"/>
                </a:cubicBezTo>
                <a:cubicBezTo>
                  <a:pt x="1276" y="3082"/>
                  <a:pt x="1297" y="3082"/>
                  <a:pt x="1321" y="3082"/>
                </a:cubicBezTo>
                <a:cubicBezTo>
                  <a:pt x="1859" y="3109"/>
                  <a:pt x="2261" y="3448"/>
                  <a:pt x="2407" y="3590"/>
                </a:cubicBezTo>
                <a:cubicBezTo>
                  <a:pt x="2447" y="3628"/>
                  <a:pt x="2500" y="3649"/>
                  <a:pt x="2552" y="3649"/>
                </a:cubicBezTo>
                <a:cubicBezTo>
                  <a:pt x="2558" y="3649"/>
                  <a:pt x="2563" y="3649"/>
                  <a:pt x="2569" y="3649"/>
                </a:cubicBezTo>
                <a:cubicBezTo>
                  <a:pt x="2627" y="3644"/>
                  <a:pt x="2682" y="3615"/>
                  <a:pt x="2717" y="3567"/>
                </a:cubicBezTo>
                <a:cubicBezTo>
                  <a:pt x="2725" y="3556"/>
                  <a:pt x="2732" y="3548"/>
                  <a:pt x="2740" y="3540"/>
                </a:cubicBezTo>
                <a:cubicBezTo>
                  <a:pt x="2907" y="3334"/>
                  <a:pt x="3154" y="3214"/>
                  <a:pt x="3469" y="3185"/>
                </a:cubicBezTo>
                <a:cubicBezTo>
                  <a:pt x="3474" y="3185"/>
                  <a:pt x="3477" y="3185"/>
                  <a:pt x="3482" y="3183"/>
                </a:cubicBezTo>
                <a:cubicBezTo>
                  <a:pt x="3482" y="3183"/>
                  <a:pt x="3599" y="3167"/>
                  <a:pt x="3691" y="3164"/>
                </a:cubicBezTo>
                <a:cubicBezTo>
                  <a:pt x="3694" y="3164"/>
                  <a:pt x="3699" y="3164"/>
                  <a:pt x="3704" y="3164"/>
                </a:cubicBezTo>
                <a:cubicBezTo>
                  <a:pt x="3710" y="3164"/>
                  <a:pt x="3715" y="3164"/>
                  <a:pt x="3720" y="3164"/>
                </a:cubicBezTo>
                <a:cubicBezTo>
                  <a:pt x="3728" y="3164"/>
                  <a:pt x="3736" y="3164"/>
                  <a:pt x="3741" y="3164"/>
                </a:cubicBezTo>
                <a:cubicBezTo>
                  <a:pt x="3826" y="3164"/>
                  <a:pt x="4128" y="3156"/>
                  <a:pt x="4443" y="3061"/>
                </a:cubicBezTo>
                <a:cubicBezTo>
                  <a:pt x="4690" y="2987"/>
                  <a:pt x="4891" y="2876"/>
                  <a:pt x="5042" y="2733"/>
                </a:cubicBezTo>
                <a:cubicBezTo>
                  <a:pt x="5201" y="2582"/>
                  <a:pt x="5307" y="2396"/>
                  <a:pt x="5355" y="2182"/>
                </a:cubicBezTo>
                <a:cubicBezTo>
                  <a:pt x="5460" y="1705"/>
                  <a:pt x="5267" y="1435"/>
                  <a:pt x="5087" y="1289"/>
                </a:cubicBezTo>
                <a:cubicBezTo>
                  <a:pt x="4896" y="1138"/>
                  <a:pt x="4637" y="1057"/>
                  <a:pt x="4351" y="1057"/>
                </a:cubicBezTo>
                <a:cubicBezTo>
                  <a:pt x="4195" y="1057"/>
                  <a:pt x="4038" y="1083"/>
                  <a:pt x="3908" y="1130"/>
                </a:cubicBezTo>
                <a:cubicBezTo>
                  <a:pt x="3850" y="1030"/>
                  <a:pt x="3734" y="850"/>
                  <a:pt x="3556" y="659"/>
                </a:cubicBezTo>
                <a:cubicBezTo>
                  <a:pt x="3246" y="331"/>
                  <a:pt x="2889" y="111"/>
                  <a:pt x="2492" y="8"/>
                </a:cubicBezTo>
                <a:cubicBezTo>
                  <a:pt x="2473" y="3"/>
                  <a:pt x="2457" y="0"/>
                  <a:pt x="2439" y="0"/>
                </a:cubicBezTo>
                <a:lnTo>
                  <a:pt x="2439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1" name="Freeform 6"/>
          <p:cNvSpPr>
            <a:spLocks noChangeArrowheads="1"/>
          </p:cNvSpPr>
          <p:nvPr/>
        </p:nvSpPr>
        <p:spPr bwMode="auto">
          <a:xfrm>
            <a:off x="10621624" y="6718607"/>
            <a:ext cx="4856344" cy="3785754"/>
          </a:xfrm>
          <a:custGeom>
            <a:avLst/>
            <a:gdLst>
              <a:gd name="T0" fmla="*/ 4388 w 5967"/>
              <a:gd name="T1" fmla="*/ 4650 h 4651"/>
              <a:gd name="T2" fmla="*/ 4388 w 5967"/>
              <a:gd name="T3" fmla="*/ 4650 h 4651"/>
              <a:gd name="T4" fmla="*/ 4364 w 5967"/>
              <a:gd name="T5" fmla="*/ 4647 h 4651"/>
              <a:gd name="T6" fmla="*/ 2979 w 5967"/>
              <a:gd name="T7" fmla="*/ 3702 h 4651"/>
              <a:gd name="T8" fmla="*/ 2780 w 5967"/>
              <a:gd name="T9" fmla="*/ 3167 h 4651"/>
              <a:gd name="T10" fmla="*/ 2460 w 5967"/>
              <a:gd name="T11" fmla="*/ 3212 h 4651"/>
              <a:gd name="T12" fmla="*/ 1960 w 5967"/>
              <a:gd name="T13" fmla="*/ 3082 h 4651"/>
              <a:gd name="T14" fmla="*/ 1279 w 5967"/>
              <a:gd name="T15" fmla="*/ 3262 h 4651"/>
              <a:gd name="T16" fmla="*/ 392 w 5967"/>
              <a:gd name="T17" fmla="*/ 2883 h 4651"/>
              <a:gd name="T18" fmla="*/ 13 w 5967"/>
              <a:gd name="T19" fmla="*/ 2388 h 4651"/>
              <a:gd name="T20" fmla="*/ 0 w 5967"/>
              <a:gd name="T21" fmla="*/ 2333 h 4651"/>
              <a:gd name="T22" fmla="*/ 283 w 5967"/>
              <a:gd name="T23" fmla="*/ 1520 h 4651"/>
              <a:gd name="T24" fmla="*/ 1070 w 5967"/>
              <a:gd name="T25" fmla="*/ 1136 h 4651"/>
              <a:gd name="T26" fmla="*/ 1311 w 5967"/>
              <a:gd name="T27" fmla="*/ 1115 h 4651"/>
              <a:gd name="T28" fmla="*/ 1321 w 5967"/>
              <a:gd name="T29" fmla="*/ 1115 h 4651"/>
              <a:gd name="T30" fmla="*/ 1329 w 5967"/>
              <a:gd name="T31" fmla="*/ 1115 h 4651"/>
              <a:gd name="T32" fmla="*/ 1353 w 5967"/>
              <a:gd name="T33" fmla="*/ 1115 h 4651"/>
              <a:gd name="T34" fmla="*/ 2023 w 5967"/>
              <a:gd name="T35" fmla="*/ 1017 h 4651"/>
              <a:gd name="T36" fmla="*/ 2881 w 5967"/>
              <a:gd name="T37" fmla="*/ 198 h 4651"/>
              <a:gd name="T38" fmla="*/ 2892 w 5967"/>
              <a:gd name="T39" fmla="*/ 145 h 4651"/>
              <a:gd name="T40" fmla="*/ 2971 w 5967"/>
              <a:gd name="T41" fmla="*/ 61 h 4651"/>
              <a:gd name="T42" fmla="*/ 3501 w 5967"/>
              <a:gd name="T43" fmla="*/ 0 h 4651"/>
              <a:gd name="T44" fmla="*/ 4333 w 5967"/>
              <a:gd name="T45" fmla="*/ 254 h 4651"/>
              <a:gd name="T46" fmla="*/ 4860 w 5967"/>
              <a:gd name="T47" fmla="*/ 1271 h 4651"/>
              <a:gd name="T48" fmla="*/ 4788 w 5967"/>
              <a:gd name="T49" fmla="*/ 1382 h 4651"/>
              <a:gd name="T50" fmla="*/ 4441 w 5967"/>
              <a:gd name="T51" fmla="*/ 1625 h 4651"/>
              <a:gd name="T52" fmla="*/ 4359 w 5967"/>
              <a:gd name="T53" fmla="*/ 2235 h 4651"/>
              <a:gd name="T54" fmla="*/ 4367 w 5967"/>
              <a:gd name="T55" fmla="*/ 2240 h 4651"/>
              <a:gd name="T56" fmla="*/ 4372 w 5967"/>
              <a:gd name="T57" fmla="*/ 2240 h 4651"/>
              <a:gd name="T58" fmla="*/ 4375 w 5967"/>
              <a:gd name="T59" fmla="*/ 2227 h 4651"/>
              <a:gd name="T60" fmla="*/ 4454 w 5967"/>
              <a:gd name="T61" fmla="*/ 1636 h 4651"/>
              <a:gd name="T62" fmla="*/ 5034 w 5967"/>
              <a:gd name="T63" fmla="*/ 1364 h 4651"/>
              <a:gd name="T64" fmla="*/ 5108 w 5967"/>
              <a:gd name="T65" fmla="*/ 1366 h 4651"/>
              <a:gd name="T66" fmla="*/ 5884 w 5967"/>
              <a:gd name="T67" fmla="*/ 1753 h 4651"/>
              <a:gd name="T68" fmla="*/ 5911 w 5967"/>
              <a:gd name="T69" fmla="*/ 1814 h 4651"/>
              <a:gd name="T70" fmla="*/ 5132 w 5967"/>
              <a:gd name="T71" fmla="*/ 3246 h 4651"/>
              <a:gd name="T72" fmla="*/ 4333 w 5967"/>
              <a:gd name="T73" fmla="*/ 3585 h 4651"/>
              <a:gd name="T74" fmla="*/ 4356 w 5967"/>
              <a:gd name="T75" fmla="*/ 3948 h 4651"/>
              <a:gd name="T76" fmla="*/ 4714 w 5967"/>
              <a:gd name="T77" fmla="*/ 4247 h 4651"/>
              <a:gd name="T78" fmla="*/ 4783 w 5967"/>
              <a:gd name="T79" fmla="*/ 4332 h 4651"/>
              <a:gd name="T80" fmla="*/ 4740 w 5967"/>
              <a:gd name="T81" fmla="*/ 4430 h 4651"/>
              <a:gd name="T82" fmla="*/ 4446 w 5967"/>
              <a:gd name="T83" fmla="*/ 4631 h 4651"/>
              <a:gd name="T84" fmla="*/ 4388 w 5967"/>
              <a:gd name="T85" fmla="*/ 4650 h 465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</a:cxnLst>
            <a:rect l="0" t="0" r="r" b="b"/>
            <a:pathLst>
              <a:path w="5967" h="4651">
                <a:moveTo>
                  <a:pt x="4388" y="4650"/>
                </a:moveTo>
                <a:lnTo>
                  <a:pt x="4388" y="4650"/>
                </a:lnTo>
                <a:cubicBezTo>
                  <a:pt x="4380" y="4650"/>
                  <a:pt x="4372" y="4647"/>
                  <a:pt x="4364" y="4647"/>
                </a:cubicBezTo>
                <a:cubicBezTo>
                  <a:pt x="3556" y="4446"/>
                  <a:pt x="3167" y="4022"/>
                  <a:pt x="2979" y="3702"/>
                </a:cubicBezTo>
                <a:cubicBezTo>
                  <a:pt x="2855" y="3487"/>
                  <a:pt x="2805" y="3291"/>
                  <a:pt x="2780" y="3167"/>
                </a:cubicBezTo>
                <a:cubicBezTo>
                  <a:pt x="2672" y="3196"/>
                  <a:pt x="2563" y="3212"/>
                  <a:pt x="2460" y="3212"/>
                </a:cubicBezTo>
                <a:cubicBezTo>
                  <a:pt x="2216" y="3212"/>
                  <a:pt x="2044" y="3132"/>
                  <a:pt x="1960" y="3082"/>
                </a:cubicBezTo>
                <a:cubicBezTo>
                  <a:pt x="1729" y="3201"/>
                  <a:pt x="1499" y="3262"/>
                  <a:pt x="1279" y="3262"/>
                </a:cubicBezTo>
                <a:cubicBezTo>
                  <a:pt x="956" y="3262"/>
                  <a:pt x="659" y="3135"/>
                  <a:pt x="392" y="2883"/>
                </a:cubicBezTo>
                <a:cubicBezTo>
                  <a:pt x="186" y="2690"/>
                  <a:pt x="58" y="2473"/>
                  <a:pt x="13" y="2388"/>
                </a:cubicBezTo>
                <a:cubicBezTo>
                  <a:pt x="3" y="2373"/>
                  <a:pt x="0" y="2354"/>
                  <a:pt x="0" y="2333"/>
                </a:cubicBezTo>
                <a:cubicBezTo>
                  <a:pt x="13" y="2105"/>
                  <a:pt x="74" y="1776"/>
                  <a:pt x="283" y="1520"/>
                </a:cubicBezTo>
                <a:cubicBezTo>
                  <a:pt x="466" y="1297"/>
                  <a:pt x="731" y="1167"/>
                  <a:pt x="1070" y="1136"/>
                </a:cubicBezTo>
                <a:cubicBezTo>
                  <a:pt x="1311" y="1115"/>
                  <a:pt x="1311" y="1115"/>
                  <a:pt x="1311" y="1115"/>
                </a:cubicBezTo>
                <a:cubicBezTo>
                  <a:pt x="1313" y="1115"/>
                  <a:pt x="1316" y="1115"/>
                  <a:pt x="1321" y="1115"/>
                </a:cubicBezTo>
                <a:cubicBezTo>
                  <a:pt x="1321" y="1115"/>
                  <a:pt x="1327" y="1115"/>
                  <a:pt x="1329" y="1115"/>
                </a:cubicBezTo>
                <a:cubicBezTo>
                  <a:pt x="1332" y="1115"/>
                  <a:pt x="1340" y="1115"/>
                  <a:pt x="1353" y="1115"/>
                </a:cubicBezTo>
                <a:cubicBezTo>
                  <a:pt x="1432" y="1115"/>
                  <a:pt x="1719" y="1107"/>
                  <a:pt x="2023" y="1017"/>
                </a:cubicBezTo>
                <a:cubicBezTo>
                  <a:pt x="2497" y="873"/>
                  <a:pt x="2794" y="590"/>
                  <a:pt x="2881" y="198"/>
                </a:cubicBezTo>
                <a:cubicBezTo>
                  <a:pt x="2884" y="180"/>
                  <a:pt x="2887" y="164"/>
                  <a:pt x="2892" y="145"/>
                </a:cubicBezTo>
                <a:cubicBezTo>
                  <a:pt x="2897" y="103"/>
                  <a:pt x="2929" y="71"/>
                  <a:pt x="2971" y="61"/>
                </a:cubicBezTo>
                <a:cubicBezTo>
                  <a:pt x="3159" y="21"/>
                  <a:pt x="3340" y="0"/>
                  <a:pt x="3501" y="0"/>
                </a:cubicBezTo>
                <a:cubicBezTo>
                  <a:pt x="3832" y="0"/>
                  <a:pt x="4113" y="84"/>
                  <a:pt x="4333" y="254"/>
                </a:cubicBezTo>
                <a:cubicBezTo>
                  <a:pt x="4735" y="561"/>
                  <a:pt x="4835" y="1067"/>
                  <a:pt x="4860" y="1271"/>
                </a:cubicBezTo>
                <a:cubicBezTo>
                  <a:pt x="4865" y="1318"/>
                  <a:pt x="4835" y="1366"/>
                  <a:pt x="4788" y="1382"/>
                </a:cubicBezTo>
                <a:cubicBezTo>
                  <a:pt x="4645" y="1424"/>
                  <a:pt x="4523" y="1509"/>
                  <a:pt x="4441" y="1625"/>
                </a:cubicBezTo>
                <a:cubicBezTo>
                  <a:pt x="4308" y="1803"/>
                  <a:pt x="4279" y="2036"/>
                  <a:pt x="4359" y="2235"/>
                </a:cubicBezTo>
                <a:cubicBezTo>
                  <a:pt x="4359" y="2240"/>
                  <a:pt x="4364" y="2240"/>
                  <a:pt x="4367" y="2240"/>
                </a:cubicBezTo>
                <a:cubicBezTo>
                  <a:pt x="4367" y="2240"/>
                  <a:pt x="4369" y="2240"/>
                  <a:pt x="4372" y="2240"/>
                </a:cubicBezTo>
                <a:cubicBezTo>
                  <a:pt x="4375" y="2237"/>
                  <a:pt x="4377" y="2232"/>
                  <a:pt x="4375" y="2227"/>
                </a:cubicBezTo>
                <a:cubicBezTo>
                  <a:pt x="4298" y="2036"/>
                  <a:pt x="4327" y="1808"/>
                  <a:pt x="4454" y="1636"/>
                </a:cubicBezTo>
                <a:cubicBezTo>
                  <a:pt x="4584" y="1462"/>
                  <a:pt x="4791" y="1364"/>
                  <a:pt x="5034" y="1364"/>
                </a:cubicBezTo>
                <a:cubicBezTo>
                  <a:pt x="5058" y="1364"/>
                  <a:pt x="5084" y="1364"/>
                  <a:pt x="5108" y="1366"/>
                </a:cubicBezTo>
                <a:cubicBezTo>
                  <a:pt x="5476" y="1395"/>
                  <a:pt x="5733" y="1591"/>
                  <a:pt x="5884" y="1753"/>
                </a:cubicBezTo>
                <a:cubicBezTo>
                  <a:pt x="5900" y="1769"/>
                  <a:pt x="5911" y="1790"/>
                  <a:pt x="5911" y="1814"/>
                </a:cubicBezTo>
                <a:cubicBezTo>
                  <a:pt x="5966" y="2399"/>
                  <a:pt x="5696" y="2894"/>
                  <a:pt x="5132" y="3246"/>
                </a:cubicBezTo>
                <a:cubicBezTo>
                  <a:pt x="4801" y="3453"/>
                  <a:pt x="4467" y="3551"/>
                  <a:pt x="4333" y="3585"/>
                </a:cubicBezTo>
                <a:cubicBezTo>
                  <a:pt x="4295" y="3720"/>
                  <a:pt x="4303" y="3842"/>
                  <a:pt x="4356" y="3948"/>
                </a:cubicBezTo>
                <a:cubicBezTo>
                  <a:pt x="4459" y="4157"/>
                  <a:pt x="4711" y="4247"/>
                  <a:pt x="4714" y="4247"/>
                </a:cubicBezTo>
                <a:cubicBezTo>
                  <a:pt x="4751" y="4260"/>
                  <a:pt x="4777" y="4292"/>
                  <a:pt x="4783" y="4332"/>
                </a:cubicBezTo>
                <a:cubicBezTo>
                  <a:pt x="4791" y="4369"/>
                  <a:pt x="4772" y="4409"/>
                  <a:pt x="4740" y="4430"/>
                </a:cubicBezTo>
                <a:cubicBezTo>
                  <a:pt x="4446" y="4631"/>
                  <a:pt x="4446" y="4631"/>
                  <a:pt x="4446" y="4631"/>
                </a:cubicBezTo>
                <a:cubicBezTo>
                  <a:pt x="4431" y="4642"/>
                  <a:pt x="4409" y="4650"/>
                  <a:pt x="4388" y="4650"/>
                </a:cubicBezTo>
              </a:path>
            </a:pathLst>
          </a:custGeom>
          <a:solidFill>
            <a:schemeClr val="accent6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2" name="Freeform 7"/>
          <p:cNvSpPr>
            <a:spLocks noChangeArrowheads="1"/>
          </p:cNvSpPr>
          <p:nvPr/>
        </p:nvSpPr>
        <p:spPr bwMode="auto">
          <a:xfrm>
            <a:off x="10531825" y="6632404"/>
            <a:ext cx="5032350" cy="3954569"/>
          </a:xfrm>
          <a:custGeom>
            <a:avLst/>
            <a:gdLst>
              <a:gd name="T0" fmla="*/ 3607 w 6182"/>
              <a:gd name="T1" fmla="*/ 209 h 4860"/>
              <a:gd name="T2" fmla="*/ 4862 w 6182"/>
              <a:gd name="T3" fmla="*/ 1388 h 4860"/>
              <a:gd name="T4" fmla="*/ 4370 w 6182"/>
              <a:gd name="T5" fmla="*/ 2381 h 4860"/>
              <a:gd name="T6" fmla="*/ 4515 w 6182"/>
              <a:gd name="T7" fmla="*/ 2441 h 4860"/>
              <a:gd name="T8" fmla="*/ 4645 w 6182"/>
              <a:gd name="T9" fmla="*/ 1803 h 4860"/>
              <a:gd name="T10" fmla="*/ 5206 w 6182"/>
              <a:gd name="T11" fmla="*/ 1575 h 4860"/>
              <a:gd name="T12" fmla="*/ 4356 w 6182"/>
              <a:gd name="T13" fmla="*/ 3604 h 4860"/>
              <a:gd name="T14" fmla="*/ 4494 w 6182"/>
              <a:gd name="T15" fmla="*/ 4653 h 4860"/>
              <a:gd name="T16" fmla="*/ 2566 w 6182"/>
              <a:gd name="T17" fmla="*/ 3215 h 4860"/>
              <a:gd name="T18" fmla="*/ 1385 w 6182"/>
              <a:gd name="T19" fmla="*/ 3265 h 4860"/>
              <a:gd name="T20" fmla="*/ 469 w 6182"/>
              <a:gd name="T21" fmla="*/ 1692 h 4860"/>
              <a:gd name="T22" fmla="*/ 1427 w 6182"/>
              <a:gd name="T23" fmla="*/ 1324 h 4860"/>
              <a:gd name="T24" fmla="*/ 1459 w 6182"/>
              <a:gd name="T25" fmla="*/ 1324 h 4860"/>
              <a:gd name="T26" fmla="*/ 3088 w 6182"/>
              <a:gd name="T27" fmla="*/ 326 h 4860"/>
              <a:gd name="T28" fmla="*/ 3607 w 6182"/>
              <a:gd name="T29" fmla="*/ 209 h 4860"/>
              <a:gd name="T30" fmla="*/ 3607 w 6182"/>
              <a:gd name="T31" fmla="*/ 0 h 4860"/>
              <a:gd name="T32" fmla="*/ 3053 w 6182"/>
              <a:gd name="T33" fmla="*/ 66 h 4860"/>
              <a:gd name="T34" fmla="*/ 2886 w 6182"/>
              <a:gd name="T35" fmla="*/ 281 h 4860"/>
              <a:gd name="T36" fmla="*/ 1459 w 6182"/>
              <a:gd name="T37" fmla="*/ 1117 h 4860"/>
              <a:gd name="T38" fmla="*/ 1427 w 6182"/>
              <a:gd name="T39" fmla="*/ 1117 h 4860"/>
              <a:gd name="T40" fmla="*/ 1168 w 6182"/>
              <a:gd name="T41" fmla="*/ 1138 h 4860"/>
              <a:gd name="T42" fmla="*/ 307 w 6182"/>
              <a:gd name="T43" fmla="*/ 1562 h 4860"/>
              <a:gd name="T44" fmla="*/ 27 w 6182"/>
              <a:gd name="T45" fmla="*/ 2542 h 4860"/>
              <a:gd name="T46" fmla="*/ 1385 w 6182"/>
              <a:gd name="T47" fmla="*/ 3474 h 4860"/>
              <a:gd name="T48" fmla="*/ 2566 w 6182"/>
              <a:gd name="T49" fmla="*/ 3421 h 4860"/>
              <a:gd name="T50" fmla="*/ 2995 w 6182"/>
              <a:gd name="T51" fmla="*/ 3861 h 4860"/>
              <a:gd name="T52" fmla="*/ 4446 w 6182"/>
              <a:gd name="T53" fmla="*/ 4851 h 4860"/>
              <a:gd name="T54" fmla="*/ 4611 w 6182"/>
              <a:gd name="T55" fmla="*/ 4822 h 4860"/>
              <a:gd name="T56" fmla="*/ 4995 w 6182"/>
              <a:gd name="T57" fmla="*/ 4422 h 4860"/>
              <a:gd name="T58" fmla="*/ 4629 w 6182"/>
              <a:gd name="T59" fmla="*/ 4110 h 4860"/>
              <a:gd name="T60" fmla="*/ 5291 w 6182"/>
              <a:gd name="T61" fmla="*/ 3442 h 4860"/>
              <a:gd name="T62" fmla="*/ 6067 w 6182"/>
              <a:gd name="T63" fmla="*/ 1787 h 4860"/>
              <a:gd name="T64" fmla="*/ 5140 w 6182"/>
              <a:gd name="T65" fmla="*/ 1366 h 4860"/>
              <a:gd name="T66" fmla="*/ 5069 w 6182"/>
              <a:gd name="T67" fmla="*/ 1363 h 4860"/>
              <a:gd name="T68" fmla="*/ 3607 w 6182"/>
              <a:gd name="T69" fmla="*/ 0 h 48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6182" h="4860">
                <a:moveTo>
                  <a:pt x="3607" y="209"/>
                </a:moveTo>
                <a:lnTo>
                  <a:pt x="3607" y="209"/>
                </a:lnTo>
                <a:cubicBezTo>
                  <a:pt x="3917" y="209"/>
                  <a:pt x="4174" y="286"/>
                  <a:pt x="4375" y="442"/>
                </a:cubicBezTo>
                <a:cubicBezTo>
                  <a:pt x="4751" y="728"/>
                  <a:pt x="4841" y="1210"/>
                  <a:pt x="4862" y="1388"/>
                </a:cubicBezTo>
                <a:cubicBezTo>
                  <a:pt x="4701" y="1440"/>
                  <a:pt x="4560" y="1536"/>
                  <a:pt x="4462" y="1671"/>
                </a:cubicBezTo>
                <a:cubicBezTo>
                  <a:pt x="4311" y="1877"/>
                  <a:pt x="4274" y="2150"/>
                  <a:pt x="4370" y="2381"/>
                </a:cubicBezTo>
                <a:cubicBezTo>
                  <a:pt x="4385" y="2423"/>
                  <a:pt x="4428" y="2449"/>
                  <a:pt x="4473" y="2449"/>
                </a:cubicBezTo>
                <a:cubicBezTo>
                  <a:pt x="4486" y="2449"/>
                  <a:pt x="4502" y="2446"/>
                  <a:pt x="4515" y="2441"/>
                </a:cubicBezTo>
                <a:cubicBezTo>
                  <a:pt x="4573" y="2420"/>
                  <a:pt x="4600" y="2354"/>
                  <a:pt x="4579" y="2296"/>
                </a:cubicBezTo>
                <a:cubicBezTo>
                  <a:pt x="4513" y="2137"/>
                  <a:pt x="4539" y="1949"/>
                  <a:pt x="4645" y="1803"/>
                </a:cubicBezTo>
                <a:cubicBezTo>
                  <a:pt x="4753" y="1652"/>
                  <a:pt x="4928" y="1573"/>
                  <a:pt x="5140" y="1573"/>
                </a:cubicBezTo>
                <a:cubicBezTo>
                  <a:pt x="5162" y="1573"/>
                  <a:pt x="5185" y="1573"/>
                  <a:pt x="5206" y="1575"/>
                </a:cubicBezTo>
                <a:cubicBezTo>
                  <a:pt x="5548" y="1602"/>
                  <a:pt x="5787" y="1790"/>
                  <a:pt x="5916" y="1928"/>
                </a:cubicBezTo>
                <a:cubicBezTo>
                  <a:pt x="6040" y="3259"/>
                  <a:pt x="4356" y="3604"/>
                  <a:pt x="4356" y="3604"/>
                </a:cubicBezTo>
                <a:cubicBezTo>
                  <a:pt x="4142" y="4237"/>
                  <a:pt x="4788" y="4451"/>
                  <a:pt x="4788" y="4451"/>
                </a:cubicBezTo>
                <a:cubicBezTo>
                  <a:pt x="4494" y="4653"/>
                  <a:pt x="4494" y="4653"/>
                  <a:pt x="4494" y="4653"/>
                </a:cubicBezTo>
                <a:cubicBezTo>
                  <a:pt x="3001" y="4282"/>
                  <a:pt x="2976" y="3138"/>
                  <a:pt x="2976" y="3138"/>
                </a:cubicBezTo>
                <a:cubicBezTo>
                  <a:pt x="2821" y="3194"/>
                  <a:pt x="2683" y="3215"/>
                  <a:pt x="2566" y="3215"/>
                </a:cubicBezTo>
                <a:cubicBezTo>
                  <a:pt x="2248" y="3215"/>
                  <a:pt x="2073" y="3066"/>
                  <a:pt x="2073" y="3066"/>
                </a:cubicBezTo>
                <a:cubicBezTo>
                  <a:pt x="1816" y="3209"/>
                  <a:pt x="1589" y="3265"/>
                  <a:pt x="1385" y="3265"/>
                </a:cubicBezTo>
                <a:cubicBezTo>
                  <a:pt x="691" y="3265"/>
                  <a:pt x="294" y="2603"/>
                  <a:pt x="209" y="2446"/>
                </a:cubicBezTo>
                <a:cubicBezTo>
                  <a:pt x="220" y="2240"/>
                  <a:pt x="273" y="1930"/>
                  <a:pt x="469" y="1692"/>
                </a:cubicBezTo>
                <a:cubicBezTo>
                  <a:pt x="633" y="1491"/>
                  <a:pt x="874" y="1374"/>
                  <a:pt x="1187" y="1345"/>
                </a:cubicBezTo>
                <a:cubicBezTo>
                  <a:pt x="1427" y="1324"/>
                  <a:pt x="1427" y="1324"/>
                  <a:pt x="1427" y="1324"/>
                </a:cubicBezTo>
                <a:cubicBezTo>
                  <a:pt x="1427" y="1324"/>
                  <a:pt x="1427" y="1324"/>
                  <a:pt x="1430" y="1324"/>
                </a:cubicBezTo>
                <a:cubicBezTo>
                  <a:pt x="1430" y="1324"/>
                  <a:pt x="1441" y="1324"/>
                  <a:pt x="1459" y="1324"/>
                </a:cubicBezTo>
                <a:cubicBezTo>
                  <a:pt x="1552" y="1324"/>
                  <a:pt x="1843" y="1316"/>
                  <a:pt x="2158" y="1221"/>
                </a:cubicBezTo>
                <a:cubicBezTo>
                  <a:pt x="2669" y="1067"/>
                  <a:pt x="2993" y="757"/>
                  <a:pt x="3088" y="326"/>
                </a:cubicBezTo>
                <a:cubicBezTo>
                  <a:pt x="3093" y="307"/>
                  <a:pt x="3096" y="289"/>
                  <a:pt x="3099" y="267"/>
                </a:cubicBezTo>
                <a:cubicBezTo>
                  <a:pt x="3281" y="228"/>
                  <a:pt x="3451" y="209"/>
                  <a:pt x="3607" y="209"/>
                </a:cubicBezTo>
                <a:lnTo>
                  <a:pt x="3607" y="0"/>
                </a:lnTo>
                <a:lnTo>
                  <a:pt x="3607" y="0"/>
                </a:lnTo>
                <a:lnTo>
                  <a:pt x="3607" y="0"/>
                </a:lnTo>
                <a:cubicBezTo>
                  <a:pt x="3437" y="0"/>
                  <a:pt x="3250" y="24"/>
                  <a:pt x="3053" y="66"/>
                </a:cubicBezTo>
                <a:cubicBezTo>
                  <a:pt x="2971" y="84"/>
                  <a:pt x="2911" y="151"/>
                  <a:pt x="2894" y="233"/>
                </a:cubicBezTo>
                <a:cubicBezTo>
                  <a:pt x="2892" y="249"/>
                  <a:pt x="2889" y="267"/>
                  <a:pt x="2886" y="281"/>
                </a:cubicBezTo>
                <a:cubicBezTo>
                  <a:pt x="2805" y="640"/>
                  <a:pt x="2540" y="889"/>
                  <a:pt x="2098" y="1022"/>
                </a:cubicBezTo>
                <a:cubicBezTo>
                  <a:pt x="1809" y="1109"/>
                  <a:pt x="1536" y="1117"/>
                  <a:pt x="1459" y="1117"/>
                </a:cubicBezTo>
                <a:cubicBezTo>
                  <a:pt x="1449" y="1117"/>
                  <a:pt x="1443" y="1117"/>
                  <a:pt x="1441" y="1117"/>
                </a:cubicBezTo>
                <a:cubicBezTo>
                  <a:pt x="1435" y="1117"/>
                  <a:pt x="1430" y="1117"/>
                  <a:pt x="1427" y="1117"/>
                </a:cubicBezTo>
                <a:cubicBezTo>
                  <a:pt x="1419" y="1117"/>
                  <a:pt x="1414" y="1117"/>
                  <a:pt x="1409" y="1117"/>
                </a:cubicBezTo>
                <a:cubicBezTo>
                  <a:pt x="1168" y="1138"/>
                  <a:pt x="1168" y="1138"/>
                  <a:pt x="1168" y="1138"/>
                </a:cubicBezTo>
                <a:lnTo>
                  <a:pt x="1168" y="1138"/>
                </a:lnTo>
                <a:cubicBezTo>
                  <a:pt x="800" y="1173"/>
                  <a:pt x="509" y="1316"/>
                  <a:pt x="307" y="1562"/>
                </a:cubicBezTo>
                <a:cubicBezTo>
                  <a:pt x="82" y="1840"/>
                  <a:pt x="16" y="2190"/>
                  <a:pt x="3" y="2433"/>
                </a:cubicBezTo>
                <a:cubicBezTo>
                  <a:pt x="0" y="2471"/>
                  <a:pt x="8" y="2510"/>
                  <a:pt x="27" y="2542"/>
                </a:cubicBezTo>
                <a:cubicBezTo>
                  <a:pt x="74" y="2632"/>
                  <a:pt x="209" y="2860"/>
                  <a:pt x="426" y="3066"/>
                </a:cubicBezTo>
                <a:cubicBezTo>
                  <a:pt x="710" y="3331"/>
                  <a:pt x="1041" y="3474"/>
                  <a:pt x="1385" y="3474"/>
                </a:cubicBezTo>
                <a:cubicBezTo>
                  <a:pt x="1605" y="3474"/>
                  <a:pt x="1833" y="3416"/>
                  <a:pt x="2063" y="3305"/>
                </a:cubicBezTo>
                <a:cubicBezTo>
                  <a:pt x="2169" y="3357"/>
                  <a:pt x="2338" y="3421"/>
                  <a:pt x="2566" y="3421"/>
                </a:cubicBezTo>
                <a:cubicBezTo>
                  <a:pt x="2646" y="3421"/>
                  <a:pt x="2728" y="3413"/>
                  <a:pt x="2810" y="3397"/>
                </a:cubicBezTo>
                <a:cubicBezTo>
                  <a:pt x="2839" y="3524"/>
                  <a:pt x="2897" y="3689"/>
                  <a:pt x="2995" y="3861"/>
                </a:cubicBezTo>
                <a:cubicBezTo>
                  <a:pt x="3122" y="4078"/>
                  <a:pt x="3292" y="4266"/>
                  <a:pt x="3503" y="4425"/>
                </a:cubicBezTo>
                <a:cubicBezTo>
                  <a:pt x="3760" y="4618"/>
                  <a:pt x="4078" y="4761"/>
                  <a:pt x="4446" y="4851"/>
                </a:cubicBezTo>
                <a:cubicBezTo>
                  <a:pt x="4462" y="4856"/>
                  <a:pt x="4478" y="4859"/>
                  <a:pt x="4494" y="4859"/>
                </a:cubicBezTo>
                <a:cubicBezTo>
                  <a:pt x="4537" y="4859"/>
                  <a:pt x="4576" y="4846"/>
                  <a:pt x="4611" y="4822"/>
                </a:cubicBezTo>
                <a:cubicBezTo>
                  <a:pt x="4905" y="4623"/>
                  <a:pt x="4905" y="4623"/>
                  <a:pt x="4905" y="4623"/>
                </a:cubicBezTo>
                <a:cubicBezTo>
                  <a:pt x="4971" y="4578"/>
                  <a:pt x="5005" y="4499"/>
                  <a:pt x="4995" y="4422"/>
                </a:cubicBezTo>
                <a:cubicBezTo>
                  <a:pt x="4981" y="4342"/>
                  <a:pt x="4928" y="4279"/>
                  <a:pt x="4854" y="4255"/>
                </a:cubicBezTo>
                <a:cubicBezTo>
                  <a:pt x="4844" y="4252"/>
                  <a:pt x="4722" y="4208"/>
                  <a:pt x="4629" y="4110"/>
                </a:cubicBezTo>
                <a:cubicBezTo>
                  <a:pt x="4537" y="4014"/>
                  <a:pt x="4504" y="3908"/>
                  <a:pt x="4526" y="3776"/>
                </a:cubicBezTo>
                <a:cubicBezTo>
                  <a:pt x="4690" y="3728"/>
                  <a:pt x="4995" y="3627"/>
                  <a:pt x="5291" y="3442"/>
                </a:cubicBezTo>
                <a:cubicBezTo>
                  <a:pt x="5892" y="3066"/>
                  <a:pt x="6181" y="2536"/>
                  <a:pt x="6120" y="1909"/>
                </a:cubicBezTo>
                <a:cubicBezTo>
                  <a:pt x="6117" y="1864"/>
                  <a:pt x="6096" y="1821"/>
                  <a:pt x="6067" y="1787"/>
                </a:cubicBezTo>
                <a:cubicBezTo>
                  <a:pt x="5903" y="1612"/>
                  <a:pt x="5625" y="1401"/>
                  <a:pt x="5222" y="1369"/>
                </a:cubicBezTo>
                <a:cubicBezTo>
                  <a:pt x="5196" y="1366"/>
                  <a:pt x="5167" y="1366"/>
                  <a:pt x="5140" y="1366"/>
                </a:cubicBezTo>
                <a:cubicBezTo>
                  <a:pt x="5116" y="1366"/>
                  <a:pt x="5093" y="1366"/>
                  <a:pt x="5069" y="1369"/>
                </a:cubicBezTo>
                <a:cubicBezTo>
                  <a:pt x="5069" y="1366"/>
                  <a:pt x="5069" y="1366"/>
                  <a:pt x="5069" y="1363"/>
                </a:cubicBezTo>
                <a:cubicBezTo>
                  <a:pt x="5042" y="1149"/>
                  <a:pt x="4936" y="609"/>
                  <a:pt x="4502" y="278"/>
                </a:cubicBezTo>
                <a:cubicBezTo>
                  <a:pt x="4264" y="92"/>
                  <a:pt x="3962" y="0"/>
                  <a:pt x="3607" y="0"/>
                </a:cubicBezTo>
                <a:lnTo>
                  <a:pt x="3607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3" name="Freeform 8"/>
          <p:cNvSpPr>
            <a:spLocks noChangeArrowheads="1"/>
          </p:cNvSpPr>
          <p:nvPr/>
        </p:nvSpPr>
        <p:spPr bwMode="auto">
          <a:xfrm>
            <a:off x="13843621" y="5734455"/>
            <a:ext cx="2083343" cy="2323893"/>
          </a:xfrm>
          <a:custGeom>
            <a:avLst/>
            <a:gdLst>
              <a:gd name="T0" fmla="*/ 1891 w 2560"/>
              <a:gd name="T1" fmla="*/ 2858 h 2859"/>
              <a:gd name="T2" fmla="*/ 1891 w 2560"/>
              <a:gd name="T3" fmla="*/ 2858 h 2859"/>
              <a:gd name="T4" fmla="*/ 1825 w 2560"/>
              <a:gd name="T5" fmla="*/ 2833 h 2859"/>
              <a:gd name="T6" fmla="*/ 1155 w 2560"/>
              <a:gd name="T7" fmla="*/ 2555 h 2859"/>
              <a:gd name="T8" fmla="*/ 1081 w 2560"/>
              <a:gd name="T9" fmla="*/ 2553 h 2859"/>
              <a:gd name="T10" fmla="*/ 1028 w 2560"/>
              <a:gd name="T11" fmla="*/ 2553 h 2859"/>
              <a:gd name="T12" fmla="*/ 1023 w 2560"/>
              <a:gd name="T13" fmla="*/ 2555 h 2859"/>
              <a:gd name="T14" fmla="*/ 919 w 2560"/>
              <a:gd name="T15" fmla="*/ 2463 h 2859"/>
              <a:gd name="T16" fmla="*/ 390 w 2560"/>
              <a:gd name="T17" fmla="*/ 1446 h 2859"/>
              <a:gd name="T18" fmla="*/ 80 w 2560"/>
              <a:gd name="T19" fmla="*/ 1276 h 2859"/>
              <a:gd name="T20" fmla="*/ 16 w 2560"/>
              <a:gd name="T21" fmla="*/ 1147 h 2859"/>
              <a:gd name="T22" fmla="*/ 331 w 2560"/>
              <a:gd name="T23" fmla="*/ 845 h 2859"/>
              <a:gd name="T24" fmla="*/ 342 w 2560"/>
              <a:gd name="T25" fmla="*/ 842 h 2859"/>
              <a:gd name="T26" fmla="*/ 874 w 2560"/>
              <a:gd name="T27" fmla="*/ 488 h 2859"/>
              <a:gd name="T28" fmla="*/ 941 w 2560"/>
              <a:gd name="T29" fmla="*/ 112 h 2859"/>
              <a:gd name="T30" fmla="*/ 991 w 2560"/>
              <a:gd name="T31" fmla="*/ 16 h 2859"/>
              <a:gd name="T32" fmla="*/ 1044 w 2560"/>
              <a:gd name="T33" fmla="*/ 0 h 2859"/>
              <a:gd name="T34" fmla="*/ 1100 w 2560"/>
              <a:gd name="T35" fmla="*/ 16 h 2859"/>
              <a:gd name="T36" fmla="*/ 1989 w 2560"/>
              <a:gd name="T37" fmla="*/ 2791 h 2859"/>
              <a:gd name="T38" fmla="*/ 1918 w 2560"/>
              <a:gd name="T39" fmla="*/ 2855 h 2859"/>
              <a:gd name="T40" fmla="*/ 1891 w 2560"/>
              <a:gd name="T41" fmla="*/ 2858 h 28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2560" h="2859">
                <a:moveTo>
                  <a:pt x="1891" y="2858"/>
                </a:moveTo>
                <a:lnTo>
                  <a:pt x="1891" y="2858"/>
                </a:lnTo>
                <a:cubicBezTo>
                  <a:pt x="1867" y="2858"/>
                  <a:pt x="1844" y="2850"/>
                  <a:pt x="1825" y="2833"/>
                </a:cubicBezTo>
                <a:cubicBezTo>
                  <a:pt x="1627" y="2670"/>
                  <a:pt x="1401" y="2574"/>
                  <a:pt x="1155" y="2555"/>
                </a:cubicBezTo>
                <a:cubicBezTo>
                  <a:pt x="1131" y="2553"/>
                  <a:pt x="1105" y="2553"/>
                  <a:pt x="1081" y="2553"/>
                </a:cubicBezTo>
                <a:cubicBezTo>
                  <a:pt x="1065" y="2553"/>
                  <a:pt x="1046" y="2553"/>
                  <a:pt x="1028" y="2553"/>
                </a:cubicBezTo>
                <a:cubicBezTo>
                  <a:pt x="1028" y="2553"/>
                  <a:pt x="1025" y="2555"/>
                  <a:pt x="1023" y="2555"/>
                </a:cubicBezTo>
                <a:cubicBezTo>
                  <a:pt x="972" y="2555"/>
                  <a:pt x="927" y="2516"/>
                  <a:pt x="919" y="2463"/>
                </a:cubicBezTo>
                <a:cubicBezTo>
                  <a:pt x="895" y="2262"/>
                  <a:pt x="795" y="1759"/>
                  <a:pt x="390" y="1446"/>
                </a:cubicBezTo>
                <a:cubicBezTo>
                  <a:pt x="297" y="1374"/>
                  <a:pt x="191" y="1319"/>
                  <a:pt x="80" y="1276"/>
                </a:cubicBezTo>
                <a:cubicBezTo>
                  <a:pt x="27" y="1258"/>
                  <a:pt x="0" y="1200"/>
                  <a:pt x="16" y="1147"/>
                </a:cubicBezTo>
                <a:cubicBezTo>
                  <a:pt x="66" y="1004"/>
                  <a:pt x="178" y="895"/>
                  <a:pt x="331" y="845"/>
                </a:cubicBezTo>
                <a:cubicBezTo>
                  <a:pt x="334" y="842"/>
                  <a:pt x="339" y="842"/>
                  <a:pt x="342" y="842"/>
                </a:cubicBezTo>
                <a:cubicBezTo>
                  <a:pt x="604" y="784"/>
                  <a:pt x="784" y="665"/>
                  <a:pt x="874" y="488"/>
                </a:cubicBezTo>
                <a:cubicBezTo>
                  <a:pt x="930" y="381"/>
                  <a:pt x="951" y="254"/>
                  <a:pt x="941" y="112"/>
                </a:cubicBezTo>
                <a:cubicBezTo>
                  <a:pt x="938" y="72"/>
                  <a:pt x="956" y="35"/>
                  <a:pt x="991" y="16"/>
                </a:cubicBezTo>
                <a:cubicBezTo>
                  <a:pt x="1007" y="5"/>
                  <a:pt x="1025" y="0"/>
                  <a:pt x="1044" y="0"/>
                </a:cubicBezTo>
                <a:cubicBezTo>
                  <a:pt x="1062" y="0"/>
                  <a:pt x="1081" y="5"/>
                  <a:pt x="1100" y="16"/>
                </a:cubicBezTo>
                <a:cubicBezTo>
                  <a:pt x="2559" y="940"/>
                  <a:pt x="2148" y="2375"/>
                  <a:pt x="1989" y="2791"/>
                </a:cubicBezTo>
                <a:cubicBezTo>
                  <a:pt x="1976" y="2823"/>
                  <a:pt x="1949" y="2847"/>
                  <a:pt x="1918" y="2855"/>
                </a:cubicBezTo>
                <a:cubicBezTo>
                  <a:pt x="1910" y="2858"/>
                  <a:pt x="1899" y="2858"/>
                  <a:pt x="1891" y="2858"/>
                </a:cubicBezTo>
              </a:path>
            </a:pathLst>
          </a:custGeom>
          <a:solidFill>
            <a:schemeClr val="accent3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4" name="Freeform 9"/>
          <p:cNvSpPr>
            <a:spLocks noChangeArrowheads="1"/>
          </p:cNvSpPr>
          <p:nvPr/>
        </p:nvSpPr>
        <p:spPr bwMode="auto">
          <a:xfrm>
            <a:off x="13746638" y="5648252"/>
            <a:ext cx="2068975" cy="2496299"/>
          </a:xfrm>
          <a:custGeom>
            <a:avLst/>
            <a:gdLst>
              <a:gd name="T0" fmla="*/ 1160 w 2546"/>
              <a:gd name="T1" fmla="*/ 206 h 3067"/>
              <a:gd name="T2" fmla="*/ 1160 w 2546"/>
              <a:gd name="T3" fmla="*/ 206 h 3067"/>
              <a:gd name="T4" fmla="*/ 2007 w 2546"/>
              <a:gd name="T5" fmla="*/ 2857 h 3067"/>
              <a:gd name="T6" fmla="*/ 1279 w 2546"/>
              <a:gd name="T7" fmla="*/ 2555 h 3067"/>
              <a:gd name="T8" fmla="*/ 1197 w 2546"/>
              <a:gd name="T9" fmla="*/ 2553 h 3067"/>
              <a:gd name="T10" fmla="*/ 1139 w 2546"/>
              <a:gd name="T11" fmla="*/ 2553 h 3067"/>
              <a:gd name="T12" fmla="*/ 569 w 2546"/>
              <a:gd name="T13" fmla="*/ 1467 h 3067"/>
              <a:gd name="T14" fmla="*/ 230 w 2546"/>
              <a:gd name="T15" fmla="*/ 1281 h 3067"/>
              <a:gd name="T16" fmla="*/ 479 w 2546"/>
              <a:gd name="T17" fmla="*/ 1046 h 3067"/>
              <a:gd name="T18" fmla="*/ 1083 w 2546"/>
              <a:gd name="T19" fmla="*/ 638 h 3067"/>
              <a:gd name="T20" fmla="*/ 1160 w 2546"/>
              <a:gd name="T21" fmla="*/ 206 h 3067"/>
              <a:gd name="T22" fmla="*/ 1160 w 2546"/>
              <a:gd name="T23" fmla="*/ 0 h 3067"/>
              <a:gd name="T24" fmla="*/ 1160 w 2546"/>
              <a:gd name="T25" fmla="*/ 0 h 3067"/>
              <a:gd name="T26" fmla="*/ 1051 w 2546"/>
              <a:gd name="T27" fmla="*/ 29 h 3067"/>
              <a:gd name="T28" fmla="*/ 953 w 2546"/>
              <a:gd name="T29" fmla="*/ 223 h 3067"/>
              <a:gd name="T30" fmla="*/ 898 w 2546"/>
              <a:gd name="T31" fmla="*/ 543 h 3067"/>
              <a:gd name="T32" fmla="*/ 437 w 2546"/>
              <a:gd name="T33" fmla="*/ 842 h 3067"/>
              <a:gd name="T34" fmla="*/ 416 w 2546"/>
              <a:gd name="T35" fmla="*/ 850 h 3067"/>
              <a:gd name="T36" fmla="*/ 34 w 2546"/>
              <a:gd name="T37" fmla="*/ 1215 h 3067"/>
              <a:gd name="T38" fmla="*/ 159 w 2546"/>
              <a:gd name="T39" fmla="*/ 1477 h 3067"/>
              <a:gd name="T40" fmla="*/ 442 w 2546"/>
              <a:gd name="T41" fmla="*/ 1631 h 3067"/>
              <a:gd name="T42" fmla="*/ 935 w 2546"/>
              <a:gd name="T43" fmla="*/ 2579 h 3067"/>
              <a:gd name="T44" fmla="*/ 1139 w 2546"/>
              <a:gd name="T45" fmla="*/ 2762 h 3067"/>
              <a:gd name="T46" fmla="*/ 1149 w 2546"/>
              <a:gd name="T47" fmla="*/ 2759 h 3067"/>
              <a:gd name="T48" fmla="*/ 1197 w 2546"/>
              <a:gd name="T49" fmla="*/ 2759 h 3067"/>
              <a:gd name="T50" fmla="*/ 1263 w 2546"/>
              <a:gd name="T51" fmla="*/ 2762 h 3067"/>
              <a:gd name="T52" fmla="*/ 1875 w 2546"/>
              <a:gd name="T53" fmla="*/ 3016 h 3067"/>
              <a:gd name="T54" fmla="*/ 2007 w 2546"/>
              <a:gd name="T55" fmla="*/ 3066 h 3067"/>
              <a:gd name="T56" fmla="*/ 2060 w 2546"/>
              <a:gd name="T57" fmla="*/ 3059 h 3067"/>
              <a:gd name="T58" fmla="*/ 2201 w 2546"/>
              <a:gd name="T59" fmla="*/ 2931 h 3067"/>
              <a:gd name="T60" fmla="*/ 2370 w 2546"/>
              <a:gd name="T61" fmla="*/ 1676 h 3067"/>
              <a:gd name="T62" fmla="*/ 2076 w 2546"/>
              <a:gd name="T63" fmla="*/ 823 h 3067"/>
              <a:gd name="T64" fmla="*/ 1271 w 2546"/>
              <a:gd name="T65" fmla="*/ 32 h 3067"/>
              <a:gd name="T66" fmla="*/ 1160 w 2546"/>
              <a:gd name="T67" fmla="*/ 0 h 3067"/>
              <a:gd name="T68" fmla="*/ 1160 w 2546"/>
              <a:gd name="T69" fmla="*/ 206 h 30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</a:cxnLst>
            <a:rect l="0" t="0" r="r" b="b"/>
            <a:pathLst>
              <a:path w="2546" h="3067">
                <a:moveTo>
                  <a:pt x="1160" y="206"/>
                </a:moveTo>
                <a:lnTo>
                  <a:pt x="1160" y="206"/>
                </a:lnTo>
                <a:cubicBezTo>
                  <a:pt x="2545" y="1083"/>
                  <a:pt x="2171" y="2431"/>
                  <a:pt x="2007" y="2857"/>
                </a:cubicBezTo>
                <a:cubicBezTo>
                  <a:pt x="1843" y="2719"/>
                  <a:pt x="1599" y="2579"/>
                  <a:pt x="1279" y="2555"/>
                </a:cubicBezTo>
                <a:cubicBezTo>
                  <a:pt x="1252" y="2553"/>
                  <a:pt x="1223" y="2553"/>
                  <a:pt x="1197" y="2553"/>
                </a:cubicBezTo>
                <a:cubicBezTo>
                  <a:pt x="1178" y="2553"/>
                  <a:pt x="1157" y="2553"/>
                  <a:pt x="1139" y="2553"/>
                </a:cubicBezTo>
                <a:cubicBezTo>
                  <a:pt x="1112" y="2333"/>
                  <a:pt x="1003" y="1803"/>
                  <a:pt x="569" y="1467"/>
                </a:cubicBezTo>
                <a:cubicBezTo>
                  <a:pt x="466" y="1390"/>
                  <a:pt x="355" y="1327"/>
                  <a:pt x="230" y="1281"/>
                </a:cubicBezTo>
                <a:cubicBezTo>
                  <a:pt x="257" y="1205"/>
                  <a:pt x="320" y="1099"/>
                  <a:pt x="479" y="1046"/>
                </a:cubicBezTo>
                <a:cubicBezTo>
                  <a:pt x="773" y="982"/>
                  <a:pt x="977" y="844"/>
                  <a:pt x="1083" y="638"/>
                </a:cubicBezTo>
                <a:cubicBezTo>
                  <a:pt x="1157" y="495"/>
                  <a:pt x="1170" y="339"/>
                  <a:pt x="1160" y="206"/>
                </a:cubicBezTo>
                <a:lnTo>
                  <a:pt x="1160" y="0"/>
                </a:lnTo>
                <a:lnTo>
                  <a:pt x="1160" y="0"/>
                </a:lnTo>
                <a:cubicBezTo>
                  <a:pt x="1123" y="0"/>
                  <a:pt x="1085" y="10"/>
                  <a:pt x="1051" y="29"/>
                </a:cubicBezTo>
                <a:cubicBezTo>
                  <a:pt x="985" y="69"/>
                  <a:pt x="948" y="146"/>
                  <a:pt x="953" y="223"/>
                </a:cubicBezTo>
                <a:cubicBezTo>
                  <a:pt x="961" y="347"/>
                  <a:pt x="945" y="455"/>
                  <a:pt x="898" y="543"/>
                </a:cubicBezTo>
                <a:cubicBezTo>
                  <a:pt x="821" y="694"/>
                  <a:pt x="670" y="792"/>
                  <a:pt x="437" y="842"/>
                </a:cubicBezTo>
                <a:cubicBezTo>
                  <a:pt x="429" y="844"/>
                  <a:pt x="421" y="848"/>
                  <a:pt x="416" y="850"/>
                </a:cubicBezTo>
                <a:cubicBezTo>
                  <a:pt x="230" y="911"/>
                  <a:pt x="95" y="1041"/>
                  <a:pt x="34" y="1215"/>
                </a:cubicBezTo>
                <a:cubicBezTo>
                  <a:pt x="0" y="1321"/>
                  <a:pt x="56" y="1438"/>
                  <a:pt x="159" y="1477"/>
                </a:cubicBezTo>
                <a:cubicBezTo>
                  <a:pt x="262" y="1515"/>
                  <a:pt x="357" y="1567"/>
                  <a:pt x="442" y="1631"/>
                </a:cubicBezTo>
                <a:cubicBezTo>
                  <a:pt x="815" y="1920"/>
                  <a:pt x="911" y="2391"/>
                  <a:pt x="935" y="2579"/>
                </a:cubicBezTo>
                <a:cubicBezTo>
                  <a:pt x="945" y="2683"/>
                  <a:pt x="1035" y="2762"/>
                  <a:pt x="1139" y="2762"/>
                </a:cubicBezTo>
                <a:cubicBezTo>
                  <a:pt x="1144" y="2762"/>
                  <a:pt x="1147" y="2762"/>
                  <a:pt x="1149" y="2759"/>
                </a:cubicBezTo>
                <a:cubicBezTo>
                  <a:pt x="1165" y="2759"/>
                  <a:pt x="1181" y="2759"/>
                  <a:pt x="1197" y="2759"/>
                </a:cubicBezTo>
                <a:cubicBezTo>
                  <a:pt x="1218" y="2759"/>
                  <a:pt x="1242" y="2759"/>
                  <a:pt x="1263" y="2762"/>
                </a:cubicBezTo>
                <a:cubicBezTo>
                  <a:pt x="1488" y="2780"/>
                  <a:pt x="1695" y="2865"/>
                  <a:pt x="1875" y="3016"/>
                </a:cubicBezTo>
                <a:cubicBezTo>
                  <a:pt x="1912" y="3048"/>
                  <a:pt x="1960" y="3066"/>
                  <a:pt x="2007" y="3066"/>
                </a:cubicBezTo>
                <a:cubicBezTo>
                  <a:pt x="2026" y="3066"/>
                  <a:pt x="2042" y="3064"/>
                  <a:pt x="2060" y="3059"/>
                </a:cubicBezTo>
                <a:cubicBezTo>
                  <a:pt x="2124" y="3043"/>
                  <a:pt x="2176" y="2995"/>
                  <a:pt x="2201" y="2931"/>
                </a:cubicBezTo>
                <a:cubicBezTo>
                  <a:pt x="2291" y="2696"/>
                  <a:pt x="2433" y="2219"/>
                  <a:pt x="2370" y="1676"/>
                </a:cubicBezTo>
                <a:cubicBezTo>
                  <a:pt x="2333" y="1369"/>
                  <a:pt x="2235" y="1080"/>
                  <a:pt x="2076" y="823"/>
                </a:cubicBezTo>
                <a:cubicBezTo>
                  <a:pt x="1888" y="516"/>
                  <a:pt x="1618" y="252"/>
                  <a:pt x="1271" y="32"/>
                </a:cubicBezTo>
                <a:cubicBezTo>
                  <a:pt x="1237" y="10"/>
                  <a:pt x="1197" y="0"/>
                  <a:pt x="1160" y="0"/>
                </a:cubicBezTo>
                <a:lnTo>
                  <a:pt x="1160" y="206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5" name="Freeform 10"/>
          <p:cNvSpPr>
            <a:spLocks noChangeArrowheads="1"/>
          </p:cNvSpPr>
          <p:nvPr/>
        </p:nvSpPr>
        <p:spPr bwMode="auto">
          <a:xfrm>
            <a:off x="10815590" y="4685650"/>
            <a:ext cx="3811080" cy="2054508"/>
          </a:xfrm>
          <a:custGeom>
            <a:avLst/>
            <a:gdLst>
              <a:gd name="T0" fmla="*/ 2770 w 4685"/>
              <a:gd name="T1" fmla="*/ 2524 h 2525"/>
              <a:gd name="T2" fmla="*/ 2770 w 4685"/>
              <a:gd name="T3" fmla="*/ 2524 h 2525"/>
              <a:gd name="T4" fmla="*/ 2704 w 4685"/>
              <a:gd name="T5" fmla="*/ 2502 h 2525"/>
              <a:gd name="T6" fmla="*/ 2667 w 4685"/>
              <a:gd name="T7" fmla="*/ 2423 h 2525"/>
              <a:gd name="T8" fmla="*/ 2402 w 4685"/>
              <a:gd name="T9" fmla="*/ 1883 h 2525"/>
              <a:gd name="T10" fmla="*/ 1719 w 4685"/>
              <a:gd name="T11" fmla="*/ 1668 h 2525"/>
              <a:gd name="T12" fmla="*/ 1319 w 4685"/>
              <a:gd name="T13" fmla="*/ 1732 h 2525"/>
              <a:gd name="T14" fmla="*/ 1284 w 4685"/>
              <a:gd name="T15" fmla="*/ 1740 h 2525"/>
              <a:gd name="T16" fmla="*/ 1194 w 4685"/>
              <a:gd name="T17" fmla="*/ 1687 h 2525"/>
              <a:gd name="T18" fmla="*/ 866 w 4685"/>
              <a:gd name="T19" fmla="*/ 1250 h 2525"/>
              <a:gd name="T20" fmla="*/ 69 w 4685"/>
              <a:gd name="T21" fmla="*/ 694 h 2525"/>
              <a:gd name="T22" fmla="*/ 8 w 4685"/>
              <a:gd name="T23" fmla="*/ 620 h 2525"/>
              <a:gd name="T24" fmla="*/ 32 w 4685"/>
              <a:gd name="T25" fmla="*/ 527 h 2525"/>
              <a:gd name="T26" fmla="*/ 884 w 4685"/>
              <a:gd name="T27" fmla="*/ 40 h 2525"/>
              <a:gd name="T28" fmla="*/ 887 w 4685"/>
              <a:gd name="T29" fmla="*/ 40 h 2525"/>
              <a:gd name="T30" fmla="*/ 1319 w 4685"/>
              <a:gd name="T31" fmla="*/ 0 h 2525"/>
              <a:gd name="T32" fmla="*/ 2201 w 4685"/>
              <a:gd name="T33" fmla="*/ 201 h 2525"/>
              <a:gd name="T34" fmla="*/ 2884 w 4685"/>
              <a:gd name="T35" fmla="*/ 114 h 2525"/>
              <a:gd name="T36" fmla="*/ 4581 w 4685"/>
              <a:gd name="T37" fmla="*/ 1136 h 2525"/>
              <a:gd name="T38" fmla="*/ 4587 w 4685"/>
              <a:gd name="T39" fmla="*/ 1149 h 2525"/>
              <a:gd name="T40" fmla="*/ 4573 w 4685"/>
              <a:gd name="T41" fmla="*/ 1764 h 2525"/>
              <a:gd name="T42" fmla="*/ 4075 w 4685"/>
              <a:gd name="T43" fmla="*/ 2102 h 2525"/>
              <a:gd name="T44" fmla="*/ 4054 w 4685"/>
              <a:gd name="T45" fmla="*/ 2105 h 2525"/>
              <a:gd name="T46" fmla="*/ 3662 w 4685"/>
              <a:gd name="T47" fmla="*/ 2274 h 2525"/>
              <a:gd name="T48" fmla="*/ 3623 w 4685"/>
              <a:gd name="T49" fmla="*/ 2386 h 2525"/>
              <a:gd name="T50" fmla="*/ 3588 w 4685"/>
              <a:gd name="T51" fmla="*/ 2465 h 2525"/>
              <a:gd name="T52" fmla="*/ 3519 w 4685"/>
              <a:gd name="T53" fmla="*/ 2489 h 2525"/>
              <a:gd name="T54" fmla="*/ 3506 w 4685"/>
              <a:gd name="T55" fmla="*/ 2489 h 2525"/>
              <a:gd name="T56" fmla="*/ 3263 w 4685"/>
              <a:gd name="T57" fmla="*/ 2470 h 2525"/>
              <a:gd name="T58" fmla="*/ 2788 w 4685"/>
              <a:gd name="T59" fmla="*/ 2521 h 2525"/>
              <a:gd name="T60" fmla="*/ 2770 w 4685"/>
              <a:gd name="T61" fmla="*/ 2524 h 25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</a:cxnLst>
            <a:rect l="0" t="0" r="r" b="b"/>
            <a:pathLst>
              <a:path w="4685" h="2525">
                <a:moveTo>
                  <a:pt x="2770" y="2524"/>
                </a:moveTo>
                <a:lnTo>
                  <a:pt x="2770" y="2524"/>
                </a:lnTo>
                <a:cubicBezTo>
                  <a:pt x="2746" y="2524"/>
                  <a:pt x="2723" y="2516"/>
                  <a:pt x="2704" y="2502"/>
                </a:cubicBezTo>
                <a:cubicBezTo>
                  <a:pt x="2680" y="2481"/>
                  <a:pt x="2667" y="2455"/>
                  <a:pt x="2667" y="2423"/>
                </a:cubicBezTo>
                <a:cubicBezTo>
                  <a:pt x="2659" y="2203"/>
                  <a:pt x="2566" y="2015"/>
                  <a:pt x="2402" y="1883"/>
                </a:cubicBezTo>
                <a:cubicBezTo>
                  <a:pt x="2227" y="1745"/>
                  <a:pt x="1986" y="1668"/>
                  <a:pt x="1719" y="1668"/>
                </a:cubicBezTo>
                <a:cubicBezTo>
                  <a:pt x="1576" y="1668"/>
                  <a:pt x="1438" y="1692"/>
                  <a:pt x="1319" y="1732"/>
                </a:cubicBezTo>
                <a:cubicBezTo>
                  <a:pt x="1308" y="1737"/>
                  <a:pt x="1295" y="1740"/>
                  <a:pt x="1284" y="1740"/>
                </a:cubicBezTo>
                <a:cubicBezTo>
                  <a:pt x="1247" y="1740"/>
                  <a:pt x="1213" y="1721"/>
                  <a:pt x="1194" y="1687"/>
                </a:cubicBezTo>
                <a:cubicBezTo>
                  <a:pt x="1133" y="1584"/>
                  <a:pt x="1028" y="1422"/>
                  <a:pt x="866" y="1250"/>
                </a:cubicBezTo>
                <a:cubicBezTo>
                  <a:pt x="633" y="998"/>
                  <a:pt x="365" y="813"/>
                  <a:pt x="69" y="694"/>
                </a:cubicBezTo>
                <a:cubicBezTo>
                  <a:pt x="37" y="681"/>
                  <a:pt x="13" y="654"/>
                  <a:pt x="8" y="620"/>
                </a:cubicBezTo>
                <a:cubicBezTo>
                  <a:pt x="0" y="588"/>
                  <a:pt x="8" y="551"/>
                  <a:pt x="32" y="527"/>
                </a:cubicBezTo>
                <a:cubicBezTo>
                  <a:pt x="193" y="355"/>
                  <a:pt x="471" y="132"/>
                  <a:pt x="884" y="40"/>
                </a:cubicBezTo>
                <a:cubicBezTo>
                  <a:pt x="887" y="40"/>
                  <a:pt x="887" y="40"/>
                  <a:pt x="887" y="40"/>
                </a:cubicBezTo>
                <a:cubicBezTo>
                  <a:pt x="1033" y="13"/>
                  <a:pt x="1176" y="0"/>
                  <a:pt x="1319" y="0"/>
                </a:cubicBezTo>
                <a:cubicBezTo>
                  <a:pt x="1780" y="0"/>
                  <a:pt x="2092" y="143"/>
                  <a:pt x="2201" y="201"/>
                </a:cubicBezTo>
                <a:cubicBezTo>
                  <a:pt x="2439" y="143"/>
                  <a:pt x="2669" y="114"/>
                  <a:pt x="2884" y="114"/>
                </a:cubicBezTo>
                <a:cubicBezTo>
                  <a:pt x="4007" y="114"/>
                  <a:pt x="4468" y="895"/>
                  <a:pt x="4581" y="1136"/>
                </a:cubicBezTo>
                <a:cubicBezTo>
                  <a:pt x="4584" y="1141"/>
                  <a:pt x="4584" y="1144"/>
                  <a:pt x="4587" y="1149"/>
                </a:cubicBezTo>
                <a:cubicBezTo>
                  <a:pt x="4629" y="1284"/>
                  <a:pt x="4684" y="1544"/>
                  <a:pt x="4573" y="1764"/>
                </a:cubicBezTo>
                <a:cubicBezTo>
                  <a:pt x="4489" y="1930"/>
                  <a:pt x="4319" y="2044"/>
                  <a:pt x="4075" y="2102"/>
                </a:cubicBezTo>
                <a:cubicBezTo>
                  <a:pt x="4067" y="2102"/>
                  <a:pt x="4062" y="2105"/>
                  <a:pt x="4054" y="2105"/>
                </a:cubicBezTo>
                <a:cubicBezTo>
                  <a:pt x="3938" y="2108"/>
                  <a:pt x="3724" y="2145"/>
                  <a:pt x="3662" y="2274"/>
                </a:cubicBezTo>
                <a:cubicBezTo>
                  <a:pt x="3628" y="2346"/>
                  <a:pt x="3623" y="2378"/>
                  <a:pt x="3623" y="2386"/>
                </a:cubicBezTo>
                <a:cubicBezTo>
                  <a:pt x="3623" y="2415"/>
                  <a:pt x="3612" y="2444"/>
                  <a:pt x="3588" y="2465"/>
                </a:cubicBezTo>
                <a:cubicBezTo>
                  <a:pt x="3570" y="2481"/>
                  <a:pt x="3546" y="2489"/>
                  <a:pt x="3519" y="2489"/>
                </a:cubicBezTo>
                <a:cubicBezTo>
                  <a:pt x="3517" y="2489"/>
                  <a:pt x="3511" y="2489"/>
                  <a:pt x="3506" y="2489"/>
                </a:cubicBezTo>
                <a:cubicBezTo>
                  <a:pt x="3429" y="2478"/>
                  <a:pt x="3347" y="2470"/>
                  <a:pt x="3263" y="2470"/>
                </a:cubicBezTo>
                <a:cubicBezTo>
                  <a:pt x="3114" y="2470"/>
                  <a:pt x="2955" y="2489"/>
                  <a:pt x="2788" y="2521"/>
                </a:cubicBezTo>
                <a:cubicBezTo>
                  <a:pt x="2783" y="2524"/>
                  <a:pt x="2775" y="2524"/>
                  <a:pt x="2770" y="2524"/>
                </a:cubicBezTo>
              </a:path>
            </a:pathLst>
          </a:custGeom>
          <a:solidFill>
            <a:schemeClr val="accent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6" name="Freeform 11"/>
          <p:cNvSpPr>
            <a:spLocks noChangeArrowheads="1"/>
          </p:cNvSpPr>
          <p:nvPr/>
        </p:nvSpPr>
        <p:spPr bwMode="auto">
          <a:xfrm>
            <a:off x="10725791" y="4599447"/>
            <a:ext cx="3994271" cy="2223322"/>
          </a:xfrm>
          <a:custGeom>
            <a:avLst/>
            <a:gdLst>
              <a:gd name="T0" fmla="*/ 1428 w 4906"/>
              <a:gd name="T1" fmla="*/ 209 h 2734"/>
              <a:gd name="T2" fmla="*/ 1428 w 4906"/>
              <a:gd name="T3" fmla="*/ 209 h 2734"/>
              <a:gd name="T4" fmla="*/ 2294 w 4906"/>
              <a:gd name="T5" fmla="*/ 416 h 2734"/>
              <a:gd name="T6" fmla="*/ 2993 w 4906"/>
              <a:gd name="T7" fmla="*/ 323 h 2734"/>
              <a:gd name="T8" fmla="*/ 4598 w 4906"/>
              <a:gd name="T9" fmla="*/ 1287 h 2734"/>
              <a:gd name="T10" fmla="*/ 4590 w 4906"/>
              <a:gd name="T11" fmla="*/ 1822 h 2734"/>
              <a:gd name="T12" fmla="*/ 4161 w 4906"/>
              <a:gd name="T13" fmla="*/ 2108 h 2734"/>
              <a:gd name="T14" fmla="*/ 3676 w 4906"/>
              <a:gd name="T15" fmla="*/ 2336 h 2734"/>
              <a:gd name="T16" fmla="*/ 3628 w 4906"/>
              <a:gd name="T17" fmla="*/ 2492 h 2734"/>
              <a:gd name="T18" fmla="*/ 3372 w 4906"/>
              <a:gd name="T19" fmla="*/ 2473 h 2734"/>
              <a:gd name="T20" fmla="*/ 2879 w 4906"/>
              <a:gd name="T21" fmla="*/ 2526 h 2734"/>
              <a:gd name="T22" fmla="*/ 2575 w 4906"/>
              <a:gd name="T23" fmla="*/ 1909 h 2734"/>
              <a:gd name="T24" fmla="*/ 1828 w 4906"/>
              <a:gd name="T25" fmla="*/ 1671 h 2734"/>
              <a:gd name="T26" fmla="*/ 1393 w 4906"/>
              <a:gd name="T27" fmla="*/ 1740 h 2734"/>
              <a:gd name="T28" fmla="*/ 1052 w 4906"/>
              <a:gd name="T29" fmla="*/ 1284 h 2734"/>
              <a:gd name="T30" fmla="*/ 217 w 4906"/>
              <a:gd name="T31" fmla="*/ 704 h 2734"/>
              <a:gd name="T32" fmla="*/ 1017 w 4906"/>
              <a:gd name="T33" fmla="*/ 246 h 2734"/>
              <a:gd name="T34" fmla="*/ 1428 w 4906"/>
              <a:gd name="T35" fmla="*/ 209 h 2734"/>
              <a:gd name="T36" fmla="*/ 1428 w 4906"/>
              <a:gd name="T37" fmla="*/ 0 h 2734"/>
              <a:gd name="T38" fmla="*/ 1428 w 4906"/>
              <a:gd name="T39" fmla="*/ 0 h 2734"/>
              <a:gd name="T40" fmla="*/ 978 w 4906"/>
              <a:gd name="T41" fmla="*/ 42 h 2734"/>
              <a:gd name="T42" fmla="*/ 972 w 4906"/>
              <a:gd name="T43" fmla="*/ 45 h 2734"/>
              <a:gd name="T44" fmla="*/ 67 w 4906"/>
              <a:gd name="T45" fmla="*/ 561 h 2734"/>
              <a:gd name="T46" fmla="*/ 14 w 4906"/>
              <a:gd name="T47" fmla="*/ 749 h 2734"/>
              <a:gd name="T48" fmla="*/ 141 w 4906"/>
              <a:gd name="T49" fmla="*/ 895 h 2734"/>
              <a:gd name="T50" fmla="*/ 901 w 4906"/>
              <a:gd name="T51" fmla="*/ 1427 h 2734"/>
              <a:gd name="T52" fmla="*/ 1216 w 4906"/>
              <a:gd name="T53" fmla="*/ 1846 h 2734"/>
              <a:gd name="T54" fmla="*/ 1393 w 4906"/>
              <a:gd name="T55" fmla="*/ 1949 h 2734"/>
              <a:gd name="T56" fmla="*/ 1462 w 4906"/>
              <a:gd name="T57" fmla="*/ 1936 h 2734"/>
              <a:gd name="T58" fmla="*/ 1828 w 4906"/>
              <a:gd name="T59" fmla="*/ 1880 h 2734"/>
              <a:gd name="T60" fmla="*/ 2445 w 4906"/>
              <a:gd name="T61" fmla="*/ 2071 h 2734"/>
              <a:gd name="T62" fmla="*/ 2673 w 4906"/>
              <a:gd name="T63" fmla="*/ 2534 h 2734"/>
              <a:gd name="T64" fmla="*/ 2749 w 4906"/>
              <a:gd name="T65" fmla="*/ 2688 h 2734"/>
              <a:gd name="T66" fmla="*/ 2879 w 4906"/>
              <a:gd name="T67" fmla="*/ 2733 h 2734"/>
              <a:gd name="T68" fmla="*/ 2919 w 4906"/>
              <a:gd name="T69" fmla="*/ 2730 h 2734"/>
              <a:gd name="T70" fmla="*/ 3372 w 4906"/>
              <a:gd name="T71" fmla="*/ 2682 h 2734"/>
              <a:gd name="T72" fmla="*/ 3599 w 4906"/>
              <a:gd name="T73" fmla="*/ 2696 h 2734"/>
              <a:gd name="T74" fmla="*/ 3628 w 4906"/>
              <a:gd name="T75" fmla="*/ 2698 h 2734"/>
              <a:gd name="T76" fmla="*/ 3766 w 4906"/>
              <a:gd name="T77" fmla="*/ 2648 h 2734"/>
              <a:gd name="T78" fmla="*/ 3838 w 4906"/>
              <a:gd name="T79" fmla="*/ 2495 h 2734"/>
              <a:gd name="T80" fmla="*/ 3864 w 4906"/>
              <a:gd name="T81" fmla="*/ 2426 h 2734"/>
              <a:gd name="T82" fmla="*/ 4166 w 4906"/>
              <a:gd name="T83" fmla="*/ 2315 h 2734"/>
              <a:gd name="T84" fmla="*/ 4208 w 4906"/>
              <a:gd name="T85" fmla="*/ 2309 h 2734"/>
              <a:gd name="T86" fmla="*/ 4775 w 4906"/>
              <a:gd name="T87" fmla="*/ 1917 h 2734"/>
              <a:gd name="T88" fmla="*/ 4793 w 4906"/>
              <a:gd name="T89" fmla="*/ 1224 h 2734"/>
              <a:gd name="T90" fmla="*/ 4783 w 4906"/>
              <a:gd name="T91" fmla="*/ 1197 h 2734"/>
              <a:gd name="T92" fmla="*/ 2993 w 4906"/>
              <a:gd name="T93" fmla="*/ 116 h 2734"/>
              <a:gd name="T94" fmla="*/ 2323 w 4906"/>
              <a:gd name="T95" fmla="*/ 196 h 2734"/>
              <a:gd name="T96" fmla="*/ 1428 w 4906"/>
              <a:gd name="T97" fmla="*/ 0 h 2734"/>
              <a:gd name="T98" fmla="*/ 1428 w 4906"/>
              <a:gd name="T99" fmla="*/ 209 h 273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</a:cxnLst>
            <a:rect l="0" t="0" r="r" b="b"/>
            <a:pathLst>
              <a:path w="4906" h="2734">
                <a:moveTo>
                  <a:pt x="1428" y="209"/>
                </a:moveTo>
                <a:lnTo>
                  <a:pt x="1428" y="209"/>
                </a:lnTo>
                <a:cubicBezTo>
                  <a:pt x="1968" y="209"/>
                  <a:pt x="2294" y="416"/>
                  <a:pt x="2294" y="416"/>
                </a:cubicBezTo>
                <a:cubicBezTo>
                  <a:pt x="2553" y="352"/>
                  <a:pt x="2784" y="323"/>
                  <a:pt x="2993" y="323"/>
                </a:cubicBezTo>
                <a:cubicBezTo>
                  <a:pt x="4055" y="323"/>
                  <a:pt x="4486" y="1057"/>
                  <a:pt x="4598" y="1287"/>
                </a:cubicBezTo>
                <a:cubicBezTo>
                  <a:pt x="4629" y="1393"/>
                  <a:pt x="4688" y="1631"/>
                  <a:pt x="4590" y="1822"/>
                </a:cubicBezTo>
                <a:cubicBezTo>
                  <a:pt x="4518" y="1962"/>
                  <a:pt x="4375" y="2058"/>
                  <a:pt x="4161" y="2108"/>
                </a:cubicBezTo>
                <a:cubicBezTo>
                  <a:pt x="4111" y="2108"/>
                  <a:pt x="3779" y="2124"/>
                  <a:pt x="3676" y="2336"/>
                </a:cubicBezTo>
                <a:cubicBezTo>
                  <a:pt x="3641" y="2407"/>
                  <a:pt x="3628" y="2457"/>
                  <a:pt x="3628" y="2492"/>
                </a:cubicBezTo>
                <a:cubicBezTo>
                  <a:pt x="3546" y="2481"/>
                  <a:pt x="3461" y="2473"/>
                  <a:pt x="3372" y="2473"/>
                </a:cubicBezTo>
                <a:cubicBezTo>
                  <a:pt x="3215" y="2473"/>
                  <a:pt x="3051" y="2492"/>
                  <a:pt x="2879" y="2526"/>
                </a:cubicBezTo>
                <a:cubicBezTo>
                  <a:pt x="2868" y="2275"/>
                  <a:pt x="2765" y="2060"/>
                  <a:pt x="2575" y="1909"/>
                </a:cubicBezTo>
                <a:cubicBezTo>
                  <a:pt x="2368" y="1742"/>
                  <a:pt x="2090" y="1671"/>
                  <a:pt x="1828" y="1671"/>
                </a:cubicBezTo>
                <a:cubicBezTo>
                  <a:pt x="1672" y="1671"/>
                  <a:pt x="1523" y="1698"/>
                  <a:pt x="1393" y="1740"/>
                </a:cubicBezTo>
                <a:cubicBezTo>
                  <a:pt x="1335" y="1639"/>
                  <a:pt x="1221" y="1467"/>
                  <a:pt x="1052" y="1284"/>
                </a:cubicBezTo>
                <a:cubicBezTo>
                  <a:pt x="808" y="1022"/>
                  <a:pt x="525" y="826"/>
                  <a:pt x="217" y="704"/>
                </a:cubicBezTo>
                <a:cubicBezTo>
                  <a:pt x="355" y="556"/>
                  <a:pt x="617" y="336"/>
                  <a:pt x="1017" y="246"/>
                </a:cubicBezTo>
                <a:cubicBezTo>
                  <a:pt x="1163" y="220"/>
                  <a:pt x="1300" y="209"/>
                  <a:pt x="1428" y="209"/>
                </a:cubicBezTo>
                <a:lnTo>
                  <a:pt x="1428" y="0"/>
                </a:lnTo>
                <a:lnTo>
                  <a:pt x="1428" y="0"/>
                </a:lnTo>
                <a:cubicBezTo>
                  <a:pt x="1279" y="0"/>
                  <a:pt x="1129" y="16"/>
                  <a:pt x="978" y="42"/>
                </a:cubicBezTo>
                <a:cubicBezTo>
                  <a:pt x="975" y="45"/>
                  <a:pt x="975" y="45"/>
                  <a:pt x="972" y="45"/>
                </a:cubicBezTo>
                <a:cubicBezTo>
                  <a:pt x="530" y="143"/>
                  <a:pt x="236" y="381"/>
                  <a:pt x="67" y="561"/>
                </a:cubicBezTo>
                <a:cubicBezTo>
                  <a:pt x="19" y="612"/>
                  <a:pt x="0" y="680"/>
                  <a:pt x="14" y="749"/>
                </a:cubicBezTo>
                <a:cubicBezTo>
                  <a:pt x="29" y="816"/>
                  <a:pt x="77" y="871"/>
                  <a:pt x="141" y="895"/>
                </a:cubicBezTo>
                <a:cubicBezTo>
                  <a:pt x="422" y="1009"/>
                  <a:pt x="675" y="1186"/>
                  <a:pt x="901" y="1427"/>
                </a:cubicBezTo>
                <a:cubicBezTo>
                  <a:pt x="1055" y="1591"/>
                  <a:pt x="1155" y="1745"/>
                  <a:pt x="1216" y="1846"/>
                </a:cubicBezTo>
                <a:cubicBezTo>
                  <a:pt x="1253" y="1912"/>
                  <a:pt x="1322" y="1949"/>
                  <a:pt x="1393" y="1949"/>
                </a:cubicBezTo>
                <a:cubicBezTo>
                  <a:pt x="1417" y="1949"/>
                  <a:pt x="1438" y="1943"/>
                  <a:pt x="1462" y="1936"/>
                </a:cubicBezTo>
                <a:cubicBezTo>
                  <a:pt x="1571" y="1899"/>
                  <a:pt x="1698" y="1880"/>
                  <a:pt x="1828" y="1880"/>
                </a:cubicBezTo>
                <a:cubicBezTo>
                  <a:pt x="2071" y="1880"/>
                  <a:pt x="2291" y="1946"/>
                  <a:pt x="2445" y="2071"/>
                </a:cubicBezTo>
                <a:cubicBezTo>
                  <a:pt x="2588" y="2185"/>
                  <a:pt x="2665" y="2341"/>
                  <a:pt x="2673" y="2534"/>
                </a:cubicBezTo>
                <a:cubicBezTo>
                  <a:pt x="2673" y="2595"/>
                  <a:pt x="2702" y="2651"/>
                  <a:pt x="2749" y="2688"/>
                </a:cubicBezTo>
                <a:cubicBezTo>
                  <a:pt x="2786" y="2717"/>
                  <a:pt x="2832" y="2733"/>
                  <a:pt x="2879" y="2733"/>
                </a:cubicBezTo>
                <a:cubicBezTo>
                  <a:pt x="2892" y="2733"/>
                  <a:pt x="2905" y="2733"/>
                  <a:pt x="2919" y="2730"/>
                </a:cubicBezTo>
                <a:cubicBezTo>
                  <a:pt x="3078" y="2698"/>
                  <a:pt x="3231" y="2682"/>
                  <a:pt x="3372" y="2682"/>
                </a:cubicBezTo>
                <a:cubicBezTo>
                  <a:pt x="3451" y="2682"/>
                  <a:pt x="3528" y="2688"/>
                  <a:pt x="3599" y="2696"/>
                </a:cubicBezTo>
                <a:cubicBezTo>
                  <a:pt x="3610" y="2698"/>
                  <a:pt x="3620" y="2698"/>
                  <a:pt x="3628" y="2698"/>
                </a:cubicBezTo>
                <a:cubicBezTo>
                  <a:pt x="3679" y="2698"/>
                  <a:pt x="3726" y="2680"/>
                  <a:pt x="3766" y="2648"/>
                </a:cubicBezTo>
                <a:cubicBezTo>
                  <a:pt x="3808" y="2611"/>
                  <a:pt x="3835" y="2555"/>
                  <a:pt x="3838" y="2495"/>
                </a:cubicBezTo>
                <a:cubicBezTo>
                  <a:pt x="3838" y="2492"/>
                  <a:pt x="3843" y="2471"/>
                  <a:pt x="3864" y="2426"/>
                </a:cubicBezTo>
                <a:cubicBezTo>
                  <a:pt x="3896" y="2359"/>
                  <a:pt x="4044" y="2317"/>
                  <a:pt x="4166" y="2315"/>
                </a:cubicBezTo>
                <a:cubicBezTo>
                  <a:pt x="4179" y="2315"/>
                  <a:pt x="4195" y="2312"/>
                  <a:pt x="4208" y="2309"/>
                </a:cubicBezTo>
                <a:cubicBezTo>
                  <a:pt x="4484" y="2246"/>
                  <a:pt x="4674" y="2113"/>
                  <a:pt x="4775" y="1917"/>
                </a:cubicBezTo>
                <a:cubicBezTo>
                  <a:pt x="4905" y="1663"/>
                  <a:pt x="4841" y="1374"/>
                  <a:pt x="4793" y="1224"/>
                </a:cubicBezTo>
                <a:cubicBezTo>
                  <a:pt x="4791" y="1215"/>
                  <a:pt x="4788" y="1205"/>
                  <a:pt x="4783" y="1197"/>
                </a:cubicBezTo>
                <a:cubicBezTo>
                  <a:pt x="4661" y="943"/>
                  <a:pt x="4176" y="116"/>
                  <a:pt x="2993" y="116"/>
                </a:cubicBezTo>
                <a:cubicBezTo>
                  <a:pt x="2781" y="116"/>
                  <a:pt x="2556" y="143"/>
                  <a:pt x="2323" y="196"/>
                </a:cubicBezTo>
                <a:cubicBezTo>
                  <a:pt x="2180" y="127"/>
                  <a:pt x="1865" y="0"/>
                  <a:pt x="1428" y="0"/>
                </a:cubicBezTo>
                <a:lnTo>
                  <a:pt x="1428" y="209"/>
                </a:lnTo>
              </a:path>
            </a:pathLst>
          </a:cu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57" name="TextBox 156"/>
          <p:cNvSpPr txBox="1"/>
          <p:nvPr/>
        </p:nvSpPr>
        <p:spPr>
          <a:xfrm>
            <a:off x="5501572" y="3660734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Motivation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58" name="TextBox 157"/>
          <p:cNvSpPr txBox="1"/>
          <p:nvPr/>
        </p:nvSpPr>
        <p:spPr>
          <a:xfrm>
            <a:off x="5412452" y="10236252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Vision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1" name="TextBox 160"/>
          <p:cNvSpPr txBox="1"/>
          <p:nvPr/>
        </p:nvSpPr>
        <p:spPr>
          <a:xfrm>
            <a:off x="1651843" y="8546262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Travel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2" name="TextBox 161"/>
          <p:cNvSpPr txBox="1"/>
          <p:nvPr/>
        </p:nvSpPr>
        <p:spPr>
          <a:xfrm rot="19348483">
            <a:off x="1050269" y="4920680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Health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5" name="TextBox 164"/>
          <p:cNvSpPr txBox="1"/>
          <p:nvPr/>
        </p:nvSpPr>
        <p:spPr>
          <a:xfrm>
            <a:off x="15678135" y="5475614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Insurance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15722695" y="3819454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Solution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7" name="TextBox 166"/>
          <p:cNvSpPr txBox="1"/>
          <p:nvPr/>
        </p:nvSpPr>
        <p:spPr>
          <a:xfrm rot="2420416">
            <a:off x="20233785" y="5236433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Health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8" name="TextBox 167"/>
          <p:cNvSpPr txBox="1"/>
          <p:nvPr/>
        </p:nvSpPr>
        <p:spPr>
          <a:xfrm>
            <a:off x="19363546" y="8809369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ct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Home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69" name="TextBox 168"/>
          <p:cNvSpPr txBox="1"/>
          <p:nvPr/>
        </p:nvSpPr>
        <p:spPr>
          <a:xfrm>
            <a:off x="15398450" y="10370681"/>
            <a:ext cx="3221597" cy="646313"/>
          </a:xfrm>
          <a:prstGeom prst="rect">
            <a:avLst/>
          </a:prstGeom>
          <a:noFill/>
        </p:spPr>
        <p:txBody>
          <a:bodyPr wrap="square" lIns="91422" tIns="45711" rIns="91422" bIns="45711" rtlCol="0">
            <a:spAutoFit/>
          </a:bodyPr>
          <a:lstStyle/>
          <a:p>
            <a:pPr algn="r"/>
            <a:r>
              <a:rPr lang="en-US" b="1" dirty="0">
                <a:solidFill>
                  <a:schemeClr val="tx2"/>
                </a:solidFill>
                <a:latin typeface="Lato Regular"/>
                <a:cs typeface="Lato Regular"/>
              </a:rPr>
              <a:t>Vision</a:t>
            </a:r>
            <a:endParaRPr lang="id-ID" b="1" dirty="0">
              <a:solidFill>
                <a:schemeClr val="tx2"/>
              </a:solidFill>
              <a:latin typeface="Lato Regular"/>
              <a:cs typeface="Lato Regular"/>
            </a:endParaRPr>
          </a:p>
        </p:txBody>
      </p:sp>
      <p:sp>
        <p:nvSpPr>
          <p:cNvPr id="170" name="Freeform 22"/>
          <p:cNvSpPr>
            <a:spLocks noChangeArrowheads="1"/>
          </p:cNvSpPr>
          <p:nvPr/>
        </p:nvSpPr>
        <p:spPr bwMode="auto">
          <a:xfrm>
            <a:off x="12618879" y="7938599"/>
            <a:ext cx="812904" cy="812911"/>
          </a:xfrm>
          <a:custGeom>
            <a:avLst/>
            <a:gdLst>
              <a:gd name="T0" fmla="*/ 230 w 461"/>
              <a:gd name="T1" fmla="*/ 8 h 461"/>
              <a:gd name="T2" fmla="*/ 230 w 461"/>
              <a:gd name="T3" fmla="*/ 8 h 461"/>
              <a:gd name="T4" fmla="*/ 0 w 461"/>
              <a:gd name="T5" fmla="*/ 239 h 461"/>
              <a:gd name="T6" fmla="*/ 230 w 461"/>
              <a:gd name="T7" fmla="*/ 460 h 461"/>
              <a:gd name="T8" fmla="*/ 460 w 461"/>
              <a:gd name="T9" fmla="*/ 230 h 461"/>
              <a:gd name="T10" fmla="*/ 230 w 461"/>
              <a:gd name="T11" fmla="*/ 8 h 461"/>
              <a:gd name="T12" fmla="*/ 230 w 461"/>
              <a:gd name="T13" fmla="*/ 35 h 461"/>
              <a:gd name="T14" fmla="*/ 230 w 461"/>
              <a:gd name="T15" fmla="*/ 35 h 461"/>
              <a:gd name="T16" fmla="*/ 319 w 461"/>
              <a:gd name="T17" fmla="*/ 53 h 461"/>
              <a:gd name="T18" fmla="*/ 291 w 461"/>
              <a:gd name="T19" fmla="*/ 106 h 461"/>
              <a:gd name="T20" fmla="*/ 230 w 461"/>
              <a:gd name="T21" fmla="*/ 97 h 461"/>
              <a:gd name="T22" fmla="*/ 168 w 461"/>
              <a:gd name="T23" fmla="*/ 106 h 461"/>
              <a:gd name="T24" fmla="*/ 141 w 461"/>
              <a:gd name="T25" fmla="*/ 53 h 461"/>
              <a:gd name="T26" fmla="*/ 230 w 461"/>
              <a:gd name="T27" fmla="*/ 35 h 461"/>
              <a:gd name="T28" fmla="*/ 106 w 461"/>
              <a:gd name="T29" fmla="*/ 292 h 461"/>
              <a:gd name="T30" fmla="*/ 106 w 461"/>
              <a:gd name="T31" fmla="*/ 292 h 461"/>
              <a:gd name="T32" fmla="*/ 53 w 461"/>
              <a:gd name="T33" fmla="*/ 327 h 461"/>
              <a:gd name="T34" fmla="*/ 35 w 461"/>
              <a:gd name="T35" fmla="*/ 239 h 461"/>
              <a:gd name="T36" fmla="*/ 53 w 461"/>
              <a:gd name="T37" fmla="*/ 141 h 461"/>
              <a:gd name="T38" fmla="*/ 106 w 461"/>
              <a:gd name="T39" fmla="*/ 167 h 461"/>
              <a:gd name="T40" fmla="*/ 88 w 461"/>
              <a:gd name="T41" fmla="*/ 230 h 461"/>
              <a:gd name="T42" fmla="*/ 106 w 461"/>
              <a:gd name="T43" fmla="*/ 292 h 461"/>
              <a:gd name="T44" fmla="*/ 230 w 461"/>
              <a:gd name="T45" fmla="*/ 433 h 461"/>
              <a:gd name="T46" fmla="*/ 230 w 461"/>
              <a:gd name="T47" fmla="*/ 433 h 461"/>
              <a:gd name="T48" fmla="*/ 141 w 461"/>
              <a:gd name="T49" fmla="*/ 407 h 461"/>
              <a:gd name="T50" fmla="*/ 168 w 461"/>
              <a:gd name="T51" fmla="*/ 354 h 461"/>
              <a:gd name="T52" fmla="*/ 230 w 461"/>
              <a:gd name="T53" fmla="*/ 372 h 461"/>
              <a:gd name="T54" fmla="*/ 291 w 461"/>
              <a:gd name="T55" fmla="*/ 354 h 461"/>
              <a:gd name="T56" fmla="*/ 319 w 461"/>
              <a:gd name="T57" fmla="*/ 407 h 461"/>
              <a:gd name="T58" fmla="*/ 230 w 461"/>
              <a:gd name="T59" fmla="*/ 433 h 461"/>
              <a:gd name="T60" fmla="*/ 230 w 461"/>
              <a:gd name="T61" fmla="*/ 345 h 461"/>
              <a:gd name="T62" fmla="*/ 230 w 461"/>
              <a:gd name="T63" fmla="*/ 345 h 461"/>
              <a:gd name="T64" fmla="*/ 124 w 461"/>
              <a:gd name="T65" fmla="*/ 230 h 461"/>
              <a:gd name="T66" fmla="*/ 230 w 461"/>
              <a:gd name="T67" fmla="*/ 123 h 461"/>
              <a:gd name="T68" fmla="*/ 336 w 461"/>
              <a:gd name="T69" fmla="*/ 230 h 461"/>
              <a:gd name="T70" fmla="*/ 230 w 461"/>
              <a:gd name="T71" fmla="*/ 345 h 461"/>
              <a:gd name="T72" fmla="*/ 354 w 461"/>
              <a:gd name="T73" fmla="*/ 292 h 461"/>
              <a:gd name="T74" fmla="*/ 354 w 461"/>
              <a:gd name="T75" fmla="*/ 292 h 461"/>
              <a:gd name="T76" fmla="*/ 372 w 461"/>
              <a:gd name="T77" fmla="*/ 230 h 461"/>
              <a:gd name="T78" fmla="*/ 354 w 461"/>
              <a:gd name="T79" fmla="*/ 167 h 461"/>
              <a:gd name="T80" fmla="*/ 407 w 461"/>
              <a:gd name="T81" fmla="*/ 141 h 461"/>
              <a:gd name="T82" fmla="*/ 425 w 461"/>
              <a:gd name="T83" fmla="*/ 230 h 461"/>
              <a:gd name="T84" fmla="*/ 407 w 461"/>
              <a:gd name="T85" fmla="*/ 327 h 461"/>
              <a:gd name="T86" fmla="*/ 354 w 461"/>
              <a:gd name="T87" fmla="*/ 292 h 46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</a:cxnLst>
            <a:rect l="0" t="0" r="r" b="b"/>
            <a:pathLst>
              <a:path w="461" h="461">
                <a:moveTo>
                  <a:pt x="230" y="8"/>
                </a:moveTo>
                <a:lnTo>
                  <a:pt x="230" y="8"/>
                </a:lnTo>
                <a:cubicBezTo>
                  <a:pt x="97" y="8"/>
                  <a:pt x="0" y="106"/>
                  <a:pt x="0" y="239"/>
                </a:cubicBezTo>
                <a:cubicBezTo>
                  <a:pt x="0" y="363"/>
                  <a:pt x="106" y="460"/>
                  <a:pt x="230" y="460"/>
                </a:cubicBezTo>
                <a:cubicBezTo>
                  <a:pt x="363" y="460"/>
                  <a:pt x="460" y="354"/>
                  <a:pt x="460" y="230"/>
                </a:cubicBezTo>
                <a:cubicBezTo>
                  <a:pt x="460" y="106"/>
                  <a:pt x="354" y="0"/>
                  <a:pt x="230" y="8"/>
                </a:cubicBezTo>
                <a:close/>
                <a:moveTo>
                  <a:pt x="230" y="35"/>
                </a:moveTo>
                <a:lnTo>
                  <a:pt x="230" y="35"/>
                </a:lnTo>
                <a:cubicBezTo>
                  <a:pt x="256" y="35"/>
                  <a:pt x="291" y="44"/>
                  <a:pt x="319" y="53"/>
                </a:cubicBezTo>
                <a:cubicBezTo>
                  <a:pt x="291" y="106"/>
                  <a:pt x="291" y="106"/>
                  <a:pt x="291" y="106"/>
                </a:cubicBezTo>
                <a:cubicBezTo>
                  <a:pt x="275" y="97"/>
                  <a:pt x="247" y="97"/>
                  <a:pt x="230" y="97"/>
                </a:cubicBezTo>
                <a:cubicBezTo>
                  <a:pt x="203" y="97"/>
                  <a:pt x="185" y="97"/>
                  <a:pt x="168" y="106"/>
                </a:cubicBezTo>
                <a:cubicBezTo>
                  <a:pt x="141" y="53"/>
                  <a:pt x="141" y="53"/>
                  <a:pt x="141" y="53"/>
                </a:cubicBezTo>
                <a:cubicBezTo>
                  <a:pt x="168" y="44"/>
                  <a:pt x="194" y="35"/>
                  <a:pt x="230" y="35"/>
                </a:cubicBezTo>
                <a:close/>
                <a:moveTo>
                  <a:pt x="106" y="292"/>
                </a:moveTo>
                <a:lnTo>
                  <a:pt x="106" y="292"/>
                </a:lnTo>
                <a:cubicBezTo>
                  <a:pt x="53" y="327"/>
                  <a:pt x="53" y="327"/>
                  <a:pt x="53" y="327"/>
                </a:cubicBezTo>
                <a:cubicBezTo>
                  <a:pt x="35" y="301"/>
                  <a:pt x="35" y="265"/>
                  <a:pt x="35" y="239"/>
                </a:cubicBezTo>
                <a:cubicBezTo>
                  <a:pt x="26" y="204"/>
                  <a:pt x="35" y="167"/>
                  <a:pt x="53" y="141"/>
                </a:cubicBezTo>
                <a:cubicBezTo>
                  <a:pt x="106" y="167"/>
                  <a:pt x="106" y="167"/>
                  <a:pt x="106" y="167"/>
                </a:cubicBezTo>
                <a:cubicBezTo>
                  <a:pt x="97" y="185"/>
                  <a:pt x="88" y="212"/>
                  <a:pt x="88" y="230"/>
                </a:cubicBezTo>
                <a:cubicBezTo>
                  <a:pt x="88" y="257"/>
                  <a:pt x="97" y="274"/>
                  <a:pt x="106" y="292"/>
                </a:cubicBezTo>
                <a:close/>
                <a:moveTo>
                  <a:pt x="230" y="433"/>
                </a:moveTo>
                <a:lnTo>
                  <a:pt x="230" y="433"/>
                </a:lnTo>
                <a:cubicBezTo>
                  <a:pt x="194" y="433"/>
                  <a:pt x="168" y="425"/>
                  <a:pt x="141" y="407"/>
                </a:cubicBezTo>
                <a:cubicBezTo>
                  <a:pt x="168" y="354"/>
                  <a:pt x="168" y="354"/>
                  <a:pt x="168" y="354"/>
                </a:cubicBezTo>
                <a:cubicBezTo>
                  <a:pt x="185" y="363"/>
                  <a:pt x="203" y="372"/>
                  <a:pt x="230" y="372"/>
                </a:cubicBezTo>
                <a:cubicBezTo>
                  <a:pt x="247" y="372"/>
                  <a:pt x="275" y="363"/>
                  <a:pt x="291" y="354"/>
                </a:cubicBezTo>
                <a:cubicBezTo>
                  <a:pt x="319" y="407"/>
                  <a:pt x="319" y="407"/>
                  <a:pt x="319" y="407"/>
                </a:cubicBezTo>
                <a:cubicBezTo>
                  <a:pt x="291" y="425"/>
                  <a:pt x="266" y="433"/>
                  <a:pt x="230" y="433"/>
                </a:cubicBezTo>
                <a:close/>
                <a:moveTo>
                  <a:pt x="230" y="345"/>
                </a:moveTo>
                <a:lnTo>
                  <a:pt x="230" y="345"/>
                </a:lnTo>
                <a:cubicBezTo>
                  <a:pt x="168" y="345"/>
                  <a:pt x="124" y="292"/>
                  <a:pt x="124" y="230"/>
                </a:cubicBezTo>
                <a:cubicBezTo>
                  <a:pt x="124" y="167"/>
                  <a:pt x="168" y="123"/>
                  <a:pt x="230" y="123"/>
                </a:cubicBezTo>
                <a:cubicBezTo>
                  <a:pt x="291" y="123"/>
                  <a:pt x="336" y="167"/>
                  <a:pt x="336" y="230"/>
                </a:cubicBezTo>
                <a:cubicBezTo>
                  <a:pt x="336" y="292"/>
                  <a:pt x="291" y="345"/>
                  <a:pt x="230" y="345"/>
                </a:cubicBezTo>
                <a:close/>
                <a:moveTo>
                  <a:pt x="354" y="292"/>
                </a:moveTo>
                <a:lnTo>
                  <a:pt x="354" y="292"/>
                </a:lnTo>
                <a:cubicBezTo>
                  <a:pt x="363" y="274"/>
                  <a:pt x="372" y="257"/>
                  <a:pt x="372" y="230"/>
                </a:cubicBezTo>
                <a:cubicBezTo>
                  <a:pt x="372" y="212"/>
                  <a:pt x="363" y="185"/>
                  <a:pt x="354" y="167"/>
                </a:cubicBezTo>
                <a:cubicBezTo>
                  <a:pt x="407" y="141"/>
                  <a:pt x="407" y="141"/>
                  <a:pt x="407" y="141"/>
                </a:cubicBezTo>
                <a:cubicBezTo>
                  <a:pt x="416" y="167"/>
                  <a:pt x="425" y="195"/>
                  <a:pt x="425" y="230"/>
                </a:cubicBezTo>
                <a:cubicBezTo>
                  <a:pt x="425" y="265"/>
                  <a:pt x="416" y="292"/>
                  <a:pt x="407" y="327"/>
                </a:cubicBezTo>
                <a:lnTo>
                  <a:pt x="354" y="29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1" name="Freeform 70"/>
          <p:cNvSpPr>
            <a:spLocks noChangeArrowheads="1"/>
          </p:cNvSpPr>
          <p:nvPr/>
        </p:nvSpPr>
        <p:spPr bwMode="auto">
          <a:xfrm>
            <a:off x="14507791" y="6524484"/>
            <a:ext cx="874846" cy="781942"/>
          </a:xfrm>
          <a:custGeom>
            <a:avLst/>
            <a:gdLst>
              <a:gd name="T0" fmla="*/ 142 w 497"/>
              <a:gd name="T1" fmla="*/ 275 h 445"/>
              <a:gd name="T2" fmla="*/ 142 w 497"/>
              <a:gd name="T3" fmla="*/ 275 h 445"/>
              <a:gd name="T4" fmla="*/ 142 w 497"/>
              <a:gd name="T5" fmla="*/ 125 h 445"/>
              <a:gd name="T6" fmla="*/ 53 w 497"/>
              <a:gd name="T7" fmla="*/ 125 h 445"/>
              <a:gd name="T8" fmla="*/ 0 w 497"/>
              <a:gd name="T9" fmla="*/ 178 h 445"/>
              <a:gd name="T10" fmla="*/ 0 w 497"/>
              <a:gd name="T11" fmla="*/ 319 h 445"/>
              <a:gd name="T12" fmla="*/ 53 w 497"/>
              <a:gd name="T13" fmla="*/ 373 h 445"/>
              <a:gd name="T14" fmla="*/ 71 w 497"/>
              <a:gd name="T15" fmla="*/ 373 h 445"/>
              <a:gd name="T16" fmla="*/ 71 w 497"/>
              <a:gd name="T17" fmla="*/ 444 h 445"/>
              <a:gd name="T18" fmla="*/ 151 w 497"/>
              <a:gd name="T19" fmla="*/ 373 h 445"/>
              <a:gd name="T20" fmla="*/ 274 w 497"/>
              <a:gd name="T21" fmla="*/ 373 h 445"/>
              <a:gd name="T22" fmla="*/ 319 w 497"/>
              <a:gd name="T23" fmla="*/ 319 h 445"/>
              <a:gd name="T24" fmla="*/ 319 w 497"/>
              <a:gd name="T25" fmla="*/ 275 h 445"/>
              <a:gd name="T26" fmla="*/ 319 w 497"/>
              <a:gd name="T27" fmla="*/ 275 h 445"/>
              <a:gd name="T28" fmla="*/ 142 w 497"/>
              <a:gd name="T29" fmla="*/ 275 h 445"/>
              <a:gd name="T30" fmla="*/ 443 w 497"/>
              <a:gd name="T31" fmla="*/ 0 h 445"/>
              <a:gd name="T32" fmla="*/ 443 w 497"/>
              <a:gd name="T33" fmla="*/ 0 h 445"/>
              <a:gd name="T34" fmla="*/ 221 w 497"/>
              <a:gd name="T35" fmla="*/ 0 h 445"/>
              <a:gd name="T36" fmla="*/ 177 w 497"/>
              <a:gd name="T37" fmla="*/ 54 h 445"/>
              <a:gd name="T38" fmla="*/ 177 w 497"/>
              <a:gd name="T39" fmla="*/ 248 h 445"/>
              <a:gd name="T40" fmla="*/ 346 w 497"/>
              <a:gd name="T41" fmla="*/ 248 h 445"/>
              <a:gd name="T42" fmla="*/ 425 w 497"/>
              <a:gd name="T43" fmla="*/ 319 h 445"/>
              <a:gd name="T44" fmla="*/ 425 w 497"/>
              <a:gd name="T45" fmla="*/ 248 h 445"/>
              <a:gd name="T46" fmla="*/ 443 w 497"/>
              <a:gd name="T47" fmla="*/ 248 h 445"/>
              <a:gd name="T48" fmla="*/ 496 w 497"/>
              <a:gd name="T49" fmla="*/ 195 h 445"/>
              <a:gd name="T50" fmla="*/ 496 w 497"/>
              <a:gd name="T51" fmla="*/ 54 h 445"/>
              <a:gd name="T52" fmla="*/ 443 w 497"/>
              <a:gd name="T53" fmla="*/ 0 h 4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</a:cxnLst>
            <a:rect l="0" t="0" r="r" b="b"/>
            <a:pathLst>
              <a:path w="497" h="445">
                <a:moveTo>
                  <a:pt x="142" y="275"/>
                </a:moveTo>
                <a:lnTo>
                  <a:pt x="142" y="275"/>
                </a:lnTo>
                <a:cubicBezTo>
                  <a:pt x="142" y="125"/>
                  <a:pt x="142" y="125"/>
                  <a:pt x="142" y="125"/>
                </a:cubicBezTo>
                <a:cubicBezTo>
                  <a:pt x="53" y="125"/>
                  <a:pt x="53" y="125"/>
                  <a:pt x="53" y="125"/>
                </a:cubicBezTo>
                <a:cubicBezTo>
                  <a:pt x="18" y="125"/>
                  <a:pt x="0" y="151"/>
                  <a:pt x="0" y="178"/>
                </a:cubicBezTo>
                <a:cubicBezTo>
                  <a:pt x="0" y="319"/>
                  <a:pt x="0" y="319"/>
                  <a:pt x="0" y="319"/>
                </a:cubicBezTo>
                <a:cubicBezTo>
                  <a:pt x="0" y="354"/>
                  <a:pt x="18" y="373"/>
                  <a:pt x="53" y="373"/>
                </a:cubicBezTo>
                <a:cubicBezTo>
                  <a:pt x="71" y="373"/>
                  <a:pt x="71" y="373"/>
                  <a:pt x="71" y="373"/>
                </a:cubicBezTo>
                <a:cubicBezTo>
                  <a:pt x="71" y="444"/>
                  <a:pt x="71" y="444"/>
                  <a:pt x="71" y="444"/>
                </a:cubicBezTo>
                <a:cubicBezTo>
                  <a:pt x="151" y="373"/>
                  <a:pt x="151" y="373"/>
                  <a:pt x="151" y="373"/>
                </a:cubicBezTo>
                <a:cubicBezTo>
                  <a:pt x="274" y="373"/>
                  <a:pt x="274" y="373"/>
                  <a:pt x="274" y="373"/>
                </a:cubicBezTo>
                <a:cubicBezTo>
                  <a:pt x="302" y="373"/>
                  <a:pt x="319" y="354"/>
                  <a:pt x="319" y="319"/>
                </a:cubicBezTo>
                <a:cubicBezTo>
                  <a:pt x="319" y="275"/>
                  <a:pt x="319" y="275"/>
                  <a:pt x="319" y="275"/>
                </a:cubicBezTo>
                <a:lnTo>
                  <a:pt x="319" y="275"/>
                </a:lnTo>
                <a:lnTo>
                  <a:pt x="142" y="275"/>
                </a:lnTo>
                <a:close/>
                <a:moveTo>
                  <a:pt x="443" y="0"/>
                </a:moveTo>
                <a:lnTo>
                  <a:pt x="443" y="0"/>
                </a:lnTo>
                <a:cubicBezTo>
                  <a:pt x="221" y="0"/>
                  <a:pt x="221" y="0"/>
                  <a:pt x="221" y="0"/>
                </a:cubicBezTo>
                <a:cubicBezTo>
                  <a:pt x="195" y="0"/>
                  <a:pt x="177" y="27"/>
                  <a:pt x="177" y="54"/>
                </a:cubicBezTo>
                <a:cubicBezTo>
                  <a:pt x="177" y="248"/>
                  <a:pt x="177" y="248"/>
                  <a:pt x="177" y="248"/>
                </a:cubicBezTo>
                <a:cubicBezTo>
                  <a:pt x="346" y="248"/>
                  <a:pt x="346" y="248"/>
                  <a:pt x="346" y="248"/>
                </a:cubicBezTo>
                <a:cubicBezTo>
                  <a:pt x="425" y="319"/>
                  <a:pt x="425" y="319"/>
                  <a:pt x="425" y="319"/>
                </a:cubicBezTo>
                <a:cubicBezTo>
                  <a:pt x="425" y="248"/>
                  <a:pt x="425" y="248"/>
                  <a:pt x="425" y="248"/>
                </a:cubicBezTo>
                <a:cubicBezTo>
                  <a:pt x="443" y="248"/>
                  <a:pt x="443" y="248"/>
                  <a:pt x="443" y="248"/>
                </a:cubicBezTo>
                <a:cubicBezTo>
                  <a:pt x="470" y="248"/>
                  <a:pt x="496" y="231"/>
                  <a:pt x="496" y="195"/>
                </a:cubicBezTo>
                <a:cubicBezTo>
                  <a:pt x="496" y="54"/>
                  <a:pt x="496" y="54"/>
                  <a:pt x="496" y="54"/>
                </a:cubicBezTo>
                <a:cubicBezTo>
                  <a:pt x="496" y="27"/>
                  <a:pt x="470" y="0"/>
                  <a:pt x="4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2" name="Freeform 110"/>
          <p:cNvSpPr>
            <a:spLocks noChangeArrowheads="1"/>
          </p:cNvSpPr>
          <p:nvPr/>
        </p:nvSpPr>
        <p:spPr bwMode="auto">
          <a:xfrm>
            <a:off x="12616197" y="5288051"/>
            <a:ext cx="812904" cy="658070"/>
          </a:xfrm>
          <a:custGeom>
            <a:avLst/>
            <a:gdLst>
              <a:gd name="T0" fmla="*/ 444 w 462"/>
              <a:gd name="T1" fmla="*/ 9 h 373"/>
              <a:gd name="T2" fmla="*/ 444 w 462"/>
              <a:gd name="T3" fmla="*/ 9 h 373"/>
              <a:gd name="T4" fmla="*/ 9 w 462"/>
              <a:gd name="T5" fmla="*/ 160 h 373"/>
              <a:gd name="T6" fmla="*/ 9 w 462"/>
              <a:gd name="T7" fmla="*/ 169 h 373"/>
              <a:gd name="T8" fmla="*/ 98 w 462"/>
              <a:gd name="T9" fmla="*/ 213 h 373"/>
              <a:gd name="T10" fmla="*/ 98 w 462"/>
              <a:gd name="T11" fmla="*/ 213 h 373"/>
              <a:gd name="T12" fmla="*/ 160 w 462"/>
              <a:gd name="T13" fmla="*/ 230 h 373"/>
              <a:gd name="T14" fmla="*/ 434 w 462"/>
              <a:gd name="T15" fmla="*/ 35 h 373"/>
              <a:gd name="T16" fmla="*/ 434 w 462"/>
              <a:gd name="T17" fmla="*/ 35 h 373"/>
              <a:gd name="T18" fmla="*/ 240 w 462"/>
              <a:gd name="T19" fmla="*/ 248 h 373"/>
              <a:gd name="T20" fmla="*/ 240 w 462"/>
              <a:gd name="T21" fmla="*/ 248 h 373"/>
              <a:gd name="T22" fmla="*/ 231 w 462"/>
              <a:gd name="T23" fmla="*/ 257 h 373"/>
              <a:gd name="T24" fmla="*/ 240 w 462"/>
              <a:gd name="T25" fmla="*/ 266 h 373"/>
              <a:gd name="T26" fmla="*/ 240 w 462"/>
              <a:gd name="T27" fmla="*/ 266 h 373"/>
              <a:gd name="T28" fmla="*/ 363 w 462"/>
              <a:gd name="T29" fmla="*/ 337 h 373"/>
              <a:gd name="T30" fmla="*/ 390 w 462"/>
              <a:gd name="T31" fmla="*/ 328 h 373"/>
              <a:gd name="T32" fmla="*/ 461 w 462"/>
              <a:gd name="T33" fmla="*/ 18 h 373"/>
              <a:gd name="T34" fmla="*/ 444 w 462"/>
              <a:gd name="T35" fmla="*/ 9 h 373"/>
              <a:gd name="T36" fmla="*/ 160 w 462"/>
              <a:gd name="T37" fmla="*/ 363 h 373"/>
              <a:gd name="T38" fmla="*/ 160 w 462"/>
              <a:gd name="T39" fmla="*/ 363 h 373"/>
              <a:gd name="T40" fmla="*/ 169 w 462"/>
              <a:gd name="T41" fmla="*/ 372 h 373"/>
              <a:gd name="T42" fmla="*/ 240 w 462"/>
              <a:gd name="T43" fmla="*/ 310 h 373"/>
              <a:gd name="T44" fmla="*/ 160 w 462"/>
              <a:gd name="T45" fmla="*/ 266 h 373"/>
              <a:gd name="T46" fmla="*/ 160 w 462"/>
              <a:gd name="T47" fmla="*/ 363 h 37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62" h="373">
                <a:moveTo>
                  <a:pt x="444" y="9"/>
                </a:moveTo>
                <a:lnTo>
                  <a:pt x="444" y="9"/>
                </a:lnTo>
                <a:cubicBezTo>
                  <a:pt x="434" y="9"/>
                  <a:pt x="18" y="160"/>
                  <a:pt x="9" y="160"/>
                </a:cubicBezTo>
                <a:cubicBezTo>
                  <a:pt x="0" y="160"/>
                  <a:pt x="0" y="169"/>
                  <a:pt x="9" y="169"/>
                </a:cubicBezTo>
                <a:cubicBezTo>
                  <a:pt x="18" y="177"/>
                  <a:pt x="98" y="213"/>
                  <a:pt x="98" y="213"/>
                </a:cubicBezTo>
                <a:lnTo>
                  <a:pt x="98" y="213"/>
                </a:lnTo>
                <a:cubicBezTo>
                  <a:pt x="160" y="230"/>
                  <a:pt x="160" y="230"/>
                  <a:pt x="160" y="230"/>
                </a:cubicBezTo>
                <a:cubicBezTo>
                  <a:pt x="160" y="230"/>
                  <a:pt x="425" y="35"/>
                  <a:pt x="434" y="35"/>
                </a:cubicBezTo>
                <a:cubicBezTo>
                  <a:pt x="434" y="26"/>
                  <a:pt x="434" y="35"/>
                  <a:pt x="434" y="35"/>
                </a:cubicBezTo>
                <a:lnTo>
                  <a:pt x="240" y="248"/>
                </a:lnTo>
                <a:lnTo>
                  <a:pt x="240" y="248"/>
                </a:lnTo>
                <a:cubicBezTo>
                  <a:pt x="231" y="257"/>
                  <a:pt x="231" y="257"/>
                  <a:pt x="231" y="257"/>
                </a:cubicBezTo>
                <a:cubicBezTo>
                  <a:pt x="240" y="266"/>
                  <a:pt x="240" y="266"/>
                  <a:pt x="240" y="266"/>
                </a:cubicBezTo>
                <a:lnTo>
                  <a:pt x="240" y="266"/>
                </a:lnTo>
                <a:cubicBezTo>
                  <a:pt x="240" y="266"/>
                  <a:pt x="363" y="328"/>
                  <a:pt x="363" y="337"/>
                </a:cubicBezTo>
                <a:cubicBezTo>
                  <a:pt x="372" y="337"/>
                  <a:pt x="381" y="337"/>
                  <a:pt x="390" y="328"/>
                </a:cubicBezTo>
                <a:cubicBezTo>
                  <a:pt x="390" y="319"/>
                  <a:pt x="461" y="26"/>
                  <a:pt x="461" y="18"/>
                </a:cubicBezTo>
                <a:cubicBezTo>
                  <a:pt x="461" y="9"/>
                  <a:pt x="453" y="0"/>
                  <a:pt x="444" y="9"/>
                </a:cubicBezTo>
                <a:close/>
                <a:moveTo>
                  <a:pt x="160" y="363"/>
                </a:moveTo>
                <a:lnTo>
                  <a:pt x="160" y="363"/>
                </a:lnTo>
                <a:cubicBezTo>
                  <a:pt x="160" y="372"/>
                  <a:pt x="160" y="372"/>
                  <a:pt x="169" y="372"/>
                </a:cubicBezTo>
                <a:cubicBezTo>
                  <a:pt x="169" y="363"/>
                  <a:pt x="240" y="310"/>
                  <a:pt x="240" y="310"/>
                </a:cubicBezTo>
                <a:cubicBezTo>
                  <a:pt x="160" y="266"/>
                  <a:pt x="160" y="266"/>
                  <a:pt x="160" y="266"/>
                </a:cubicBezTo>
                <a:lnTo>
                  <a:pt x="160" y="363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3" name="Freeform 119"/>
          <p:cNvSpPr>
            <a:spLocks noChangeArrowheads="1"/>
          </p:cNvSpPr>
          <p:nvPr/>
        </p:nvSpPr>
        <p:spPr bwMode="auto">
          <a:xfrm>
            <a:off x="10442244" y="6280514"/>
            <a:ext cx="874840" cy="781936"/>
          </a:xfrm>
          <a:custGeom>
            <a:avLst/>
            <a:gdLst>
              <a:gd name="T0" fmla="*/ 443 w 497"/>
              <a:gd name="T1" fmla="*/ 70 h 444"/>
              <a:gd name="T2" fmla="*/ 443 w 497"/>
              <a:gd name="T3" fmla="*/ 70 h 444"/>
              <a:gd name="T4" fmla="*/ 426 w 497"/>
              <a:gd name="T5" fmla="*/ 70 h 444"/>
              <a:gd name="T6" fmla="*/ 426 w 497"/>
              <a:gd name="T7" fmla="*/ 443 h 444"/>
              <a:gd name="T8" fmla="*/ 443 w 497"/>
              <a:gd name="T9" fmla="*/ 443 h 444"/>
              <a:gd name="T10" fmla="*/ 496 w 497"/>
              <a:gd name="T11" fmla="*/ 398 h 444"/>
              <a:gd name="T12" fmla="*/ 496 w 497"/>
              <a:gd name="T13" fmla="*/ 124 h 444"/>
              <a:gd name="T14" fmla="*/ 443 w 497"/>
              <a:gd name="T15" fmla="*/ 70 h 444"/>
              <a:gd name="T16" fmla="*/ 0 w 497"/>
              <a:gd name="T17" fmla="*/ 124 h 444"/>
              <a:gd name="T18" fmla="*/ 0 w 497"/>
              <a:gd name="T19" fmla="*/ 124 h 444"/>
              <a:gd name="T20" fmla="*/ 0 w 497"/>
              <a:gd name="T21" fmla="*/ 398 h 444"/>
              <a:gd name="T22" fmla="*/ 53 w 497"/>
              <a:gd name="T23" fmla="*/ 443 h 444"/>
              <a:gd name="T24" fmla="*/ 71 w 497"/>
              <a:gd name="T25" fmla="*/ 443 h 444"/>
              <a:gd name="T26" fmla="*/ 71 w 497"/>
              <a:gd name="T27" fmla="*/ 70 h 444"/>
              <a:gd name="T28" fmla="*/ 53 w 497"/>
              <a:gd name="T29" fmla="*/ 70 h 444"/>
              <a:gd name="T30" fmla="*/ 0 w 497"/>
              <a:gd name="T31" fmla="*/ 124 h 444"/>
              <a:gd name="T32" fmla="*/ 337 w 497"/>
              <a:gd name="T33" fmla="*/ 26 h 444"/>
              <a:gd name="T34" fmla="*/ 337 w 497"/>
              <a:gd name="T35" fmla="*/ 26 h 444"/>
              <a:gd name="T36" fmla="*/ 248 w 497"/>
              <a:gd name="T37" fmla="*/ 0 h 444"/>
              <a:gd name="T38" fmla="*/ 160 w 497"/>
              <a:gd name="T39" fmla="*/ 26 h 444"/>
              <a:gd name="T40" fmla="*/ 160 w 497"/>
              <a:gd name="T41" fmla="*/ 70 h 444"/>
              <a:gd name="T42" fmla="*/ 107 w 497"/>
              <a:gd name="T43" fmla="*/ 70 h 444"/>
              <a:gd name="T44" fmla="*/ 107 w 497"/>
              <a:gd name="T45" fmla="*/ 443 h 444"/>
              <a:gd name="T46" fmla="*/ 390 w 497"/>
              <a:gd name="T47" fmla="*/ 443 h 444"/>
              <a:gd name="T48" fmla="*/ 390 w 497"/>
              <a:gd name="T49" fmla="*/ 70 h 444"/>
              <a:gd name="T50" fmla="*/ 337 w 497"/>
              <a:gd name="T51" fmla="*/ 70 h 444"/>
              <a:gd name="T52" fmla="*/ 337 w 497"/>
              <a:gd name="T53" fmla="*/ 26 h 444"/>
              <a:gd name="T54" fmla="*/ 301 w 497"/>
              <a:gd name="T55" fmla="*/ 70 h 444"/>
              <a:gd name="T56" fmla="*/ 301 w 497"/>
              <a:gd name="T57" fmla="*/ 70 h 444"/>
              <a:gd name="T58" fmla="*/ 195 w 497"/>
              <a:gd name="T59" fmla="*/ 70 h 444"/>
              <a:gd name="T60" fmla="*/ 195 w 497"/>
              <a:gd name="T61" fmla="*/ 44 h 444"/>
              <a:gd name="T62" fmla="*/ 248 w 497"/>
              <a:gd name="T63" fmla="*/ 26 h 444"/>
              <a:gd name="T64" fmla="*/ 301 w 497"/>
              <a:gd name="T65" fmla="*/ 44 h 444"/>
              <a:gd name="T66" fmla="*/ 301 w 497"/>
              <a:gd name="T67" fmla="*/ 70 h 4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497" h="444">
                <a:moveTo>
                  <a:pt x="443" y="70"/>
                </a:moveTo>
                <a:lnTo>
                  <a:pt x="443" y="70"/>
                </a:lnTo>
                <a:cubicBezTo>
                  <a:pt x="426" y="70"/>
                  <a:pt x="426" y="70"/>
                  <a:pt x="426" y="70"/>
                </a:cubicBezTo>
                <a:cubicBezTo>
                  <a:pt x="426" y="443"/>
                  <a:pt x="426" y="443"/>
                  <a:pt x="426" y="443"/>
                </a:cubicBezTo>
                <a:cubicBezTo>
                  <a:pt x="443" y="443"/>
                  <a:pt x="443" y="443"/>
                  <a:pt x="443" y="443"/>
                </a:cubicBezTo>
                <a:cubicBezTo>
                  <a:pt x="479" y="443"/>
                  <a:pt x="496" y="425"/>
                  <a:pt x="496" y="398"/>
                </a:cubicBezTo>
                <a:cubicBezTo>
                  <a:pt x="496" y="124"/>
                  <a:pt x="496" y="124"/>
                  <a:pt x="496" y="124"/>
                </a:cubicBezTo>
                <a:cubicBezTo>
                  <a:pt x="496" y="97"/>
                  <a:pt x="479" y="70"/>
                  <a:pt x="443" y="70"/>
                </a:cubicBezTo>
                <a:close/>
                <a:moveTo>
                  <a:pt x="0" y="124"/>
                </a:moveTo>
                <a:lnTo>
                  <a:pt x="0" y="124"/>
                </a:lnTo>
                <a:cubicBezTo>
                  <a:pt x="0" y="398"/>
                  <a:pt x="0" y="398"/>
                  <a:pt x="0" y="398"/>
                </a:cubicBezTo>
                <a:cubicBezTo>
                  <a:pt x="0" y="425"/>
                  <a:pt x="26" y="443"/>
                  <a:pt x="53" y="443"/>
                </a:cubicBezTo>
                <a:cubicBezTo>
                  <a:pt x="71" y="443"/>
                  <a:pt x="71" y="443"/>
                  <a:pt x="71" y="443"/>
                </a:cubicBezTo>
                <a:cubicBezTo>
                  <a:pt x="71" y="70"/>
                  <a:pt x="71" y="70"/>
                  <a:pt x="71" y="70"/>
                </a:cubicBezTo>
                <a:cubicBezTo>
                  <a:pt x="53" y="70"/>
                  <a:pt x="53" y="70"/>
                  <a:pt x="53" y="70"/>
                </a:cubicBezTo>
                <a:cubicBezTo>
                  <a:pt x="26" y="70"/>
                  <a:pt x="0" y="97"/>
                  <a:pt x="0" y="124"/>
                </a:cubicBezTo>
                <a:close/>
                <a:moveTo>
                  <a:pt x="337" y="26"/>
                </a:moveTo>
                <a:lnTo>
                  <a:pt x="337" y="26"/>
                </a:lnTo>
                <a:cubicBezTo>
                  <a:pt x="319" y="17"/>
                  <a:pt x="292" y="0"/>
                  <a:pt x="248" y="0"/>
                </a:cubicBezTo>
                <a:cubicBezTo>
                  <a:pt x="204" y="0"/>
                  <a:pt x="177" y="17"/>
                  <a:pt x="160" y="26"/>
                </a:cubicBezTo>
                <a:cubicBezTo>
                  <a:pt x="160" y="70"/>
                  <a:pt x="160" y="70"/>
                  <a:pt x="160" y="70"/>
                </a:cubicBezTo>
                <a:cubicBezTo>
                  <a:pt x="107" y="70"/>
                  <a:pt x="107" y="70"/>
                  <a:pt x="107" y="70"/>
                </a:cubicBezTo>
                <a:cubicBezTo>
                  <a:pt x="107" y="443"/>
                  <a:pt x="107" y="443"/>
                  <a:pt x="107" y="443"/>
                </a:cubicBezTo>
                <a:cubicBezTo>
                  <a:pt x="390" y="443"/>
                  <a:pt x="390" y="443"/>
                  <a:pt x="390" y="443"/>
                </a:cubicBezTo>
                <a:cubicBezTo>
                  <a:pt x="390" y="70"/>
                  <a:pt x="390" y="70"/>
                  <a:pt x="390" y="70"/>
                </a:cubicBezTo>
                <a:cubicBezTo>
                  <a:pt x="337" y="70"/>
                  <a:pt x="337" y="70"/>
                  <a:pt x="337" y="70"/>
                </a:cubicBezTo>
                <a:lnTo>
                  <a:pt x="337" y="26"/>
                </a:lnTo>
                <a:close/>
                <a:moveTo>
                  <a:pt x="301" y="70"/>
                </a:moveTo>
                <a:lnTo>
                  <a:pt x="301" y="70"/>
                </a:lnTo>
                <a:cubicBezTo>
                  <a:pt x="195" y="70"/>
                  <a:pt x="195" y="70"/>
                  <a:pt x="195" y="70"/>
                </a:cubicBezTo>
                <a:cubicBezTo>
                  <a:pt x="195" y="44"/>
                  <a:pt x="195" y="44"/>
                  <a:pt x="195" y="44"/>
                </a:cubicBezTo>
                <a:cubicBezTo>
                  <a:pt x="204" y="35"/>
                  <a:pt x="222" y="26"/>
                  <a:pt x="248" y="26"/>
                </a:cubicBezTo>
                <a:cubicBezTo>
                  <a:pt x="275" y="26"/>
                  <a:pt x="292" y="35"/>
                  <a:pt x="301" y="44"/>
                </a:cubicBezTo>
                <a:lnTo>
                  <a:pt x="301" y="7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sp>
        <p:nvSpPr>
          <p:cNvPr id="174" name="Freeform 158"/>
          <p:cNvSpPr>
            <a:spLocks noChangeArrowheads="1"/>
          </p:cNvSpPr>
          <p:nvPr/>
        </p:nvSpPr>
        <p:spPr bwMode="auto">
          <a:xfrm>
            <a:off x="9411438" y="7948761"/>
            <a:ext cx="874846" cy="410322"/>
          </a:xfrm>
          <a:custGeom>
            <a:avLst/>
            <a:gdLst>
              <a:gd name="T0" fmla="*/ 380 w 497"/>
              <a:gd name="T1" fmla="*/ 0 h 232"/>
              <a:gd name="T2" fmla="*/ 380 w 497"/>
              <a:gd name="T3" fmla="*/ 0 h 232"/>
              <a:gd name="T4" fmla="*/ 266 w 497"/>
              <a:gd name="T5" fmla="*/ 115 h 232"/>
              <a:gd name="T6" fmla="*/ 283 w 497"/>
              <a:gd name="T7" fmla="*/ 186 h 232"/>
              <a:gd name="T8" fmla="*/ 203 w 497"/>
              <a:gd name="T9" fmla="*/ 186 h 232"/>
              <a:gd name="T10" fmla="*/ 230 w 497"/>
              <a:gd name="T11" fmla="*/ 115 h 232"/>
              <a:gd name="T12" fmla="*/ 114 w 497"/>
              <a:gd name="T13" fmla="*/ 0 h 232"/>
              <a:gd name="T14" fmla="*/ 0 w 497"/>
              <a:gd name="T15" fmla="*/ 115 h 232"/>
              <a:gd name="T16" fmla="*/ 114 w 497"/>
              <a:gd name="T17" fmla="*/ 231 h 232"/>
              <a:gd name="T18" fmla="*/ 380 w 497"/>
              <a:gd name="T19" fmla="*/ 231 h 232"/>
              <a:gd name="T20" fmla="*/ 496 w 497"/>
              <a:gd name="T21" fmla="*/ 115 h 232"/>
              <a:gd name="T22" fmla="*/ 380 w 497"/>
              <a:gd name="T23" fmla="*/ 0 h 232"/>
              <a:gd name="T24" fmla="*/ 53 w 497"/>
              <a:gd name="T25" fmla="*/ 115 h 232"/>
              <a:gd name="T26" fmla="*/ 53 w 497"/>
              <a:gd name="T27" fmla="*/ 115 h 232"/>
              <a:gd name="T28" fmla="*/ 114 w 497"/>
              <a:gd name="T29" fmla="*/ 53 h 232"/>
              <a:gd name="T30" fmla="*/ 177 w 497"/>
              <a:gd name="T31" fmla="*/ 115 h 232"/>
              <a:gd name="T32" fmla="*/ 114 w 497"/>
              <a:gd name="T33" fmla="*/ 186 h 232"/>
              <a:gd name="T34" fmla="*/ 53 w 497"/>
              <a:gd name="T35" fmla="*/ 115 h 232"/>
              <a:gd name="T36" fmla="*/ 380 w 497"/>
              <a:gd name="T37" fmla="*/ 186 h 232"/>
              <a:gd name="T38" fmla="*/ 380 w 497"/>
              <a:gd name="T39" fmla="*/ 186 h 232"/>
              <a:gd name="T40" fmla="*/ 319 w 497"/>
              <a:gd name="T41" fmla="*/ 115 h 232"/>
              <a:gd name="T42" fmla="*/ 380 w 497"/>
              <a:gd name="T43" fmla="*/ 53 h 232"/>
              <a:gd name="T44" fmla="*/ 442 w 497"/>
              <a:gd name="T45" fmla="*/ 115 h 232"/>
              <a:gd name="T46" fmla="*/ 380 w 497"/>
              <a:gd name="T47" fmla="*/ 186 h 2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497" h="232">
                <a:moveTo>
                  <a:pt x="380" y="0"/>
                </a:moveTo>
                <a:lnTo>
                  <a:pt x="380" y="0"/>
                </a:lnTo>
                <a:cubicBezTo>
                  <a:pt x="319" y="0"/>
                  <a:pt x="266" y="53"/>
                  <a:pt x="266" y="115"/>
                </a:cubicBezTo>
                <a:cubicBezTo>
                  <a:pt x="266" y="141"/>
                  <a:pt x="274" y="168"/>
                  <a:pt x="283" y="186"/>
                </a:cubicBezTo>
                <a:cubicBezTo>
                  <a:pt x="203" y="186"/>
                  <a:pt x="203" y="186"/>
                  <a:pt x="203" y="186"/>
                </a:cubicBezTo>
                <a:cubicBezTo>
                  <a:pt x="221" y="168"/>
                  <a:pt x="230" y="141"/>
                  <a:pt x="230" y="115"/>
                </a:cubicBezTo>
                <a:cubicBezTo>
                  <a:pt x="230" y="53"/>
                  <a:pt x="177" y="0"/>
                  <a:pt x="114" y="0"/>
                </a:cubicBezTo>
                <a:cubicBezTo>
                  <a:pt x="53" y="0"/>
                  <a:pt x="0" y="53"/>
                  <a:pt x="0" y="115"/>
                </a:cubicBezTo>
                <a:cubicBezTo>
                  <a:pt x="0" y="177"/>
                  <a:pt x="53" y="231"/>
                  <a:pt x="114" y="231"/>
                </a:cubicBezTo>
                <a:cubicBezTo>
                  <a:pt x="380" y="231"/>
                  <a:pt x="380" y="231"/>
                  <a:pt x="380" y="231"/>
                </a:cubicBezTo>
                <a:cubicBezTo>
                  <a:pt x="442" y="231"/>
                  <a:pt x="496" y="177"/>
                  <a:pt x="496" y="115"/>
                </a:cubicBezTo>
                <a:cubicBezTo>
                  <a:pt x="496" y="53"/>
                  <a:pt x="442" y="0"/>
                  <a:pt x="380" y="0"/>
                </a:cubicBezTo>
                <a:close/>
                <a:moveTo>
                  <a:pt x="53" y="115"/>
                </a:moveTo>
                <a:lnTo>
                  <a:pt x="53" y="115"/>
                </a:lnTo>
                <a:cubicBezTo>
                  <a:pt x="53" y="80"/>
                  <a:pt x="79" y="53"/>
                  <a:pt x="114" y="53"/>
                </a:cubicBezTo>
                <a:cubicBezTo>
                  <a:pt x="150" y="53"/>
                  <a:pt x="177" y="80"/>
                  <a:pt x="177" y="115"/>
                </a:cubicBezTo>
                <a:cubicBezTo>
                  <a:pt x="177" y="150"/>
                  <a:pt x="150" y="186"/>
                  <a:pt x="114" y="186"/>
                </a:cubicBezTo>
                <a:cubicBezTo>
                  <a:pt x="79" y="186"/>
                  <a:pt x="53" y="150"/>
                  <a:pt x="53" y="115"/>
                </a:cubicBezTo>
                <a:close/>
                <a:moveTo>
                  <a:pt x="380" y="186"/>
                </a:moveTo>
                <a:lnTo>
                  <a:pt x="380" y="186"/>
                </a:lnTo>
                <a:cubicBezTo>
                  <a:pt x="345" y="186"/>
                  <a:pt x="319" y="150"/>
                  <a:pt x="319" y="115"/>
                </a:cubicBezTo>
                <a:cubicBezTo>
                  <a:pt x="319" y="80"/>
                  <a:pt x="345" y="53"/>
                  <a:pt x="380" y="53"/>
                </a:cubicBezTo>
                <a:cubicBezTo>
                  <a:pt x="416" y="53"/>
                  <a:pt x="442" y="80"/>
                  <a:pt x="442" y="115"/>
                </a:cubicBezTo>
                <a:cubicBezTo>
                  <a:pt x="442" y="150"/>
                  <a:pt x="416" y="186"/>
                  <a:pt x="380" y="186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  <a:extLst/>
        </p:spPr>
        <p:txBody>
          <a:bodyPr wrap="none" anchor="ctr"/>
          <a:lstStyle/>
          <a:p>
            <a:endParaRPr lang="en-US" dirty="0">
              <a:latin typeface="Calibri Light"/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739573" y="488028"/>
            <a:ext cx="20937538" cy="2200624"/>
            <a:chOff x="1739573" y="511491"/>
            <a:chExt cx="20937538" cy="2200624"/>
          </a:xfrm>
        </p:grpSpPr>
        <p:sp>
          <p:nvSpPr>
            <p:cNvPr id="36" name="TextBox 35"/>
            <p:cNvSpPr txBox="1"/>
            <p:nvPr/>
          </p:nvSpPr>
          <p:spPr>
            <a:xfrm>
              <a:off x="1739573" y="511491"/>
              <a:ext cx="20937538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8800" b="1" dirty="0">
                  <a:solidFill>
                    <a:schemeClr val="tx2"/>
                  </a:solidFill>
                  <a:latin typeface="Lato Regular"/>
                  <a:cs typeface="Lato Regular"/>
                </a:rPr>
                <a:t>CREATIVE MIND MAP</a:t>
              </a: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0842089" y="1977406"/>
              <a:ext cx="2738812" cy="73151"/>
              <a:chOff x="1775295" y="2020905"/>
              <a:chExt cx="3631535" cy="45719"/>
            </a:xfrm>
          </p:grpSpPr>
          <p:sp>
            <p:nvSpPr>
              <p:cNvPr id="39" name="Rectangle 38"/>
              <p:cNvSpPr/>
              <p:nvPr/>
            </p:nvSpPr>
            <p:spPr>
              <a:xfrm flipV="1">
                <a:off x="1775295" y="2020905"/>
                <a:ext cx="540354" cy="4571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0" name="Rectangle 39"/>
              <p:cNvSpPr/>
              <p:nvPr/>
            </p:nvSpPr>
            <p:spPr>
              <a:xfrm flipV="1">
                <a:off x="2390858" y="2020905"/>
                <a:ext cx="540354" cy="4571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1" name="Rectangle 40"/>
              <p:cNvSpPr/>
              <p:nvPr/>
            </p:nvSpPr>
            <p:spPr>
              <a:xfrm flipV="1">
                <a:off x="3025595" y="2020905"/>
                <a:ext cx="540354" cy="45719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 flipV="1">
                <a:off x="3641290" y="2020905"/>
                <a:ext cx="540354" cy="45719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 flipV="1">
                <a:off x="4256852" y="2020905"/>
                <a:ext cx="540354" cy="45719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  <p:sp>
            <p:nvSpPr>
              <p:cNvPr id="44" name="Rectangle 43"/>
              <p:cNvSpPr/>
              <p:nvPr/>
            </p:nvSpPr>
            <p:spPr>
              <a:xfrm flipV="1">
                <a:off x="4866476" y="2020905"/>
                <a:ext cx="540354" cy="45719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lIns="243797" tIns="121899" rIns="243797" bIns="121899" rtlCol="0" anchor="ctr"/>
              <a:lstStyle/>
              <a:p>
                <a:pPr algn="ctr"/>
                <a:endParaRPr lang="en-US" dirty="0">
                  <a:latin typeface="Calibri Light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1739573" y="2035007"/>
              <a:ext cx="20937538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d-ID" sz="3800" dirty="0">
                  <a:solidFill>
                    <a:schemeClr val="bg1">
                      <a:lumMod val="75000"/>
                    </a:schemeClr>
                  </a:solidFill>
                  <a:latin typeface="Calibri Light"/>
                  <a:cs typeface="Calibri Light"/>
                </a:rPr>
                <a:t>Your great subtitle </a:t>
              </a:r>
              <a:r>
                <a:rPr lang="id-ID" sz="3800" dirty="0">
                  <a:solidFill>
                    <a:schemeClr val="accent1"/>
                  </a:solidFill>
                  <a:latin typeface="Calibri Light"/>
                  <a:cs typeface="Calibri Light"/>
                </a:rPr>
                <a:t>in this line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0231528"/>
      </p:ext>
    </p:extLst>
  </p:cSld>
  <p:clrMapOvr>
    <a:masterClrMapping/>
  </p:clrMapOvr>
  <p:transition spd="med" advClick="0" advTm="3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1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1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animBg="1"/>
      <p:bldP spid="75" grpId="0" animBg="1"/>
      <p:bldP spid="76" grpId="0"/>
      <p:bldP spid="145" grpId="0"/>
      <p:bldP spid="146" grpId="0"/>
      <p:bldP spid="147" grpId="0" animBg="1"/>
      <p:bldP spid="149" grpId="0" animBg="1"/>
      <p:bldP spid="151" grpId="0" animBg="1"/>
      <p:bldP spid="153" grpId="0" animBg="1"/>
      <p:bldP spid="155" grpId="0" animBg="1"/>
      <p:bldP spid="157" grpId="0"/>
      <p:bldP spid="158" grpId="0"/>
      <p:bldP spid="161" grpId="0"/>
      <p:bldP spid="162" grpId="0"/>
      <p:bldP spid="165" grpId="0"/>
      <p:bldP spid="166" grpId="0"/>
      <p:bldP spid="167" grpId="0"/>
      <p:bldP spid="168" grpId="0"/>
      <p:bldP spid="169" grpId="0"/>
      <p:bldP spid="170" grpId="0" animBg="1"/>
      <p:bldP spid="171" grpId="0" animBg="1"/>
      <p:bldP spid="172" grpId="0" animBg="1"/>
      <p:bldP spid="173" grpId="0" animBg="1"/>
      <p:bldP spid="174" grpId="0" animBg="1"/>
    </p:bldLst>
  </p:timing>
</p:sld>
</file>

<file path=ppt/theme/theme1.xml><?xml version="1.0" encoding="utf-8"?>
<a:theme xmlns:a="http://schemas.openxmlformats.org/drawingml/2006/main" name="Default Theme">
  <a:themeElements>
    <a:clrScheme name="Motagua - Coloured 6 - Light">
      <a:dk1>
        <a:srgbClr val="7E7E7E"/>
      </a:dk1>
      <a:lt1>
        <a:sysClr val="window" lastClr="FFFFFF"/>
      </a:lt1>
      <a:dk2>
        <a:srgbClr val="6B6B6B"/>
      </a:dk2>
      <a:lt2>
        <a:srgbClr val="FFFFFF"/>
      </a:lt2>
      <a:accent1>
        <a:srgbClr val="81B94F"/>
      </a:accent1>
      <a:accent2>
        <a:srgbClr val="46A4DB"/>
      </a:accent2>
      <a:accent3>
        <a:srgbClr val="E5583A"/>
      </a:accent3>
      <a:accent4>
        <a:srgbClr val="F9B439"/>
      </a:accent4>
      <a:accent5>
        <a:srgbClr val="7C69A8"/>
      </a:accent5>
      <a:accent6>
        <a:srgbClr val="404F64"/>
      </a:accent6>
      <a:hlink>
        <a:srgbClr val="F33B48"/>
      </a:hlink>
      <a:folHlink>
        <a:srgbClr val="FFC000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Foundry.thmx</Template>
  <TotalTime>15664</TotalTime>
  <Words>22</Words>
  <Application>Microsoft Office PowerPoint</Application>
  <PresentationFormat>自定义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Lato</vt:lpstr>
      <vt:lpstr>Lato Regular</vt:lpstr>
      <vt:lpstr>Arial</vt:lpstr>
      <vt:lpstr>Calibri Light</vt:lpstr>
      <vt:lpstr>Default Theme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cp:keywords/>
  <dc:description/>
  <cp:lastModifiedBy>lihongyi@nutstore.net</cp:lastModifiedBy>
  <cp:revision>3006</cp:revision>
  <dcterms:created xsi:type="dcterms:W3CDTF">2014-11-12T21:47:38Z</dcterms:created>
  <dcterms:modified xsi:type="dcterms:W3CDTF">2018-12-21T08:13:43Z</dcterms:modified>
  <cp:category/>
</cp:coreProperties>
</file>