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C4BA-746D-45E7-8BE1-133961F02994}"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C3CF2-8A02-4932-9364-F7BD5BD9E041}" type="slidenum">
              <a:rPr lang="zh-CN" altLang="en-US" smtClean="0"/>
              <a:t>‹#›</a:t>
            </a:fld>
            <a:endParaRPr lang="zh-CN" altLang="en-US"/>
          </a:p>
        </p:txBody>
      </p:sp>
    </p:spTree>
    <p:extLst>
      <p:ext uri="{BB962C8B-B14F-4D97-AF65-F5344CB8AC3E}">
        <p14:creationId xmlns:p14="http://schemas.microsoft.com/office/powerpoint/2010/main" val="391001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479375" y="1381317"/>
            <a:ext cx="4104457" cy="1200329"/>
          </a:xfrm>
          <a:prstGeom prst="rect">
            <a:avLst/>
          </a:prstGeom>
          <a:noFill/>
        </p:spPr>
        <p:txBody>
          <a:bodyPr wrap="square" rtlCol="0">
            <a:spAutoFit/>
          </a:bodyPr>
          <a:lstStyle/>
          <a:p>
            <a:pPr algn="r">
              <a:lnSpc>
                <a:spcPct val="150000"/>
              </a:lnSpc>
            </a:pPr>
            <a:r>
              <a:rPr lang="zh-CN" altLang="en-US" sz="1200" b="1" dirty="0">
                <a:solidFill>
                  <a:srgbClr val="212121"/>
                </a:solidFill>
                <a:latin typeface="微软雅黑" panose="020B0503020204020204" pitchFamily="34" charset="-122"/>
                <a:ea typeface="微软雅黑" panose="020B0503020204020204" pitchFamily="34" charset="-122"/>
              </a:rPr>
              <a:t>在这里添加标题</a:t>
            </a:r>
            <a:endParaRPr lang="en-US" altLang="zh-CN" sz="1200" b="1" dirty="0">
              <a:solidFill>
                <a:srgbClr val="21212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在这里填写内容在这里填写内容在这里填写内容在这里填写内容在这里填写内容在这里填写内容在这里填写内容在这里填写内容</a:t>
            </a:r>
          </a:p>
        </p:txBody>
      </p:sp>
      <p:sp>
        <p:nvSpPr>
          <p:cNvPr id="33" name="Freeform 6"/>
          <p:cNvSpPr>
            <a:spLocks noEditPoints="1"/>
          </p:cNvSpPr>
          <p:nvPr/>
        </p:nvSpPr>
        <p:spPr bwMode="auto">
          <a:xfrm>
            <a:off x="4033181" y="3050370"/>
            <a:ext cx="397421" cy="39630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rgbClr val="FF8B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文本框 33"/>
          <p:cNvSpPr txBox="1"/>
          <p:nvPr/>
        </p:nvSpPr>
        <p:spPr>
          <a:xfrm>
            <a:off x="1343472" y="2892155"/>
            <a:ext cx="2567455" cy="646331"/>
          </a:xfrm>
          <a:prstGeom prst="rect">
            <a:avLst/>
          </a:prstGeom>
          <a:noFill/>
        </p:spPr>
        <p:txBody>
          <a:bodyPr wrap="square" rtlCol="0">
            <a:spAutoFit/>
          </a:bodyPr>
          <a:lstStyle/>
          <a:p>
            <a:pPr algn="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a:t>
            </a:r>
          </a:p>
        </p:txBody>
      </p:sp>
      <p:sp>
        <p:nvSpPr>
          <p:cNvPr id="35" name="Freeform 6"/>
          <p:cNvSpPr>
            <a:spLocks noEditPoints="1"/>
          </p:cNvSpPr>
          <p:nvPr/>
        </p:nvSpPr>
        <p:spPr bwMode="auto">
          <a:xfrm>
            <a:off x="4033181" y="3946314"/>
            <a:ext cx="397421" cy="39630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rgbClr val="03BA8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文本框 35"/>
          <p:cNvSpPr txBox="1"/>
          <p:nvPr/>
        </p:nvSpPr>
        <p:spPr>
          <a:xfrm>
            <a:off x="1343472" y="3788099"/>
            <a:ext cx="2567455" cy="646331"/>
          </a:xfrm>
          <a:prstGeom prst="rect">
            <a:avLst/>
          </a:prstGeom>
          <a:noFill/>
        </p:spPr>
        <p:txBody>
          <a:bodyPr wrap="square" rtlCol="0">
            <a:spAutoFit/>
          </a:bodyPr>
          <a:lstStyle/>
          <a:p>
            <a:pPr algn="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a:t>
            </a:r>
          </a:p>
        </p:txBody>
      </p:sp>
      <p:sp>
        <p:nvSpPr>
          <p:cNvPr id="37" name="Freeform 6"/>
          <p:cNvSpPr>
            <a:spLocks noEditPoints="1"/>
          </p:cNvSpPr>
          <p:nvPr/>
        </p:nvSpPr>
        <p:spPr bwMode="auto">
          <a:xfrm>
            <a:off x="4033181" y="4842258"/>
            <a:ext cx="397421" cy="39630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rgbClr val="FF2D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文本框 37"/>
          <p:cNvSpPr txBox="1"/>
          <p:nvPr/>
        </p:nvSpPr>
        <p:spPr>
          <a:xfrm>
            <a:off x="1343472" y="4684043"/>
            <a:ext cx="2567455" cy="646331"/>
          </a:xfrm>
          <a:prstGeom prst="rect">
            <a:avLst/>
          </a:prstGeom>
          <a:noFill/>
        </p:spPr>
        <p:txBody>
          <a:bodyPr wrap="square" rtlCol="0">
            <a:spAutoFit/>
          </a:bodyPr>
          <a:lstStyle/>
          <a:p>
            <a:pPr algn="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a:t>
            </a:r>
          </a:p>
        </p:txBody>
      </p:sp>
      <p:sp>
        <p:nvSpPr>
          <p:cNvPr id="46" name="文本框 45"/>
          <p:cNvSpPr txBox="1"/>
          <p:nvPr/>
        </p:nvSpPr>
        <p:spPr>
          <a:xfrm>
            <a:off x="4007768" y="116632"/>
            <a:ext cx="3888432" cy="646331"/>
          </a:xfrm>
          <a:prstGeom prst="rect">
            <a:avLst/>
          </a:prstGeom>
          <a:noFill/>
        </p:spPr>
        <p:txBody>
          <a:bodyPr wrap="square" rtlCol="0">
            <a:spAutoFit/>
          </a:bodyPr>
          <a:lstStyle/>
          <a:p>
            <a:pPr algn="ctr">
              <a:spcBef>
                <a:spcPct val="0"/>
              </a:spcBef>
            </a:pPr>
            <a:r>
              <a:rPr lang="zh-CN" altLang="en-US" sz="2400" dirty="0">
                <a:solidFill>
                  <a:srgbClr val="384254"/>
                </a:solidFill>
                <a:latin typeface="微软雅黑" panose="020B0503020204020204" pitchFamily="34" charset="-122"/>
                <a:ea typeface="微软雅黑" panose="020B0503020204020204" pitchFamily="34" charset="-122"/>
              </a:rPr>
              <a:t>在这里补充本页标题</a:t>
            </a:r>
            <a:br>
              <a:rPr lang="en-US" altLang="zh-CN" sz="4800" dirty="0">
                <a:solidFill>
                  <a:srgbClr val="384254"/>
                </a:solidFill>
                <a:latin typeface="微软雅黑" panose="020B0503020204020204" pitchFamily="34" charset="-122"/>
                <a:ea typeface="微软雅黑" panose="020B0503020204020204" pitchFamily="34" charset="-122"/>
              </a:rPr>
            </a:br>
            <a:r>
              <a:rPr lang="en-US" altLang="zh-CN" sz="1200" dirty="0">
                <a:solidFill>
                  <a:srgbClr val="384254"/>
                </a:solidFill>
                <a:latin typeface="Arial" panose="020B0604020202020204" pitchFamily="34" charset="0"/>
                <a:ea typeface="Arial Unicode MS" panose="020B0604020202020204" pitchFamily="34" charset="-122"/>
                <a:cs typeface="Arial" panose="020B0604020202020204" pitchFamily="34" charset="0"/>
              </a:rPr>
              <a:t>Click here to add your </a:t>
            </a:r>
            <a:r>
              <a:rPr lang="en-US" altLang="zh-CN" sz="1200" dirty="0" err="1">
                <a:solidFill>
                  <a:srgbClr val="384254"/>
                </a:solidFill>
                <a:latin typeface="Arial" panose="020B0604020202020204" pitchFamily="34" charset="0"/>
                <a:ea typeface="Arial Unicode MS" panose="020B0604020202020204" pitchFamily="34" charset="-122"/>
                <a:cs typeface="Arial" panose="020B0604020202020204" pitchFamily="34" charset="0"/>
              </a:rPr>
              <a:t>titleClick</a:t>
            </a:r>
            <a:r>
              <a:rPr lang="en-US" altLang="zh-CN" sz="1200" dirty="0">
                <a:solidFill>
                  <a:srgbClr val="384254"/>
                </a:solidFill>
                <a:latin typeface="Arial" panose="020B0604020202020204" pitchFamily="34" charset="0"/>
                <a:ea typeface="Arial Unicode MS" panose="020B0604020202020204" pitchFamily="34" charset="-122"/>
                <a:cs typeface="Arial" panose="020B0604020202020204" pitchFamily="34" charset="0"/>
              </a:rPr>
              <a:t> here to add your title</a:t>
            </a:r>
            <a:endParaRPr lang="zh-CN" altLang="en-US" sz="1200" dirty="0">
              <a:solidFill>
                <a:srgbClr val="384254"/>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51" name="组合 50"/>
          <p:cNvGrpSpPr/>
          <p:nvPr/>
        </p:nvGrpSpPr>
        <p:grpSpPr>
          <a:xfrm>
            <a:off x="4583832" y="1544883"/>
            <a:ext cx="7230189" cy="4144031"/>
            <a:chOff x="4583832" y="1544883"/>
            <a:chExt cx="7230189" cy="4144031"/>
          </a:xfrm>
        </p:grpSpPr>
        <p:grpSp>
          <p:nvGrpSpPr>
            <p:cNvPr id="52" name="组合 51"/>
            <p:cNvGrpSpPr/>
            <p:nvPr/>
          </p:nvGrpSpPr>
          <p:grpSpPr>
            <a:xfrm>
              <a:off x="4583832" y="1544883"/>
              <a:ext cx="7230189" cy="4144031"/>
              <a:chOff x="-1204269" y="863979"/>
              <a:chExt cx="7230189" cy="4144031"/>
            </a:xfrm>
          </p:grpSpPr>
          <p:grpSp>
            <p:nvGrpSpPr>
              <p:cNvPr id="71" name="组合 70"/>
              <p:cNvGrpSpPr/>
              <p:nvPr/>
            </p:nvGrpSpPr>
            <p:grpSpPr>
              <a:xfrm>
                <a:off x="-1204269" y="980728"/>
                <a:ext cx="6747933" cy="3888432"/>
                <a:chOff x="1316692" y="836712"/>
                <a:chExt cx="6747933" cy="3888432"/>
              </a:xfrm>
            </p:grpSpPr>
            <p:grpSp>
              <p:nvGrpSpPr>
                <p:cNvPr id="77" name="组合 76"/>
                <p:cNvGrpSpPr/>
                <p:nvPr/>
              </p:nvGrpSpPr>
              <p:grpSpPr>
                <a:xfrm>
                  <a:off x="2639616" y="836712"/>
                  <a:ext cx="5425009" cy="3888432"/>
                  <a:chOff x="2529018" y="1052736"/>
                  <a:chExt cx="5980033" cy="4286251"/>
                </a:xfrm>
              </p:grpSpPr>
              <p:sp>
                <p:nvSpPr>
                  <p:cNvPr id="79" name="Rectangle 5"/>
                  <p:cNvSpPr>
                    <a:spLocks noChangeArrowheads="1"/>
                  </p:cNvSpPr>
                  <p:nvPr/>
                </p:nvSpPr>
                <p:spPr bwMode="auto">
                  <a:xfrm>
                    <a:off x="3443338" y="1052736"/>
                    <a:ext cx="3862388" cy="639763"/>
                  </a:xfrm>
                  <a:prstGeom prst="rect">
                    <a:avLst/>
                  </a:prstGeom>
                  <a:solidFill>
                    <a:srgbClr val="04BD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44000" tIns="45720" rIns="91440" bIns="45720" numCol="1" anchor="ctr" anchorCtr="0" compatLnSpc="1">
                    <a:prstTxWarp prst="textNoShape">
                      <a:avLst/>
                    </a:prstTxWarp>
                  </a:bodyPr>
                  <a:lstStyle/>
                  <a:p>
                    <a:r>
                      <a:rPr lang="zh-CN" altLang="en-US" b="1" dirty="0">
                        <a:solidFill>
                          <a:schemeClr val="bg1"/>
                        </a:solidFill>
                        <a:latin typeface="微软雅黑" panose="020B0503020204020204" pitchFamily="34" charset="-122"/>
                        <a:ea typeface="微软雅黑" panose="020B0503020204020204" pitchFamily="34" charset="-122"/>
                      </a:rPr>
                      <a:t>在这里添加标题</a:t>
                    </a:r>
                  </a:p>
                </p:txBody>
              </p:sp>
              <p:sp>
                <p:nvSpPr>
                  <p:cNvPr id="80" name="Rectangle 6"/>
                  <p:cNvSpPr>
                    <a:spLocks noChangeArrowheads="1"/>
                  </p:cNvSpPr>
                  <p:nvPr/>
                </p:nvSpPr>
                <p:spPr bwMode="auto">
                  <a:xfrm>
                    <a:off x="3443338" y="1962374"/>
                    <a:ext cx="4471988" cy="654050"/>
                  </a:xfrm>
                  <a:prstGeom prst="rect">
                    <a:avLst/>
                  </a:prstGeom>
                  <a:solidFill>
                    <a:srgbClr val="FF8B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1" compatLnSpc="1">
                    <a:prstTxWarp prst="textNoShape">
                      <a:avLst/>
                    </a:prstTxWarp>
                  </a:bodyPr>
                  <a:lstStyle/>
                  <a:p>
                    <a:r>
                      <a:rPr lang="zh-CN" altLang="en-US" b="1" dirty="0">
                        <a:solidFill>
                          <a:schemeClr val="bg1"/>
                        </a:solidFill>
                        <a:latin typeface="微软雅黑" panose="020B0503020204020204" pitchFamily="34" charset="-122"/>
                        <a:ea typeface="微软雅黑" panose="020B0503020204020204" pitchFamily="34" charset="-122"/>
                      </a:rPr>
                      <a:t>在这里添加标题</a:t>
                    </a:r>
                  </a:p>
                </p:txBody>
              </p:sp>
              <p:sp>
                <p:nvSpPr>
                  <p:cNvPr id="81" name="Rectangle 7"/>
                  <p:cNvSpPr>
                    <a:spLocks noChangeArrowheads="1"/>
                  </p:cNvSpPr>
                  <p:nvPr/>
                </p:nvSpPr>
                <p:spPr bwMode="auto">
                  <a:xfrm>
                    <a:off x="3443338" y="2879949"/>
                    <a:ext cx="5065713" cy="631825"/>
                  </a:xfrm>
                  <a:prstGeom prst="rect">
                    <a:avLst/>
                  </a:prstGeom>
                  <a:solidFill>
                    <a:srgbClr val="FF2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1" compatLnSpc="1">
                    <a:prstTxWarp prst="textNoShape">
                      <a:avLst/>
                    </a:prstTxWarp>
                  </a:bodyPr>
                  <a:lstStyle/>
                  <a:p>
                    <a:r>
                      <a:rPr lang="zh-CN" altLang="en-US" b="1" dirty="0">
                        <a:solidFill>
                          <a:schemeClr val="bg1"/>
                        </a:solidFill>
                        <a:latin typeface="微软雅黑" panose="020B0503020204020204" pitchFamily="34" charset="-122"/>
                        <a:ea typeface="微软雅黑" panose="020B0503020204020204" pitchFamily="34" charset="-122"/>
                      </a:rPr>
                      <a:t>在这里添加标题</a:t>
                    </a:r>
                  </a:p>
                </p:txBody>
              </p:sp>
              <p:sp>
                <p:nvSpPr>
                  <p:cNvPr id="101" name="Rectangle 8"/>
                  <p:cNvSpPr>
                    <a:spLocks noChangeArrowheads="1"/>
                  </p:cNvSpPr>
                  <p:nvPr/>
                </p:nvSpPr>
                <p:spPr bwMode="auto">
                  <a:xfrm>
                    <a:off x="3443338" y="3789586"/>
                    <a:ext cx="4471988" cy="639763"/>
                  </a:xfrm>
                  <a:prstGeom prst="rect">
                    <a:avLst/>
                  </a:prstGeom>
                  <a:solidFill>
                    <a:srgbClr val="613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1" compatLnSpc="1">
                    <a:prstTxWarp prst="textNoShape">
                      <a:avLst/>
                    </a:prstTxWarp>
                  </a:bodyPr>
                  <a:lstStyle/>
                  <a:p>
                    <a:r>
                      <a:rPr lang="zh-CN" altLang="en-US" b="1" dirty="0">
                        <a:solidFill>
                          <a:schemeClr val="bg1"/>
                        </a:solidFill>
                        <a:latin typeface="微软雅黑" panose="020B0503020204020204" pitchFamily="34" charset="-122"/>
                        <a:ea typeface="微软雅黑" panose="020B0503020204020204" pitchFamily="34" charset="-122"/>
                      </a:rPr>
                      <a:t>在这里添加标题</a:t>
                    </a:r>
                  </a:p>
                </p:txBody>
              </p:sp>
              <p:sp>
                <p:nvSpPr>
                  <p:cNvPr id="102" name="Rectangle 9"/>
                  <p:cNvSpPr>
                    <a:spLocks noChangeArrowheads="1"/>
                  </p:cNvSpPr>
                  <p:nvPr/>
                </p:nvSpPr>
                <p:spPr bwMode="auto">
                  <a:xfrm>
                    <a:off x="3443338" y="4692874"/>
                    <a:ext cx="3952875" cy="646113"/>
                  </a:xfrm>
                  <a:prstGeom prst="rect">
                    <a:avLst/>
                  </a:prstGeom>
                  <a:solidFill>
                    <a:srgbClr val="155D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1" compatLnSpc="1">
                    <a:prstTxWarp prst="textNoShape">
                      <a:avLst/>
                    </a:prstTxWarp>
                  </a:bodyPr>
                  <a:lstStyle/>
                  <a:p>
                    <a:r>
                      <a:rPr lang="zh-CN" altLang="en-US" b="1" dirty="0">
                        <a:solidFill>
                          <a:schemeClr val="bg1"/>
                        </a:solidFill>
                        <a:latin typeface="微软雅黑" panose="020B0503020204020204" pitchFamily="34" charset="-122"/>
                        <a:ea typeface="微软雅黑" panose="020B0503020204020204" pitchFamily="34" charset="-122"/>
                      </a:rPr>
                      <a:t>在这里添加标题</a:t>
                    </a:r>
                  </a:p>
                </p:txBody>
              </p:sp>
              <p:sp>
                <p:nvSpPr>
                  <p:cNvPr id="103" name="任意多边形 102"/>
                  <p:cNvSpPr>
                    <a:spLocks/>
                  </p:cNvSpPr>
                  <p:nvPr/>
                </p:nvSpPr>
                <p:spPr bwMode="auto">
                  <a:xfrm>
                    <a:off x="2554246" y="1052737"/>
                    <a:ext cx="889093" cy="1486097"/>
                  </a:xfrm>
                  <a:custGeom>
                    <a:avLst/>
                    <a:gdLst>
                      <a:gd name="connsiteX0" fmla="*/ 889093 w 889093"/>
                      <a:gd name="connsiteY0" fmla="*/ 0 h 1486097"/>
                      <a:gd name="connsiteX1" fmla="*/ 889093 w 889093"/>
                      <a:gd name="connsiteY1" fmla="*/ 639763 h 1486097"/>
                      <a:gd name="connsiteX2" fmla="*/ 120112 w 889093"/>
                      <a:gd name="connsiteY2" fmla="*/ 1486097 h 1486097"/>
                      <a:gd name="connsiteX3" fmla="*/ 62725 w 889093"/>
                      <a:gd name="connsiteY3" fmla="*/ 1409355 h 1486097"/>
                      <a:gd name="connsiteX4" fmla="*/ 0 w 889093"/>
                      <a:gd name="connsiteY4" fmla="*/ 1340341 h 148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93" h="1486097">
                        <a:moveTo>
                          <a:pt x="889093" y="0"/>
                        </a:moveTo>
                        <a:lnTo>
                          <a:pt x="889093" y="639763"/>
                        </a:lnTo>
                        <a:lnTo>
                          <a:pt x="120112" y="1486097"/>
                        </a:lnTo>
                        <a:lnTo>
                          <a:pt x="62725" y="1409355"/>
                        </a:lnTo>
                        <a:lnTo>
                          <a:pt x="0" y="1340341"/>
                        </a:lnTo>
                        <a:close/>
                      </a:path>
                    </a:pathLst>
                  </a:custGeom>
                  <a:solidFill>
                    <a:srgbClr val="008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04" name="任意多边形 103"/>
                  <p:cNvSpPr>
                    <a:spLocks/>
                  </p:cNvSpPr>
                  <p:nvPr/>
                </p:nvSpPr>
                <p:spPr bwMode="auto">
                  <a:xfrm>
                    <a:off x="2740960" y="1962374"/>
                    <a:ext cx="702378" cy="955675"/>
                  </a:xfrm>
                  <a:custGeom>
                    <a:avLst/>
                    <a:gdLst>
                      <a:gd name="connsiteX0" fmla="*/ 702378 w 702378"/>
                      <a:gd name="connsiteY0" fmla="*/ 0 h 955675"/>
                      <a:gd name="connsiteX1" fmla="*/ 702378 w 702378"/>
                      <a:gd name="connsiteY1" fmla="*/ 654050 h 955675"/>
                      <a:gd name="connsiteX2" fmla="*/ 106066 w 702378"/>
                      <a:gd name="connsiteY2" fmla="*/ 955675 h 955675"/>
                      <a:gd name="connsiteX3" fmla="*/ 96224 w 702378"/>
                      <a:gd name="connsiteY3" fmla="*/ 938153 h 955675"/>
                      <a:gd name="connsiteX4" fmla="*/ 80699 w 702378"/>
                      <a:gd name="connsiteY4" fmla="*/ 877774 h 955675"/>
                      <a:gd name="connsiteX5" fmla="*/ 43168 w 702378"/>
                      <a:gd name="connsiteY5" fmla="*/ 775229 h 955675"/>
                      <a:gd name="connsiteX6" fmla="*/ 0 w 702378"/>
                      <a:gd name="connsiteY6" fmla="*/ 685619 h 95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378" h="955675">
                        <a:moveTo>
                          <a:pt x="702378" y="0"/>
                        </a:moveTo>
                        <a:lnTo>
                          <a:pt x="702378" y="654050"/>
                        </a:lnTo>
                        <a:lnTo>
                          <a:pt x="106066" y="955675"/>
                        </a:lnTo>
                        <a:lnTo>
                          <a:pt x="96224" y="938153"/>
                        </a:lnTo>
                        <a:lnTo>
                          <a:pt x="80699" y="877774"/>
                        </a:lnTo>
                        <a:cubicBezTo>
                          <a:pt x="69829" y="842825"/>
                          <a:pt x="57287" y="808612"/>
                          <a:pt x="43168" y="775229"/>
                        </a:cubicBezTo>
                        <a:lnTo>
                          <a:pt x="0" y="685619"/>
                        </a:lnTo>
                        <a:close/>
                      </a:path>
                    </a:pathLst>
                  </a:custGeom>
                  <a:solidFill>
                    <a:srgbClr val="C16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05" name="任意多边形 104"/>
                  <p:cNvSpPr>
                    <a:spLocks/>
                  </p:cNvSpPr>
                  <p:nvPr/>
                </p:nvSpPr>
                <p:spPr bwMode="auto">
                  <a:xfrm>
                    <a:off x="2850142" y="2879949"/>
                    <a:ext cx="593196" cy="631825"/>
                  </a:xfrm>
                  <a:custGeom>
                    <a:avLst/>
                    <a:gdLst>
                      <a:gd name="connsiteX0" fmla="*/ 593196 w 593196"/>
                      <a:gd name="connsiteY0" fmla="*/ 0 h 631825"/>
                      <a:gd name="connsiteX1" fmla="*/ 593196 w 593196"/>
                      <a:gd name="connsiteY1" fmla="*/ 631825 h 631825"/>
                      <a:gd name="connsiteX2" fmla="*/ 0 w 593196"/>
                      <a:gd name="connsiteY2" fmla="*/ 510619 h 631825"/>
                      <a:gd name="connsiteX3" fmla="*/ 15934 w 593196"/>
                      <a:gd name="connsiteY3" fmla="*/ 406217 h 631825"/>
                      <a:gd name="connsiteX4" fmla="*/ 21696 w 593196"/>
                      <a:gd name="connsiteY4" fmla="*/ 292100 h 631825"/>
                      <a:gd name="connsiteX5" fmla="*/ 15934 w 593196"/>
                      <a:gd name="connsiteY5" fmla="*/ 177983 h 631825"/>
                      <a:gd name="connsiteX6" fmla="*/ 6631 w 593196"/>
                      <a:gd name="connsiteY6" fmla="*/ 117031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96" h="631825">
                        <a:moveTo>
                          <a:pt x="593196" y="0"/>
                        </a:moveTo>
                        <a:lnTo>
                          <a:pt x="593196" y="631825"/>
                        </a:lnTo>
                        <a:lnTo>
                          <a:pt x="0" y="510619"/>
                        </a:lnTo>
                        <a:lnTo>
                          <a:pt x="15934" y="406217"/>
                        </a:lnTo>
                        <a:cubicBezTo>
                          <a:pt x="19744" y="368696"/>
                          <a:pt x="21696" y="330626"/>
                          <a:pt x="21696" y="292100"/>
                        </a:cubicBezTo>
                        <a:cubicBezTo>
                          <a:pt x="21696" y="253574"/>
                          <a:pt x="19744" y="215504"/>
                          <a:pt x="15934" y="177983"/>
                        </a:cubicBezTo>
                        <a:lnTo>
                          <a:pt x="6631" y="117031"/>
                        </a:lnTo>
                        <a:close/>
                      </a:path>
                    </a:pathLst>
                  </a:custGeom>
                  <a:solidFill>
                    <a:srgbClr val="BC2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06" name="任意多边形 105"/>
                  <p:cNvSpPr>
                    <a:spLocks/>
                  </p:cNvSpPr>
                  <p:nvPr/>
                </p:nvSpPr>
                <p:spPr bwMode="auto">
                  <a:xfrm>
                    <a:off x="2693516" y="3525839"/>
                    <a:ext cx="749822" cy="903510"/>
                  </a:xfrm>
                  <a:custGeom>
                    <a:avLst/>
                    <a:gdLst>
                      <a:gd name="connsiteX0" fmla="*/ 120132 w 749822"/>
                      <a:gd name="connsiteY0" fmla="*/ 0 h 903510"/>
                      <a:gd name="connsiteX1" fmla="*/ 749822 w 749822"/>
                      <a:gd name="connsiteY1" fmla="*/ 263748 h 903510"/>
                      <a:gd name="connsiteX2" fmla="*/ 749822 w 749822"/>
                      <a:gd name="connsiteY2" fmla="*/ 903510 h 903510"/>
                      <a:gd name="connsiteX3" fmla="*/ 0 w 749822"/>
                      <a:gd name="connsiteY3" fmla="*/ 250009 h 903510"/>
                      <a:gd name="connsiteX4" fmla="*/ 43612 w 749822"/>
                      <a:gd name="connsiteY4" fmla="*/ 178221 h 903510"/>
                      <a:gd name="connsiteX5" fmla="*/ 90612 w 749822"/>
                      <a:gd name="connsiteY5" fmla="*/ 80656 h 90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822" h="903510">
                        <a:moveTo>
                          <a:pt x="120132" y="0"/>
                        </a:moveTo>
                        <a:lnTo>
                          <a:pt x="749822" y="263748"/>
                        </a:lnTo>
                        <a:lnTo>
                          <a:pt x="749822" y="903510"/>
                        </a:lnTo>
                        <a:lnTo>
                          <a:pt x="0" y="250009"/>
                        </a:lnTo>
                        <a:lnTo>
                          <a:pt x="43612" y="178221"/>
                        </a:lnTo>
                        <a:cubicBezTo>
                          <a:pt x="60794" y="146592"/>
                          <a:pt x="76492" y="114039"/>
                          <a:pt x="90612" y="80656"/>
                        </a:cubicBezTo>
                        <a:close/>
                      </a:path>
                    </a:pathLst>
                  </a:custGeom>
                  <a:solidFill>
                    <a:srgbClr val="4828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09" name="任意多边形 108"/>
                  <p:cNvSpPr>
                    <a:spLocks/>
                  </p:cNvSpPr>
                  <p:nvPr/>
                </p:nvSpPr>
                <p:spPr bwMode="auto">
                  <a:xfrm>
                    <a:off x="2529018" y="3809158"/>
                    <a:ext cx="914320" cy="1529828"/>
                  </a:xfrm>
                  <a:custGeom>
                    <a:avLst/>
                    <a:gdLst>
                      <a:gd name="connsiteX0" fmla="*/ 142427 w 914320"/>
                      <a:gd name="connsiteY0" fmla="*/ 0 h 1529828"/>
                      <a:gd name="connsiteX1" fmla="*/ 914320 w 914320"/>
                      <a:gd name="connsiteY1" fmla="*/ 883716 h 1529828"/>
                      <a:gd name="connsiteX2" fmla="*/ 914320 w 914320"/>
                      <a:gd name="connsiteY2" fmla="*/ 1529828 h 1529828"/>
                      <a:gd name="connsiteX3" fmla="*/ 0 w 914320"/>
                      <a:gd name="connsiteY3" fmla="*/ 165241 h 1529828"/>
                      <a:gd name="connsiteX4" fmla="*/ 15915 w 914320"/>
                      <a:gd name="connsiteY4" fmla="*/ 152110 h 1529828"/>
                      <a:gd name="connsiteX5" fmla="*/ 87952 w 914320"/>
                      <a:gd name="connsiteY5" fmla="*/ 72850 h 152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320" h="1529828">
                        <a:moveTo>
                          <a:pt x="142427" y="0"/>
                        </a:moveTo>
                        <a:lnTo>
                          <a:pt x="914320" y="883716"/>
                        </a:lnTo>
                        <a:lnTo>
                          <a:pt x="914320" y="1529828"/>
                        </a:lnTo>
                        <a:lnTo>
                          <a:pt x="0" y="165241"/>
                        </a:lnTo>
                        <a:lnTo>
                          <a:pt x="15915" y="152110"/>
                        </a:lnTo>
                        <a:cubicBezTo>
                          <a:pt x="41162" y="126863"/>
                          <a:pt x="65206" y="100411"/>
                          <a:pt x="87952" y="72850"/>
                        </a:cubicBezTo>
                        <a:close/>
                      </a:path>
                    </a:pathLst>
                  </a:custGeom>
                  <a:solidFill>
                    <a:srgbClr val="0E45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78" name="椭圆 77"/>
                <p:cNvSpPr/>
                <p:nvPr/>
              </p:nvSpPr>
              <p:spPr bwMode="auto">
                <a:xfrm>
                  <a:off x="1316692" y="2023331"/>
                  <a:ext cx="1515193" cy="1515193"/>
                </a:xfrm>
                <a:prstGeom prst="ellipse">
                  <a:avLst/>
                </a:prstGeom>
                <a:solidFill>
                  <a:srgbClr val="34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72" name="椭圆 71"/>
              <p:cNvSpPr/>
              <p:nvPr/>
            </p:nvSpPr>
            <p:spPr bwMode="auto">
              <a:xfrm>
                <a:off x="4056991" y="863979"/>
                <a:ext cx="864000" cy="864000"/>
              </a:xfrm>
              <a:prstGeom prst="ellipse">
                <a:avLst/>
              </a:prstGeom>
              <a:solidFill>
                <a:srgbClr val="04B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3" name="椭圆 72"/>
              <p:cNvSpPr/>
              <p:nvPr/>
            </p:nvSpPr>
            <p:spPr bwMode="auto">
              <a:xfrm>
                <a:off x="4610275" y="1676771"/>
                <a:ext cx="864000" cy="864000"/>
              </a:xfrm>
              <a:prstGeom prst="ellipse">
                <a:avLst/>
              </a:prstGeom>
              <a:solidFill>
                <a:srgbClr val="FF8B00"/>
              </a:solid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4" name="椭圆 73"/>
              <p:cNvSpPr/>
              <p:nvPr/>
            </p:nvSpPr>
            <p:spPr bwMode="auto">
              <a:xfrm>
                <a:off x="5161920" y="2492943"/>
                <a:ext cx="864000" cy="864000"/>
              </a:xfrm>
              <a:prstGeom prst="ellipse">
                <a:avLst/>
              </a:prstGeom>
              <a:solidFill>
                <a:srgbClr val="FF2D00"/>
              </a:solid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5" name="椭圆 74"/>
              <p:cNvSpPr/>
              <p:nvPr/>
            </p:nvSpPr>
            <p:spPr bwMode="auto">
              <a:xfrm>
                <a:off x="4610275" y="3313189"/>
                <a:ext cx="864000" cy="864000"/>
              </a:xfrm>
              <a:prstGeom prst="ellipse">
                <a:avLst/>
              </a:prstGeom>
              <a:solidFill>
                <a:srgbClr val="61366B"/>
              </a:solid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6" name="椭圆 75"/>
              <p:cNvSpPr/>
              <p:nvPr/>
            </p:nvSpPr>
            <p:spPr bwMode="auto">
              <a:xfrm>
                <a:off x="4056991" y="4144010"/>
                <a:ext cx="864000" cy="864000"/>
              </a:xfrm>
              <a:prstGeom prst="ellipse">
                <a:avLst/>
              </a:prstGeom>
              <a:solidFill>
                <a:srgbClr val="155D8E"/>
              </a:solid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4993148" y="3114439"/>
              <a:ext cx="696560" cy="982815"/>
              <a:chOff x="4755227" y="3094625"/>
              <a:chExt cx="696560" cy="982815"/>
            </a:xfrm>
          </p:grpSpPr>
          <p:sp>
            <p:nvSpPr>
              <p:cNvPr id="69" name="Freeform 85"/>
              <p:cNvSpPr>
                <a:spLocks noEditPoints="1"/>
              </p:cNvSpPr>
              <p:nvPr/>
            </p:nvSpPr>
            <p:spPr bwMode="auto">
              <a:xfrm>
                <a:off x="4755227" y="3094625"/>
                <a:ext cx="696560" cy="885010"/>
              </a:xfrm>
              <a:custGeom>
                <a:avLst/>
                <a:gdLst>
                  <a:gd name="T0" fmla="*/ 60 w 122"/>
                  <a:gd name="T1" fmla="*/ 155 h 155"/>
                  <a:gd name="T2" fmla="*/ 42 w 122"/>
                  <a:gd name="T3" fmla="*/ 155 h 155"/>
                  <a:gd name="T4" fmla="*/ 28 w 122"/>
                  <a:gd name="T5" fmla="*/ 144 h 155"/>
                  <a:gd name="T6" fmla="*/ 28 w 122"/>
                  <a:gd name="T7" fmla="*/ 140 h 155"/>
                  <a:gd name="T8" fmla="*/ 28 w 122"/>
                  <a:gd name="T9" fmla="*/ 113 h 155"/>
                  <a:gd name="T10" fmla="*/ 27 w 122"/>
                  <a:gd name="T11" fmla="*/ 111 h 155"/>
                  <a:gd name="T12" fmla="*/ 6 w 122"/>
                  <a:gd name="T13" fmla="*/ 86 h 155"/>
                  <a:gd name="T14" fmla="*/ 1 w 122"/>
                  <a:gd name="T15" fmla="*/ 58 h 155"/>
                  <a:gd name="T16" fmla="*/ 12 w 122"/>
                  <a:gd name="T17" fmla="*/ 28 h 155"/>
                  <a:gd name="T18" fmla="*/ 48 w 122"/>
                  <a:gd name="T19" fmla="*/ 4 h 155"/>
                  <a:gd name="T20" fmla="*/ 98 w 122"/>
                  <a:gd name="T21" fmla="*/ 16 h 155"/>
                  <a:gd name="T22" fmla="*/ 119 w 122"/>
                  <a:gd name="T23" fmla="*/ 54 h 155"/>
                  <a:gd name="T24" fmla="*/ 99 w 122"/>
                  <a:gd name="T25" fmla="*/ 107 h 155"/>
                  <a:gd name="T26" fmla="*/ 93 w 122"/>
                  <a:gd name="T27" fmla="*/ 112 h 155"/>
                  <a:gd name="T28" fmla="*/ 93 w 122"/>
                  <a:gd name="T29" fmla="*/ 113 h 155"/>
                  <a:gd name="T30" fmla="*/ 93 w 122"/>
                  <a:gd name="T31" fmla="*/ 141 h 155"/>
                  <a:gd name="T32" fmla="*/ 83 w 122"/>
                  <a:gd name="T33" fmla="*/ 154 h 155"/>
                  <a:gd name="T34" fmla="*/ 78 w 122"/>
                  <a:gd name="T35" fmla="*/ 155 h 155"/>
                  <a:gd name="T36" fmla="*/ 60 w 122"/>
                  <a:gd name="T37" fmla="*/ 155 h 155"/>
                  <a:gd name="T38" fmla="*/ 82 w 122"/>
                  <a:gd name="T39" fmla="*/ 118 h 155"/>
                  <a:gd name="T40" fmla="*/ 82 w 122"/>
                  <a:gd name="T41" fmla="*/ 117 h 155"/>
                  <a:gd name="T42" fmla="*/ 82 w 122"/>
                  <a:gd name="T43" fmla="*/ 107 h 155"/>
                  <a:gd name="T44" fmla="*/ 83 w 122"/>
                  <a:gd name="T45" fmla="*/ 106 h 155"/>
                  <a:gd name="T46" fmla="*/ 88 w 122"/>
                  <a:gd name="T47" fmla="*/ 103 h 155"/>
                  <a:gd name="T48" fmla="*/ 109 w 122"/>
                  <a:gd name="T49" fmla="*/ 68 h 155"/>
                  <a:gd name="T50" fmla="*/ 103 w 122"/>
                  <a:gd name="T51" fmla="*/ 39 h 155"/>
                  <a:gd name="T52" fmla="*/ 52 w 122"/>
                  <a:gd name="T53" fmla="*/ 14 h 155"/>
                  <a:gd name="T54" fmla="*/ 19 w 122"/>
                  <a:gd name="T55" fmla="*/ 35 h 155"/>
                  <a:gd name="T56" fmla="*/ 12 w 122"/>
                  <a:gd name="T57" fmla="*/ 70 h 155"/>
                  <a:gd name="T58" fmla="*/ 24 w 122"/>
                  <a:gd name="T59" fmla="*/ 95 h 155"/>
                  <a:gd name="T60" fmla="*/ 36 w 122"/>
                  <a:gd name="T61" fmla="*/ 105 h 155"/>
                  <a:gd name="T62" fmla="*/ 38 w 122"/>
                  <a:gd name="T63" fmla="*/ 108 h 155"/>
                  <a:gd name="T64" fmla="*/ 38 w 122"/>
                  <a:gd name="T65" fmla="*/ 117 h 155"/>
                  <a:gd name="T66" fmla="*/ 38 w 122"/>
                  <a:gd name="T67" fmla="*/ 118 h 155"/>
                  <a:gd name="T68" fmla="*/ 82 w 122"/>
                  <a:gd name="T69" fmla="*/ 118 h 155"/>
                  <a:gd name="T70" fmla="*/ 38 w 122"/>
                  <a:gd name="T71" fmla="*/ 129 h 155"/>
                  <a:gd name="T72" fmla="*/ 38 w 122"/>
                  <a:gd name="T73" fmla="*/ 141 h 155"/>
                  <a:gd name="T74" fmla="*/ 42 w 122"/>
                  <a:gd name="T75" fmla="*/ 144 h 155"/>
                  <a:gd name="T76" fmla="*/ 79 w 122"/>
                  <a:gd name="T77" fmla="*/ 144 h 155"/>
                  <a:gd name="T78" fmla="*/ 82 w 122"/>
                  <a:gd name="T79" fmla="*/ 141 h 155"/>
                  <a:gd name="T80" fmla="*/ 82 w 122"/>
                  <a:gd name="T81" fmla="*/ 129 h 155"/>
                  <a:gd name="T82" fmla="*/ 82 w 122"/>
                  <a:gd name="T83" fmla="*/ 129 h 155"/>
                  <a:gd name="T84" fmla="*/ 38 w 122"/>
                  <a:gd name="T85" fmla="*/ 12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 h="155">
                    <a:moveTo>
                      <a:pt x="60" y="155"/>
                    </a:moveTo>
                    <a:cubicBezTo>
                      <a:pt x="54" y="155"/>
                      <a:pt x="48" y="155"/>
                      <a:pt x="42" y="155"/>
                    </a:cubicBezTo>
                    <a:cubicBezTo>
                      <a:pt x="35" y="155"/>
                      <a:pt x="30" y="150"/>
                      <a:pt x="28" y="144"/>
                    </a:cubicBezTo>
                    <a:cubicBezTo>
                      <a:pt x="28" y="143"/>
                      <a:pt x="28" y="142"/>
                      <a:pt x="28" y="140"/>
                    </a:cubicBezTo>
                    <a:cubicBezTo>
                      <a:pt x="28" y="131"/>
                      <a:pt x="28" y="122"/>
                      <a:pt x="28" y="113"/>
                    </a:cubicBezTo>
                    <a:cubicBezTo>
                      <a:pt x="28" y="112"/>
                      <a:pt x="28" y="112"/>
                      <a:pt x="27" y="111"/>
                    </a:cubicBezTo>
                    <a:cubicBezTo>
                      <a:pt x="17" y="105"/>
                      <a:pt x="10" y="96"/>
                      <a:pt x="6" y="86"/>
                    </a:cubicBezTo>
                    <a:cubicBezTo>
                      <a:pt x="2" y="77"/>
                      <a:pt x="0" y="68"/>
                      <a:pt x="1" y="58"/>
                    </a:cubicBezTo>
                    <a:cubicBezTo>
                      <a:pt x="2" y="47"/>
                      <a:pt x="5" y="37"/>
                      <a:pt x="12" y="28"/>
                    </a:cubicBezTo>
                    <a:cubicBezTo>
                      <a:pt x="21" y="15"/>
                      <a:pt x="33" y="7"/>
                      <a:pt x="48" y="4"/>
                    </a:cubicBezTo>
                    <a:cubicBezTo>
                      <a:pt x="66" y="0"/>
                      <a:pt x="83" y="4"/>
                      <a:pt x="98" y="16"/>
                    </a:cubicBezTo>
                    <a:cubicBezTo>
                      <a:pt x="110" y="26"/>
                      <a:pt x="117" y="39"/>
                      <a:pt x="119" y="54"/>
                    </a:cubicBezTo>
                    <a:cubicBezTo>
                      <a:pt x="122" y="75"/>
                      <a:pt x="115" y="93"/>
                      <a:pt x="99" y="107"/>
                    </a:cubicBezTo>
                    <a:cubicBezTo>
                      <a:pt x="97" y="109"/>
                      <a:pt x="95" y="110"/>
                      <a:pt x="93" y="112"/>
                    </a:cubicBezTo>
                    <a:cubicBezTo>
                      <a:pt x="93" y="112"/>
                      <a:pt x="93" y="112"/>
                      <a:pt x="93" y="113"/>
                    </a:cubicBezTo>
                    <a:cubicBezTo>
                      <a:pt x="93" y="122"/>
                      <a:pt x="93" y="131"/>
                      <a:pt x="93" y="141"/>
                    </a:cubicBezTo>
                    <a:cubicBezTo>
                      <a:pt x="93" y="147"/>
                      <a:pt x="89" y="152"/>
                      <a:pt x="83" y="154"/>
                    </a:cubicBezTo>
                    <a:cubicBezTo>
                      <a:pt x="82" y="154"/>
                      <a:pt x="80" y="155"/>
                      <a:pt x="78" y="155"/>
                    </a:cubicBezTo>
                    <a:cubicBezTo>
                      <a:pt x="72" y="155"/>
                      <a:pt x="66" y="155"/>
                      <a:pt x="60" y="155"/>
                    </a:cubicBezTo>
                    <a:close/>
                    <a:moveTo>
                      <a:pt x="82" y="118"/>
                    </a:moveTo>
                    <a:cubicBezTo>
                      <a:pt x="82" y="118"/>
                      <a:pt x="82" y="117"/>
                      <a:pt x="82" y="117"/>
                    </a:cubicBezTo>
                    <a:cubicBezTo>
                      <a:pt x="82" y="114"/>
                      <a:pt x="82" y="110"/>
                      <a:pt x="82" y="107"/>
                    </a:cubicBezTo>
                    <a:cubicBezTo>
                      <a:pt x="82" y="106"/>
                      <a:pt x="82" y="106"/>
                      <a:pt x="83" y="106"/>
                    </a:cubicBezTo>
                    <a:cubicBezTo>
                      <a:pt x="84" y="105"/>
                      <a:pt x="86" y="104"/>
                      <a:pt x="88" y="103"/>
                    </a:cubicBezTo>
                    <a:cubicBezTo>
                      <a:pt x="100" y="94"/>
                      <a:pt x="107" y="83"/>
                      <a:pt x="109" y="68"/>
                    </a:cubicBezTo>
                    <a:cubicBezTo>
                      <a:pt x="110" y="58"/>
                      <a:pt x="108" y="48"/>
                      <a:pt x="103" y="39"/>
                    </a:cubicBezTo>
                    <a:cubicBezTo>
                      <a:pt x="93" y="20"/>
                      <a:pt x="73" y="10"/>
                      <a:pt x="52" y="14"/>
                    </a:cubicBezTo>
                    <a:cubicBezTo>
                      <a:pt x="38" y="16"/>
                      <a:pt x="27" y="24"/>
                      <a:pt x="19" y="35"/>
                    </a:cubicBezTo>
                    <a:cubicBezTo>
                      <a:pt x="12" y="46"/>
                      <a:pt x="10" y="58"/>
                      <a:pt x="12" y="70"/>
                    </a:cubicBezTo>
                    <a:cubicBezTo>
                      <a:pt x="14" y="80"/>
                      <a:pt x="18" y="88"/>
                      <a:pt x="24" y="95"/>
                    </a:cubicBezTo>
                    <a:cubicBezTo>
                      <a:pt x="28" y="99"/>
                      <a:pt x="32" y="103"/>
                      <a:pt x="36" y="105"/>
                    </a:cubicBezTo>
                    <a:cubicBezTo>
                      <a:pt x="38" y="106"/>
                      <a:pt x="38" y="107"/>
                      <a:pt x="38" y="108"/>
                    </a:cubicBezTo>
                    <a:cubicBezTo>
                      <a:pt x="38" y="111"/>
                      <a:pt x="38" y="114"/>
                      <a:pt x="38" y="117"/>
                    </a:cubicBezTo>
                    <a:cubicBezTo>
                      <a:pt x="38" y="117"/>
                      <a:pt x="38" y="118"/>
                      <a:pt x="38" y="118"/>
                    </a:cubicBezTo>
                    <a:cubicBezTo>
                      <a:pt x="53" y="118"/>
                      <a:pt x="67" y="118"/>
                      <a:pt x="82" y="118"/>
                    </a:cubicBezTo>
                    <a:close/>
                    <a:moveTo>
                      <a:pt x="38" y="129"/>
                    </a:moveTo>
                    <a:cubicBezTo>
                      <a:pt x="38" y="133"/>
                      <a:pt x="38" y="137"/>
                      <a:pt x="38" y="141"/>
                    </a:cubicBezTo>
                    <a:cubicBezTo>
                      <a:pt x="38" y="143"/>
                      <a:pt x="40" y="144"/>
                      <a:pt x="42" y="144"/>
                    </a:cubicBezTo>
                    <a:cubicBezTo>
                      <a:pt x="54" y="144"/>
                      <a:pt x="66" y="144"/>
                      <a:pt x="79" y="144"/>
                    </a:cubicBezTo>
                    <a:cubicBezTo>
                      <a:pt x="81" y="144"/>
                      <a:pt x="82" y="143"/>
                      <a:pt x="82" y="141"/>
                    </a:cubicBezTo>
                    <a:cubicBezTo>
                      <a:pt x="82" y="137"/>
                      <a:pt x="82" y="133"/>
                      <a:pt x="82" y="129"/>
                    </a:cubicBezTo>
                    <a:cubicBezTo>
                      <a:pt x="82" y="129"/>
                      <a:pt x="82" y="129"/>
                      <a:pt x="82" y="129"/>
                    </a:cubicBezTo>
                    <a:cubicBezTo>
                      <a:pt x="67" y="129"/>
                      <a:pt x="53" y="129"/>
                      <a:pt x="38" y="12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86"/>
              <p:cNvSpPr>
                <a:spLocks/>
              </p:cNvSpPr>
              <p:nvPr/>
            </p:nvSpPr>
            <p:spPr bwMode="auto">
              <a:xfrm>
                <a:off x="4965150" y="4015418"/>
                <a:ext cx="269559" cy="62022"/>
              </a:xfrm>
              <a:custGeom>
                <a:avLst/>
                <a:gdLst>
                  <a:gd name="T0" fmla="*/ 23 w 47"/>
                  <a:gd name="T1" fmla="*/ 11 h 11"/>
                  <a:gd name="T2" fmla="*/ 5 w 47"/>
                  <a:gd name="T3" fmla="*/ 11 h 11"/>
                  <a:gd name="T4" fmla="*/ 0 w 47"/>
                  <a:gd name="T5" fmla="*/ 5 h 11"/>
                  <a:gd name="T6" fmla="*/ 5 w 47"/>
                  <a:gd name="T7" fmla="*/ 0 h 11"/>
                  <a:gd name="T8" fmla="*/ 6 w 47"/>
                  <a:gd name="T9" fmla="*/ 0 h 11"/>
                  <a:gd name="T10" fmla="*/ 41 w 47"/>
                  <a:gd name="T11" fmla="*/ 0 h 11"/>
                  <a:gd name="T12" fmla="*/ 46 w 47"/>
                  <a:gd name="T13" fmla="*/ 4 h 11"/>
                  <a:gd name="T14" fmla="*/ 41 w 47"/>
                  <a:gd name="T15" fmla="*/ 11 h 11"/>
                  <a:gd name="T16" fmla="*/ 27 w 47"/>
                  <a:gd name="T17" fmla="*/ 11 h 11"/>
                  <a:gd name="T18" fmla="*/ 23 w 47"/>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1">
                    <a:moveTo>
                      <a:pt x="23" y="11"/>
                    </a:moveTo>
                    <a:cubicBezTo>
                      <a:pt x="17" y="11"/>
                      <a:pt x="11" y="11"/>
                      <a:pt x="5" y="11"/>
                    </a:cubicBezTo>
                    <a:cubicBezTo>
                      <a:pt x="2" y="11"/>
                      <a:pt x="0" y="8"/>
                      <a:pt x="0" y="5"/>
                    </a:cubicBezTo>
                    <a:cubicBezTo>
                      <a:pt x="0" y="2"/>
                      <a:pt x="2" y="1"/>
                      <a:pt x="5" y="0"/>
                    </a:cubicBezTo>
                    <a:cubicBezTo>
                      <a:pt x="5" y="0"/>
                      <a:pt x="5" y="0"/>
                      <a:pt x="6" y="0"/>
                    </a:cubicBezTo>
                    <a:cubicBezTo>
                      <a:pt x="17" y="0"/>
                      <a:pt x="29" y="0"/>
                      <a:pt x="41" y="0"/>
                    </a:cubicBezTo>
                    <a:cubicBezTo>
                      <a:pt x="44" y="0"/>
                      <a:pt x="46" y="2"/>
                      <a:pt x="46" y="4"/>
                    </a:cubicBezTo>
                    <a:cubicBezTo>
                      <a:pt x="47" y="7"/>
                      <a:pt x="45" y="11"/>
                      <a:pt x="41" y="11"/>
                    </a:cubicBezTo>
                    <a:cubicBezTo>
                      <a:pt x="37" y="11"/>
                      <a:pt x="32" y="11"/>
                      <a:pt x="27" y="11"/>
                    </a:cubicBezTo>
                    <a:cubicBezTo>
                      <a:pt x="26" y="11"/>
                      <a:pt x="25" y="11"/>
                      <a:pt x="23"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Group 93"/>
            <p:cNvGrpSpPr>
              <a:grpSpLocks noChangeAspect="1"/>
            </p:cNvGrpSpPr>
            <p:nvPr/>
          </p:nvGrpSpPr>
          <p:grpSpPr bwMode="auto">
            <a:xfrm>
              <a:off x="11063372" y="3392312"/>
              <a:ext cx="536786" cy="500128"/>
              <a:chOff x="2775" y="2062"/>
              <a:chExt cx="205" cy="191"/>
            </a:xfrm>
            <a:solidFill>
              <a:schemeClr val="bg1"/>
            </a:solidFill>
          </p:grpSpPr>
          <p:sp>
            <p:nvSpPr>
              <p:cNvPr id="67" name="Freeform 95"/>
              <p:cNvSpPr>
                <a:spLocks/>
              </p:cNvSpPr>
              <p:nvPr/>
            </p:nvSpPr>
            <p:spPr bwMode="auto">
              <a:xfrm>
                <a:off x="2775" y="2062"/>
                <a:ext cx="205" cy="160"/>
              </a:xfrm>
              <a:custGeom>
                <a:avLst/>
                <a:gdLst>
                  <a:gd name="T0" fmla="*/ 67 w 85"/>
                  <a:gd name="T1" fmla="*/ 19 h 66"/>
                  <a:gd name="T2" fmla="*/ 63 w 85"/>
                  <a:gd name="T3" fmla="*/ 23 h 66"/>
                  <a:gd name="T4" fmla="*/ 30 w 85"/>
                  <a:gd name="T5" fmla="*/ 53 h 66"/>
                  <a:gd name="T6" fmla="*/ 28 w 85"/>
                  <a:gd name="T7" fmla="*/ 54 h 66"/>
                  <a:gd name="T8" fmla="*/ 1 w 85"/>
                  <a:gd name="T9" fmla="*/ 45 h 66"/>
                  <a:gd name="T10" fmla="*/ 0 w 85"/>
                  <a:gd name="T11" fmla="*/ 44 h 66"/>
                  <a:gd name="T12" fmla="*/ 1 w 85"/>
                  <a:gd name="T13" fmla="*/ 43 h 66"/>
                  <a:gd name="T14" fmla="*/ 14 w 85"/>
                  <a:gd name="T15" fmla="*/ 36 h 66"/>
                  <a:gd name="T16" fmla="*/ 84 w 85"/>
                  <a:gd name="T17" fmla="*/ 1 h 66"/>
                  <a:gd name="T18" fmla="*/ 84 w 85"/>
                  <a:gd name="T19" fmla="*/ 1 h 66"/>
                  <a:gd name="T20" fmla="*/ 85 w 85"/>
                  <a:gd name="T21" fmla="*/ 2 h 66"/>
                  <a:gd name="T22" fmla="*/ 85 w 85"/>
                  <a:gd name="T23" fmla="*/ 3 h 66"/>
                  <a:gd name="T24" fmla="*/ 71 w 85"/>
                  <a:gd name="T25" fmla="*/ 62 h 66"/>
                  <a:gd name="T26" fmla="*/ 70 w 85"/>
                  <a:gd name="T27" fmla="*/ 65 h 66"/>
                  <a:gd name="T28" fmla="*/ 68 w 85"/>
                  <a:gd name="T29" fmla="*/ 66 h 66"/>
                  <a:gd name="T30" fmla="*/ 38 w 85"/>
                  <a:gd name="T31" fmla="*/ 57 h 66"/>
                  <a:gd name="T32" fmla="*/ 37 w 85"/>
                  <a:gd name="T33" fmla="*/ 56 h 66"/>
                  <a:gd name="T34" fmla="*/ 37 w 85"/>
                  <a:gd name="T35" fmla="*/ 55 h 66"/>
                  <a:gd name="T36" fmla="*/ 45 w 85"/>
                  <a:gd name="T37" fmla="*/ 46 h 66"/>
                  <a:gd name="T38" fmla="*/ 67 w 85"/>
                  <a:gd name="T39" fmla="*/ 20 h 66"/>
                  <a:gd name="T40" fmla="*/ 67 w 85"/>
                  <a:gd name="T41" fmla="*/ 20 h 66"/>
                  <a:gd name="T42" fmla="*/ 67 w 85"/>
                  <a:gd name="T43"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66">
                    <a:moveTo>
                      <a:pt x="67" y="19"/>
                    </a:moveTo>
                    <a:cubicBezTo>
                      <a:pt x="66" y="21"/>
                      <a:pt x="65" y="22"/>
                      <a:pt x="63" y="23"/>
                    </a:cubicBezTo>
                    <a:cubicBezTo>
                      <a:pt x="52" y="33"/>
                      <a:pt x="41" y="43"/>
                      <a:pt x="30" y="53"/>
                    </a:cubicBezTo>
                    <a:cubicBezTo>
                      <a:pt x="29" y="54"/>
                      <a:pt x="29" y="54"/>
                      <a:pt x="28" y="54"/>
                    </a:cubicBezTo>
                    <a:cubicBezTo>
                      <a:pt x="19" y="51"/>
                      <a:pt x="10" y="48"/>
                      <a:pt x="1" y="45"/>
                    </a:cubicBezTo>
                    <a:cubicBezTo>
                      <a:pt x="0" y="45"/>
                      <a:pt x="0" y="44"/>
                      <a:pt x="0" y="44"/>
                    </a:cubicBezTo>
                    <a:cubicBezTo>
                      <a:pt x="0" y="44"/>
                      <a:pt x="0" y="43"/>
                      <a:pt x="1" y="43"/>
                    </a:cubicBezTo>
                    <a:cubicBezTo>
                      <a:pt x="5" y="41"/>
                      <a:pt x="10" y="39"/>
                      <a:pt x="14" y="36"/>
                    </a:cubicBezTo>
                    <a:cubicBezTo>
                      <a:pt x="37" y="24"/>
                      <a:pt x="61" y="13"/>
                      <a:pt x="84" y="1"/>
                    </a:cubicBezTo>
                    <a:cubicBezTo>
                      <a:pt x="84" y="1"/>
                      <a:pt x="84" y="1"/>
                      <a:pt x="84" y="1"/>
                    </a:cubicBezTo>
                    <a:cubicBezTo>
                      <a:pt x="85" y="0"/>
                      <a:pt x="85" y="1"/>
                      <a:pt x="85" y="2"/>
                    </a:cubicBezTo>
                    <a:cubicBezTo>
                      <a:pt x="85" y="2"/>
                      <a:pt x="85" y="2"/>
                      <a:pt x="85" y="3"/>
                    </a:cubicBezTo>
                    <a:cubicBezTo>
                      <a:pt x="80" y="22"/>
                      <a:pt x="75" y="42"/>
                      <a:pt x="71" y="62"/>
                    </a:cubicBezTo>
                    <a:cubicBezTo>
                      <a:pt x="70" y="63"/>
                      <a:pt x="70" y="64"/>
                      <a:pt x="70" y="65"/>
                    </a:cubicBezTo>
                    <a:cubicBezTo>
                      <a:pt x="70" y="66"/>
                      <a:pt x="69" y="66"/>
                      <a:pt x="68" y="66"/>
                    </a:cubicBezTo>
                    <a:cubicBezTo>
                      <a:pt x="58" y="63"/>
                      <a:pt x="48" y="60"/>
                      <a:pt x="38" y="57"/>
                    </a:cubicBezTo>
                    <a:cubicBezTo>
                      <a:pt x="38" y="57"/>
                      <a:pt x="37" y="57"/>
                      <a:pt x="37" y="56"/>
                    </a:cubicBezTo>
                    <a:cubicBezTo>
                      <a:pt x="37" y="56"/>
                      <a:pt x="37" y="56"/>
                      <a:pt x="37" y="55"/>
                    </a:cubicBezTo>
                    <a:cubicBezTo>
                      <a:pt x="40" y="52"/>
                      <a:pt x="42" y="49"/>
                      <a:pt x="45" y="46"/>
                    </a:cubicBezTo>
                    <a:cubicBezTo>
                      <a:pt x="52" y="38"/>
                      <a:pt x="60" y="29"/>
                      <a:pt x="67" y="20"/>
                    </a:cubicBezTo>
                    <a:cubicBezTo>
                      <a:pt x="67" y="20"/>
                      <a:pt x="67" y="20"/>
                      <a:pt x="67" y="20"/>
                    </a:cubicBezTo>
                    <a:cubicBezTo>
                      <a:pt x="67" y="19"/>
                      <a:pt x="67" y="19"/>
                      <a:pt x="6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96"/>
              <p:cNvSpPr>
                <a:spLocks/>
              </p:cNvSpPr>
              <p:nvPr/>
            </p:nvSpPr>
            <p:spPr bwMode="auto">
              <a:xfrm>
                <a:off x="2864" y="2210"/>
                <a:ext cx="24" cy="43"/>
              </a:xfrm>
              <a:custGeom>
                <a:avLst/>
                <a:gdLst>
                  <a:gd name="T0" fmla="*/ 0 w 10"/>
                  <a:gd name="T1" fmla="*/ 9 h 18"/>
                  <a:gd name="T2" fmla="*/ 0 w 10"/>
                  <a:gd name="T3" fmla="*/ 1 h 18"/>
                  <a:gd name="T4" fmla="*/ 1 w 10"/>
                  <a:gd name="T5" fmla="*/ 0 h 18"/>
                  <a:gd name="T6" fmla="*/ 9 w 10"/>
                  <a:gd name="T7" fmla="*/ 3 h 18"/>
                  <a:gd name="T8" fmla="*/ 10 w 10"/>
                  <a:gd name="T9" fmla="*/ 4 h 18"/>
                  <a:gd name="T10" fmla="*/ 2 w 10"/>
                  <a:gd name="T11" fmla="*/ 17 h 18"/>
                  <a:gd name="T12" fmla="*/ 1 w 10"/>
                  <a:gd name="T13" fmla="*/ 17 h 18"/>
                  <a:gd name="T14" fmla="*/ 0 w 10"/>
                  <a:gd name="T15" fmla="*/ 18 h 18"/>
                  <a:gd name="T16" fmla="*/ 0 w 10"/>
                  <a:gd name="T17" fmla="*/ 17 h 18"/>
                  <a:gd name="T18" fmla="*/ 0 w 10"/>
                  <a:gd name="T19" fmla="*/ 13 h 18"/>
                  <a:gd name="T20" fmla="*/ 0 w 10"/>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8">
                    <a:moveTo>
                      <a:pt x="0" y="9"/>
                    </a:moveTo>
                    <a:cubicBezTo>
                      <a:pt x="0" y="6"/>
                      <a:pt x="0" y="4"/>
                      <a:pt x="0" y="1"/>
                    </a:cubicBezTo>
                    <a:cubicBezTo>
                      <a:pt x="0" y="0"/>
                      <a:pt x="0" y="0"/>
                      <a:pt x="1" y="0"/>
                    </a:cubicBezTo>
                    <a:cubicBezTo>
                      <a:pt x="4" y="1"/>
                      <a:pt x="7" y="2"/>
                      <a:pt x="9" y="3"/>
                    </a:cubicBezTo>
                    <a:cubicBezTo>
                      <a:pt x="10" y="3"/>
                      <a:pt x="10" y="3"/>
                      <a:pt x="10" y="4"/>
                    </a:cubicBezTo>
                    <a:cubicBezTo>
                      <a:pt x="7" y="9"/>
                      <a:pt x="4" y="13"/>
                      <a:pt x="2" y="17"/>
                    </a:cubicBezTo>
                    <a:cubicBezTo>
                      <a:pt x="2" y="17"/>
                      <a:pt x="2" y="17"/>
                      <a:pt x="1" y="17"/>
                    </a:cubicBezTo>
                    <a:cubicBezTo>
                      <a:pt x="1" y="18"/>
                      <a:pt x="1" y="18"/>
                      <a:pt x="0" y="18"/>
                    </a:cubicBezTo>
                    <a:cubicBezTo>
                      <a:pt x="0" y="18"/>
                      <a:pt x="0" y="17"/>
                      <a:pt x="0" y="17"/>
                    </a:cubicBezTo>
                    <a:cubicBezTo>
                      <a:pt x="0" y="16"/>
                      <a:pt x="0" y="14"/>
                      <a:pt x="0" y="13"/>
                    </a:cubicBezTo>
                    <a:cubicBezTo>
                      <a:pt x="0" y="12"/>
                      <a:pt x="0" y="1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Freeform 47"/>
            <p:cNvSpPr>
              <a:spLocks noEditPoints="1"/>
            </p:cNvSpPr>
            <p:nvPr/>
          </p:nvSpPr>
          <p:spPr bwMode="auto">
            <a:xfrm>
              <a:off x="10588297" y="4227886"/>
              <a:ext cx="518141" cy="412594"/>
            </a:xfrm>
            <a:custGeom>
              <a:avLst/>
              <a:gdLst>
                <a:gd name="T0" fmla="*/ 50 w 112"/>
                <a:gd name="T1" fmla="*/ 83 h 89"/>
                <a:gd name="T2" fmla="*/ 32 w 112"/>
                <a:gd name="T3" fmla="*/ 80 h 89"/>
                <a:gd name="T4" fmla="*/ 27 w 112"/>
                <a:gd name="T5" fmla="*/ 78 h 89"/>
                <a:gd name="T6" fmla="*/ 22 w 112"/>
                <a:gd name="T7" fmla="*/ 75 h 89"/>
                <a:gd name="T8" fmla="*/ 19 w 112"/>
                <a:gd name="T9" fmla="*/ 76 h 89"/>
                <a:gd name="T10" fmla="*/ 15 w 112"/>
                <a:gd name="T11" fmla="*/ 81 h 89"/>
                <a:gd name="T12" fmla="*/ 11 w 112"/>
                <a:gd name="T13" fmla="*/ 86 h 89"/>
                <a:gd name="T14" fmla="*/ 3 w 112"/>
                <a:gd name="T15" fmla="*/ 85 h 89"/>
                <a:gd name="T16" fmla="*/ 1 w 112"/>
                <a:gd name="T17" fmla="*/ 82 h 89"/>
                <a:gd name="T18" fmla="*/ 1 w 112"/>
                <a:gd name="T19" fmla="*/ 78 h 89"/>
                <a:gd name="T20" fmla="*/ 6 w 112"/>
                <a:gd name="T21" fmla="*/ 72 h 89"/>
                <a:gd name="T22" fmla="*/ 11 w 112"/>
                <a:gd name="T23" fmla="*/ 68 h 89"/>
                <a:gd name="T24" fmla="*/ 12 w 112"/>
                <a:gd name="T25" fmla="*/ 67 h 89"/>
                <a:gd name="T26" fmla="*/ 12 w 112"/>
                <a:gd name="T27" fmla="*/ 64 h 89"/>
                <a:gd name="T28" fmla="*/ 11 w 112"/>
                <a:gd name="T29" fmla="*/ 59 h 89"/>
                <a:gd name="T30" fmla="*/ 14 w 112"/>
                <a:gd name="T31" fmla="*/ 39 h 89"/>
                <a:gd name="T32" fmla="*/ 24 w 112"/>
                <a:gd name="T33" fmla="*/ 25 h 89"/>
                <a:gd name="T34" fmla="*/ 44 w 112"/>
                <a:gd name="T35" fmla="*/ 14 h 89"/>
                <a:gd name="T36" fmla="*/ 51 w 112"/>
                <a:gd name="T37" fmla="*/ 12 h 89"/>
                <a:gd name="T38" fmla="*/ 69 w 112"/>
                <a:gd name="T39" fmla="*/ 12 h 89"/>
                <a:gd name="T40" fmla="*/ 83 w 112"/>
                <a:gd name="T41" fmla="*/ 10 h 89"/>
                <a:gd name="T42" fmla="*/ 90 w 112"/>
                <a:gd name="T43" fmla="*/ 8 h 89"/>
                <a:gd name="T44" fmla="*/ 92 w 112"/>
                <a:gd name="T45" fmla="*/ 6 h 89"/>
                <a:gd name="T46" fmla="*/ 97 w 112"/>
                <a:gd name="T47" fmla="*/ 2 h 89"/>
                <a:gd name="T48" fmla="*/ 98 w 112"/>
                <a:gd name="T49" fmla="*/ 2 h 89"/>
                <a:gd name="T50" fmla="*/ 98 w 112"/>
                <a:gd name="T51" fmla="*/ 1 h 89"/>
                <a:gd name="T52" fmla="*/ 101 w 112"/>
                <a:gd name="T53" fmla="*/ 0 h 89"/>
                <a:gd name="T54" fmla="*/ 102 w 112"/>
                <a:gd name="T55" fmla="*/ 0 h 89"/>
                <a:gd name="T56" fmla="*/ 103 w 112"/>
                <a:gd name="T57" fmla="*/ 0 h 89"/>
                <a:gd name="T58" fmla="*/ 107 w 112"/>
                <a:gd name="T59" fmla="*/ 3 h 89"/>
                <a:gd name="T60" fmla="*/ 110 w 112"/>
                <a:gd name="T61" fmla="*/ 12 h 89"/>
                <a:gd name="T62" fmla="*/ 112 w 112"/>
                <a:gd name="T63" fmla="*/ 26 h 89"/>
                <a:gd name="T64" fmla="*/ 108 w 112"/>
                <a:gd name="T65" fmla="*/ 45 h 89"/>
                <a:gd name="T66" fmla="*/ 99 w 112"/>
                <a:gd name="T67" fmla="*/ 60 h 89"/>
                <a:gd name="T68" fmla="*/ 75 w 112"/>
                <a:gd name="T69" fmla="*/ 77 h 89"/>
                <a:gd name="T70" fmla="*/ 60 w 112"/>
                <a:gd name="T71" fmla="*/ 82 h 89"/>
                <a:gd name="T72" fmla="*/ 50 w 112"/>
                <a:gd name="T73" fmla="*/ 83 h 89"/>
                <a:gd name="T74" fmla="*/ 50 w 112"/>
                <a:gd name="T75" fmla="*/ 83 h 89"/>
                <a:gd name="T76" fmla="*/ 28 w 112"/>
                <a:gd name="T77" fmla="*/ 64 h 89"/>
                <a:gd name="T78" fmla="*/ 31 w 112"/>
                <a:gd name="T79" fmla="*/ 63 h 89"/>
                <a:gd name="T80" fmla="*/ 38 w 112"/>
                <a:gd name="T81" fmla="*/ 56 h 89"/>
                <a:gd name="T82" fmla="*/ 50 w 112"/>
                <a:gd name="T83" fmla="*/ 47 h 89"/>
                <a:gd name="T84" fmla="*/ 69 w 112"/>
                <a:gd name="T85" fmla="*/ 40 h 89"/>
                <a:gd name="T86" fmla="*/ 76 w 112"/>
                <a:gd name="T87" fmla="*/ 40 h 89"/>
                <a:gd name="T88" fmla="*/ 80 w 112"/>
                <a:gd name="T89" fmla="*/ 36 h 89"/>
                <a:gd name="T90" fmla="*/ 76 w 112"/>
                <a:gd name="T91" fmla="*/ 32 h 89"/>
                <a:gd name="T92" fmla="*/ 64 w 112"/>
                <a:gd name="T93" fmla="*/ 33 h 89"/>
                <a:gd name="T94" fmla="*/ 42 w 112"/>
                <a:gd name="T95" fmla="*/ 43 h 89"/>
                <a:gd name="T96" fmla="*/ 29 w 112"/>
                <a:gd name="T97" fmla="*/ 54 h 89"/>
                <a:gd name="T98" fmla="*/ 25 w 112"/>
                <a:gd name="T99" fmla="*/ 58 h 89"/>
                <a:gd name="T100" fmla="*/ 25 w 112"/>
                <a:gd name="T101" fmla="*/ 62 h 89"/>
                <a:gd name="T102" fmla="*/ 28 w 112"/>
                <a:gd name="T10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9">
                  <a:moveTo>
                    <a:pt x="50" y="83"/>
                  </a:moveTo>
                  <a:cubicBezTo>
                    <a:pt x="44" y="83"/>
                    <a:pt x="38" y="82"/>
                    <a:pt x="32" y="80"/>
                  </a:cubicBezTo>
                  <a:cubicBezTo>
                    <a:pt x="31" y="80"/>
                    <a:pt x="29" y="79"/>
                    <a:pt x="27" y="78"/>
                  </a:cubicBezTo>
                  <a:cubicBezTo>
                    <a:pt x="26" y="77"/>
                    <a:pt x="24" y="76"/>
                    <a:pt x="22" y="75"/>
                  </a:cubicBezTo>
                  <a:cubicBezTo>
                    <a:pt x="20" y="75"/>
                    <a:pt x="20" y="75"/>
                    <a:pt x="19" y="76"/>
                  </a:cubicBezTo>
                  <a:cubicBezTo>
                    <a:pt x="17" y="78"/>
                    <a:pt x="16" y="80"/>
                    <a:pt x="15" y="81"/>
                  </a:cubicBezTo>
                  <a:cubicBezTo>
                    <a:pt x="14" y="83"/>
                    <a:pt x="13" y="85"/>
                    <a:pt x="11" y="86"/>
                  </a:cubicBezTo>
                  <a:cubicBezTo>
                    <a:pt x="9" y="89"/>
                    <a:pt x="4" y="88"/>
                    <a:pt x="3" y="85"/>
                  </a:cubicBezTo>
                  <a:cubicBezTo>
                    <a:pt x="2" y="84"/>
                    <a:pt x="1" y="83"/>
                    <a:pt x="1" y="82"/>
                  </a:cubicBezTo>
                  <a:cubicBezTo>
                    <a:pt x="0" y="80"/>
                    <a:pt x="0" y="79"/>
                    <a:pt x="1" y="78"/>
                  </a:cubicBezTo>
                  <a:cubicBezTo>
                    <a:pt x="2" y="75"/>
                    <a:pt x="4" y="74"/>
                    <a:pt x="6" y="72"/>
                  </a:cubicBezTo>
                  <a:cubicBezTo>
                    <a:pt x="8" y="71"/>
                    <a:pt x="9" y="69"/>
                    <a:pt x="11" y="68"/>
                  </a:cubicBezTo>
                  <a:cubicBezTo>
                    <a:pt x="12" y="67"/>
                    <a:pt x="12" y="67"/>
                    <a:pt x="12" y="67"/>
                  </a:cubicBezTo>
                  <a:cubicBezTo>
                    <a:pt x="13" y="66"/>
                    <a:pt x="13" y="65"/>
                    <a:pt x="12" y="64"/>
                  </a:cubicBezTo>
                  <a:cubicBezTo>
                    <a:pt x="12" y="62"/>
                    <a:pt x="11" y="61"/>
                    <a:pt x="11" y="59"/>
                  </a:cubicBezTo>
                  <a:cubicBezTo>
                    <a:pt x="10" y="52"/>
                    <a:pt x="11" y="45"/>
                    <a:pt x="14" y="39"/>
                  </a:cubicBezTo>
                  <a:cubicBezTo>
                    <a:pt x="16" y="33"/>
                    <a:pt x="19" y="29"/>
                    <a:pt x="24" y="25"/>
                  </a:cubicBezTo>
                  <a:cubicBezTo>
                    <a:pt x="29" y="20"/>
                    <a:pt x="36" y="16"/>
                    <a:pt x="44" y="14"/>
                  </a:cubicBezTo>
                  <a:cubicBezTo>
                    <a:pt x="46" y="13"/>
                    <a:pt x="49" y="13"/>
                    <a:pt x="51" y="12"/>
                  </a:cubicBezTo>
                  <a:cubicBezTo>
                    <a:pt x="57" y="12"/>
                    <a:pt x="63" y="12"/>
                    <a:pt x="69" y="12"/>
                  </a:cubicBezTo>
                  <a:cubicBezTo>
                    <a:pt x="74" y="11"/>
                    <a:pt x="78" y="11"/>
                    <a:pt x="83" y="10"/>
                  </a:cubicBezTo>
                  <a:cubicBezTo>
                    <a:pt x="85" y="10"/>
                    <a:pt x="88" y="9"/>
                    <a:pt x="90" y="8"/>
                  </a:cubicBezTo>
                  <a:cubicBezTo>
                    <a:pt x="91" y="7"/>
                    <a:pt x="92" y="7"/>
                    <a:pt x="92" y="6"/>
                  </a:cubicBezTo>
                  <a:cubicBezTo>
                    <a:pt x="94" y="5"/>
                    <a:pt x="95" y="3"/>
                    <a:pt x="97" y="2"/>
                  </a:cubicBezTo>
                  <a:cubicBezTo>
                    <a:pt x="97" y="2"/>
                    <a:pt x="97" y="1"/>
                    <a:pt x="98" y="2"/>
                  </a:cubicBezTo>
                  <a:cubicBezTo>
                    <a:pt x="98" y="2"/>
                    <a:pt x="98" y="1"/>
                    <a:pt x="98" y="1"/>
                  </a:cubicBezTo>
                  <a:cubicBezTo>
                    <a:pt x="99" y="1"/>
                    <a:pt x="100" y="0"/>
                    <a:pt x="101" y="0"/>
                  </a:cubicBezTo>
                  <a:cubicBezTo>
                    <a:pt x="102" y="0"/>
                    <a:pt x="102" y="0"/>
                    <a:pt x="102" y="0"/>
                  </a:cubicBezTo>
                  <a:cubicBezTo>
                    <a:pt x="103" y="0"/>
                    <a:pt x="103" y="0"/>
                    <a:pt x="103" y="0"/>
                  </a:cubicBezTo>
                  <a:cubicBezTo>
                    <a:pt x="105" y="0"/>
                    <a:pt x="106" y="2"/>
                    <a:pt x="107" y="3"/>
                  </a:cubicBezTo>
                  <a:cubicBezTo>
                    <a:pt x="109" y="6"/>
                    <a:pt x="110" y="9"/>
                    <a:pt x="110" y="12"/>
                  </a:cubicBezTo>
                  <a:cubicBezTo>
                    <a:pt x="111" y="16"/>
                    <a:pt x="112" y="21"/>
                    <a:pt x="112" y="26"/>
                  </a:cubicBezTo>
                  <a:cubicBezTo>
                    <a:pt x="112" y="32"/>
                    <a:pt x="110" y="39"/>
                    <a:pt x="108" y="45"/>
                  </a:cubicBezTo>
                  <a:cubicBezTo>
                    <a:pt x="106" y="51"/>
                    <a:pt x="103" y="56"/>
                    <a:pt x="99" y="60"/>
                  </a:cubicBezTo>
                  <a:cubicBezTo>
                    <a:pt x="92" y="67"/>
                    <a:pt x="84" y="73"/>
                    <a:pt x="75" y="77"/>
                  </a:cubicBezTo>
                  <a:cubicBezTo>
                    <a:pt x="70" y="79"/>
                    <a:pt x="65" y="81"/>
                    <a:pt x="60" y="82"/>
                  </a:cubicBezTo>
                  <a:cubicBezTo>
                    <a:pt x="57" y="83"/>
                    <a:pt x="54" y="83"/>
                    <a:pt x="50" y="83"/>
                  </a:cubicBezTo>
                  <a:cubicBezTo>
                    <a:pt x="50" y="83"/>
                    <a:pt x="50" y="83"/>
                    <a:pt x="50" y="83"/>
                  </a:cubicBezTo>
                  <a:close/>
                  <a:moveTo>
                    <a:pt x="28" y="64"/>
                  </a:moveTo>
                  <a:cubicBezTo>
                    <a:pt x="29" y="64"/>
                    <a:pt x="30" y="63"/>
                    <a:pt x="31" y="63"/>
                  </a:cubicBezTo>
                  <a:cubicBezTo>
                    <a:pt x="34" y="60"/>
                    <a:pt x="36" y="58"/>
                    <a:pt x="38" y="56"/>
                  </a:cubicBezTo>
                  <a:cubicBezTo>
                    <a:pt x="42" y="52"/>
                    <a:pt x="46" y="49"/>
                    <a:pt x="50" y="47"/>
                  </a:cubicBezTo>
                  <a:cubicBezTo>
                    <a:pt x="56" y="43"/>
                    <a:pt x="62" y="41"/>
                    <a:pt x="69" y="40"/>
                  </a:cubicBezTo>
                  <a:cubicBezTo>
                    <a:pt x="71" y="40"/>
                    <a:pt x="74" y="40"/>
                    <a:pt x="76" y="40"/>
                  </a:cubicBezTo>
                  <a:cubicBezTo>
                    <a:pt x="79" y="40"/>
                    <a:pt x="80" y="38"/>
                    <a:pt x="80" y="36"/>
                  </a:cubicBezTo>
                  <a:cubicBezTo>
                    <a:pt x="80" y="33"/>
                    <a:pt x="78" y="32"/>
                    <a:pt x="76" y="32"/>
                  </a:cubicBezTo>
                  <a:cubicBezTo>
                    <a:pt x="72" y="32"/>
                    <a:pt x="68" y="32"/>
                    <a:pt x="64" y="33"/>
                  </a:cubicBezTo>
                  <a:cubicBezTo>
                    <a:pt x="56" y="35"/>
                    <a:pt x="48" y="38"/>
                    <a:pt x="42" y="43"/>
                  </a:cubicBezTo>
                  <a:cubicBezTo>
                    <a:pt x="37" y="46"/>
                    <a:pt x="33" y="50"/>
                    <a:pt x="29" y="54"/>
                  </a:cubicBezTo>
                  <a:cubicBezTo>
                    <a:pt x="28" y="55"/>
                    <a:pt x="26" y="56"/>
                    <a:pt x="25" y="58"/>
                  </a:cubicBezTo>
                  <a:cubicBezTo>
                    <a:pt x="24" y="59"/>
                    <a:pt x="24" y="60"/>
                    <a:pt x="25" y="62"/>
                  </a:cubicBezTo>
                  <a:cubicBezTo>
                    <a:pt x="25" y="63"/>
                    <a:pt x="27" y="64"/>
                    <a:pt x="28"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56" name="Group 15"/>
            <p:cNvGrpSpPr>
              <a:grpSpLocks noChangeAspect="1"/>
            </p:cNvGrpSpPr>
            <p:nvPr/>
          </p:nvGrpSpPr>
          <p:grpSpPr bwMode="auto">
            <a:xfrm>
              <a:off x="9992416" y="4987913"/>
              <a:ext cx="569351" cy="538002"/>
              <a:chOff x="864" y="477"/>
              <a:chExt cx="563" cy="532"/>
            </a:xfrm>
            <a:solidFill>
              <a:schemeClr val="bg1"/>
            </a:solidFill>
          </p:grpSpPr>
          <p:sp>
            <p:nvSpPr>
              <p:cNvPr id="64"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p:cNvGrpSpPr/>
            <p:nvPr/>
          </p:nvGrpSpPr>
          <p:grpSpPr>
            <a:xfrm>
              <a:off x="10010857" y="1763436"/>
              <a:ext cx="566852" cy="462825"/>
              <a:chOff x="5016501" y="2319338"/>
              <a:chExt cx="423862" cy="346076"/>
            </a:xfrm>
            <a:solidFill>
              <a:schemeClr val="bg1"/>
            </a:solidFill>
          </p:grpSpPr>
          <p:sp>
            <p:nvSpPr>
              <p:cNvPr id="62" name="Freeform 64"/>
              <p:cNvSpPr>
                <a:spLocks noEditPoints="1"/>
              </p:cNvSpPr>
              <p:nvPr/>
            </p:nvSpPr>
            <p:spPr bwMode="auto">
              <a:xfrm>
                <a:off x="5016501" y="2319338"/>
                <a:ext cx="298450" cy="274638"/>
              </a:xfrm>
              <a:custGeom>
                <a:avLst/>
                <a:gdLst>
                  <a:gd name="T0" fmla="*/ 0 w 79"/>
                  <a:gd name="T1" fmla="*/ 32 h 73"/>
                  <a:gd name="T2" fmla="*/ 0 w 79"/>
                  <a:gd name="T3" fmla="*/ 29 h 73"/>
                  <a:gd name="T4" fmla="*/ 5 w 79"/>
                  <a:gd name="T5" fmla="*/ 18 h 73"/>
                  <a:gd name="T6" fmla="*/ 23 w 79"/>
                  <a:gd name="T7" fmla="*/ 3 h 73"/>
                  <a:gd name="T8" fmla="*/ 36 w 79"/>
                  <a:gd name="T9" fmla="*/ 1 h 73"/>
                  <a:gd name="T10" fmla="*/ 59 w 79"/>
                  <a:gd name="T11" fmla="*/ 5 h 73"/>
                  <a:gd name="T12" fmla="*/ 75 w 79"/>
                  <a:gd name="T13" fmla="*/ 18 h 73"/>
                  <a:gd name="T14" fmla="*/ 79 w 79"/>
                  <a:gd name="T15" fmla="*/ 28 h 73"/>
                  <a:gd name="T16" fmla="*/ 77 w 79"/>
                  <a:gd name="T17" fmla="*/ 28 h 73"/>
                  <a:gd name="T18" fmla="*/ 61 w 79"/>
                  <a:gd name="T19" fmla="*/ 31 h 73"/>
                  <a:gd name="T20" fmla="*/ 46 w 79"/>
                  <a:gd name="T21" fmla="*/ 44 h 73"/>
                  <a:gd name="T22" fmla="*/ 42 w 79"/>
                  <a:gd name="T23" fmla="*/ 57 h 73"/>
                  <a:gd name="T24" fmla="*/ 43 w 79"/>
                  <a:gd name="T25" fmla="*/ 67 h 73"/>
                  <a:gd name="T26" fmla="*/ 43 w 79"/>
                  <a:gd name="T27" fmla="*/ 68 h 73"/>
                  <a:gd name="T28" fmla="*/ 39 w 79"/>
                  <a:gd name="T29" fmla="*/ 68 h 73"/>
                  <a:gd name="T30" fmla="*/ 28 w 79"/>
                  <a:gd name="T31" fmla="*/ 66 h 73"/>
                  <a:gd name="T32" fmla="*/ 23 w 79"/>
                  <a:gd name="T33" fmla="*/ 67 h 73"/>
                  <a:gd name="T34" fmla="*/ 12 w 79"/>
                  <a:gd name="T35" fmla="*/ 73 h 73"/>
                  <a:gd name="T36" fmla="*/ 12 w 79"/>
                  <a:gd name="T37" fmla="*/ 73 h 73"/>
                  <a:gd name="T38" fmla="*/ 12 w 79"/>
                  <a:gd name="T39" fmla="*/ 72 h 73"/>
                  <a:gd name="T40" fmla="*/ 15 w 79"/>
                  <a:gd name="T41" fmla="*/ 61 h 73"/>
                  <a:gd name="T42" fmla="*/ 15 w 79"/>
                  <a:gd name="T43" fmla="*/ 61 h 73"/>
                  <a:gd name="T44" fmla="*/ 6 w 79"/>
                  <a:gd name="T45" fmla="*/ 53 h 73"/>
                  <a:gd name="T46" fmla="*/ 0 w 79"/>
                  <a:gd name="T47" fmla="*/ 38 h 73"/>
                  <a:gd name="T48" fmla="*/ 0 w 79"/>
                  <a:gd name="T49" fmla="*/ 36 h 73"/>
                  <a:gd name="T50" fmla="*/ 0 w 79"/>
                  <a:gd name="T51" fmla="*/ 32 h 73"/>
                  <a:gd name="T52" fmla="*/ 26 w 79"/>
                  <a:gd name="T53" fmla="*/ 27 h 73"/>
                  <a:gd name="T54" fmla="*/ 30 w 79"/>
                  <a:gd name="T55" fmla="*/ 26 h 73"/>
                  <a:gd name="T56" fmla="*/ 31 w 79"/>
                  <a:gd name="T57" fmla="*/ 21 h 73"/>
                  <a:gd name="T58" fmla="*/ 28 w 79"/>
                  <a:gd name="T59" fmla="*/ 18 h 73"/>
                  <a:gd name="T60" fmla="*/ 22 w 79"/>
                  <a:gd name="T61" fmla="*/ 19 h 73"/>
                  <a:gd name="T62" fmla="*/ 22 w 79"/>
                  <a:gd name="T63" fmla="*/ 25 h 73"/>
                  <a:gd name="T64" fmla="*/ 26 w 79"/>
                  <a:gd name="T65" fmla="*/ 27 h 73"/>
                  <a:gd name="T66" fmla="*/ 54 w 79"/>
                  <a:gd name="T67" fmla="*/ 27 h 73"/>
                  <a:gd name="T68" fmla="*/ 58 w 79"/>
                  <a:gd name="T69" fmla="*/ 26 h 73"/>
                  <a:gd name="T70" fmla="*/ 59 w 79"/>
                  <a:gd name="T71" fmla="*/ 21 h 73"/>
                  <a:gd name="T72" fmla="*/ 57 w 79"/>
                  <a:gd name="T73" fmla="*/ 18 h 73"/>
                  <a:gd name="T74" fmla="*/ 50 w 79"/>
                  <a:gd name="T75" fmla="*/ 19 h 73"/>
                  <a:gd name="T76" fmla="*/ 49 w 79"/>
                  <a:gd name="T77" fmla="*/ 25 h 73"/>
                  <a:gd name="T78" fmla="*/ 54 w 79"/>
                  <a:gd name="T79"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 h="73">
                    <a:moveTo>
                      <a:pt x="0" y="32"/>
                    </a:moveTo>
                    <a:cubicBezTo>
                      <a:pt x="0" y="31"/>
                      <a:pt x="0" y="30"/>
                      <a:pt x="0" y="29"/>
                    </a:cubicBezTo>
                    <a:cubicBezTo>
                      <a:pt x="1" y="25"/>
                      <a:pt x="2" y="21"/>
                      <a:pt x="5" y="18"/>
                    </a:cubicBezTo>
                    <a:cubicBezTo>
                      <a:pt x="9" y="11"/>
                      <a:pt x="16" y="6"/>
                      <a:pt x="23" y="3"/>
                    </a:cubicBezTo>
                    <a:cubicBezTo>
                      <a:pt x="28" y="2"/>
                      <a:pt x="32" y="1"/>
                      <a:pt x="36" y="1"/>
                    </a:cubicBezTo>
                    <a:cubicBezTo>
                      <a:pt x="44" y="0"/>
                      <a:pt x="52" y="2"/>
                      <a:pt x="59" y="5"/>
                    </a:cubicBezTo>
                    <a:cubicBezTo>
                      <a:pt x="66" y="8"/>
                      <a:pt x="71" y="12"/>
                      <a:pt x="75" y="18"/>
                    </a:cubicBezTo>
                    <a:cubicBezTo>
                      <a:pt x="77" y="21"/>
                      <a:pt x="79" y="25"/>
                      <a:pt x="79" y="28"/>
                    </a:cubicBezTo>
                    <a:cubicBezTo>
                      <a:pt x="78" y="28"/>
                      <a:pt x="78" y="28"/>
                      <a:pt x="77" y="28"/>
                    </a:cubicBezTo>
                    <a:cubicBezTo>
                      <a:pt x="71" y="28"/>
                      <a:pt x="66" y="29"/>
                      <a:pt x="61" y="31"/>
                    </a:cubicBezTo>
                    <a:cubicBezTo>
                      <a:pt x="55" y="34"/>
                      <a:pt x="50" y="38"/>
                      <a:pt x="46" y="44"/>
                    </a:cubicBezTo>
                    <a:cubicBezTo>
                      <a:pt x="44" y="48"/>
                      <a:pt x="42" y="53"/>
                      <a:pt x="42" y="57"/>
                    </a:cubicBezTo>
                    <a:cubicBezTo>
                      <a:pt x="42" y="61"/>
                      <a:pt x="42" y="64"/>
                      <a:pt x="43" y="67"/>
                    </a:cubicBezTo>
                    <a:cubicBezTo>
                      <a:pt x="43" y="67"/>
                      <a:pt x="43" y="68"/>
                      <a:pt x="43" y="68"/>
                    </a:cubicBezTo>
                    <a:cubicBezTo>
                      <a:pt x="42" y="68"/>
                      <a:pt x="40" y="68"/>
                      <a:pt x="39" y="68"/>
                    </a:cubicBezTo>
                    <a:cubicBezTo>
                      <a:pt x="35" y="68"/>
                      <a:pt x="31" y="67"/>
                      <a:pt x="28" y="66"/>
                    </a:cubicBezTo>
                    <a:cubicBezTo>
                      <a:pt x="26" y="66"/>
                      <a:pt x="25" y="66"/>
                      <a:pt x="23" y="67"/>
                    </a:cubicBezTo>
                    <a:cubicBezTo>
                      <a:pt x="20" y="69"/>
                      <a:pt x="16" y="71"/>
                      <a:pt x="12" y="73"/>
                    </a:cubicBezTo>
                    <a:cubicBezTo>
                      <a:pt x="12" y="73"/>
                      <a:pt x="12" y="73"/>
                      <a:pt x="12" y="73"/>
                    </a:cubicBezTo>
                    <a:cubicBezTo>
                      <a:pt x="12" y="73"/>
                      <a:pt x="12" y="72"/>
                      <a:pt x="12" y="72"/>
                    </a:cubicBezTo>
                    <a:cubicBezTo>
                      <a:pt x="13" y="69"/>
                      <a:pt x="14" y="65"/>
                      <a:pt x="15" y="61"/>
                    </a:cubicBezTo>
                    <a:cubicBezTo>
                      <a:pt x="16" y="61"/>
                      <a:pt x="15" y="61"/>
                      <a:pt x="15" y="61"/>
                    </a:cubicBezTo>
                    <a:cubicBezTo>
                      <a:pt x="12" y="58"/>
                      <a:pt x="9" y="56"/>
                      <a:pt x="6" y="53"/>
                    </a:cubicBezTo>
                    <a:cubicBezTo>
                      <a:pt x="3" y="48"/>
                      <a:pt x="1" y="43"/>
                      <a:pt x="0" y="38"/>
                    </a:cubicBezTo>
                    <a:cubicBezTo>
                      <a:pt x="0" y="37"/>
                      <a:pt x="0" y="37"/>
                      <a:pt x="0" y="36"/>
                    </a:cubicBezTo>
                    <a:cubicBezTo>
                      <a:pt x="0" y="35"/>
                      <a:pt x="0" y="34"/>
                      <a:pt x="0" y="32"/>
                    </a:cubicBezTo>
                    <a:close/>
                    <a:moveTo>
                      <a:pt x="26" y="27"/>
                    </a:moveTo>
                    <a:cubicBezTo>
                      <a:pt x="28" y="27"/>
                      <a:pt x="29" y="27"/>
                      <a:pt x="30" y="26"/>
                    </a:cubicBezTo>
                    <a:cubicBezTo>
                      <a:pt x="31" y="24"/>
                      <a:pt x="32" y="23"/>
                      <a:pt x="31" y="21"/>
                    </a:cubicBezTo>
                    <a:cubicBezTo>
                      <a:pt x="31" y="19"/>
                      <a:pt x="30" y="18"/>
                      <a:pt x="28" y="18"/>
                    </a:cubicBezTo>
                    <a:cubicBezTo>
                      <a:pt x="26" y="17"/>
                      <a:pt x="24" y="17"/>
                      <a:pt x="22" y="19"/>
                    </a:cubicBezTo>
                    <a:cubicBezTo>
                      <a:pt x="20" y="20"/>
                      <a:pt x="20" y="23"/>
                      <a:pt x="22" y="25"/>
                    </a:cubicBezTo>
                    <a:cubicBezTo>
                      <a:pt x="23" y="27"/>
                      <a:pt x="25" y="27"/>
                      <a:pt x="26" y="27"/>
                    </a:cubicBezTo>
                    <a:close/>
                    <a:moveTo>
                      <a:pt x="54" y="27"/>
                    </a:moveTo>
                    <a:cubicBezTo>
                      <a:pt x="56" y="27"/>
                      <a:pt x="57" y="27"/>
                      <a:pt x="58" y="26"/>
                    </a:cubicBezTo>
                    <a:cubicBezTo>
                      <a:pt x="59" y="24"/>
                      <a:pt x="59" y="23"/>
                      <a:pt x="59" y="21"/>
                    </a:cubicBezTo>
                    <a:cubicBezTo>
                      <a:pt x="59" y="20"/>
                      <a:pt x="58" y="19"/>
                      <a:pt x="57" y="18"/>
                    </a:cubicBezTo>
                    <a:cubicBezTo>
                      <a:pt x="55" y="17"/>
                      <a:pt x="52" y="17"/>
                      <a:pt x="50" y="19"/>
                    </a:cubicBezTo>
                    <a:cubicBezTo>
                      <a:pt x="48" y="21"/>
                      <a:pt x="48" y="23"/>
                      <a:pt x="49" y="25"/>
                    </a:cubicBezTo>
                    <a:cubicBezTo>
                      <a:pt x="50" y="27"/>
                      <a:pt x="52" y="27"/>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p:cNvSpPr>
                <a:spLocks noEditPoints="1"/>
              </p:cNvSpPr>
              <p:nvPr/>
            </p:nvSpPr>
            <p:spPr bwMode="auto">
              <a:xfrm>
                <a:off x="5180013" y="2432051"/>
                <a:ext cx="260350" cy="233363"/>
              </a:xfrm>
              <a:custGeom>
                <a:avLst/>
                <a:gdLst>
                  <a:gd name="T0" fmla="*/ 69 w 69"/>
                  <a:gd name="T1" fmla="*/ 30 h 62"/>
                  <a:gd name="T2" fmla="*/ 68 w 69"/>
                  <a:gd name="T3" fmla="*/ 33 h 62"/>
                  <a:gd name="T4" fmla="*/ 64 w 69"/>
                  <a:gd name="T5" fmla="*/ 43 h 62"/>
                  <a:gd name="T6" fmla="*/ 56 w 69"/>
                  <a:gd name="T7" fmla="*/ 51 h 62"/>
                  <a:gd name="T8" fmla="*/ 55 w 69"/>
                  <a:gd name="T9" fmla="*/ 52 h 62"/>
                  <a:gd name="T10" fmla="*/ 58 w 69"/>
                  <a:gd name="T11" fmla="*/ 62 h 62"/>
                  <a:gd name="T12" fmla="*/ 57 w 69"/>
                  <a:gd name="T13" fmla="*/ 61 h 62"/>
                  <a:gd name="T14" fmla="*/ 47 w 69"/>
                  <a:gd name="T15" fmla="*/ 56 h 62"/>
                  <a:gd name="T16" fmla="*/ 46 w 69"/>
                  <a:gd name="T17" fmla="*/ 56 h 62"/>
                  <a:gd name="T18" fmla="*/ 38 w 69"/>
                  <a:gd name="T19" fmla="*/ 58 h 62"/>
                  <a:gd name="T20" fmla="*/ 29 w 69"/>
                  <a:gd name="T21" fmla="*/ 57 h 62"/>
                  <a:gd name="T22" fmla="*/ 15 w 69"/>
                  <a:gd name="T23" fmla="*/ 52 h 62"/>
                  <a:gd name="T24" fmla="*/ 3 w 69"/>
                  <a:gd name="T25" fmla="*/ 38 h 62"/>
                  <a:gd name="T26" fmla="*/ 4 w 69"/>
                  <a:gd name="T27" fmla="*/ 18 h 62"/>
                  <a:gd name="T28" fmla="*/ 19 w 69"/>
                  <a:gd name="T29" fmla="*/ 4 h 62"/>
                  <a:gd name="T30" fmla="*/ 37 w 69"/>
                  <a:gd name="T31" fmla="*/ 0 h 62"/>
                  <a:gd name="T32" fmla="*/ 61 w 69"/>
                  <a:gd name="T33" fmla="*/ 12 h 62"/>
                  <a:gd name="T34" fmla="*/ 68 w 69"/>
                  <a:gd name="T35" fmla="*/ 25 h 62"/>
                  <a:gd name="T36" fmla="*/ 69 w 69"/>
                  <a:gd name="T37" fmla="*/ 27 h 62"/>
                  <a:gd name="T38" fmla="*/ 69 w 69"/>
                  <a:gd name="T39" fmla="*/ 30 h 62"/>
                  <a:gd name="T40" fmla="*/ 24 w 69"/>
                  <a:gd name="T41" fmla="*/ 24 h 62"/>
                  <a:gd name="T42" fmla="*/ 28 w 69"/>
                  <a:gd name="T43" fmla="*/ 23 h 62"/>
                  <a:gd name="T44" fmla="*/ 28 w 69"/>
                  <a:gd name="T45" fmla="*/ 18 h 62"/>
                  <a:gd name="T46" fmla="*/ 24 w 69"/>
                  <a:gd name="T47" fmla="*/ 16 h 62"/>
                  <a:gd name="T48" fmla="*/ 20 w 69"/>
                  <a:gd name="T49" fmla="*/ 20 h 62"/>
                  <a:gd name="T50" fmla="*/ 24 w 69"/>
                  <a:gd name="T51" fmla="*/ 24 h 62"/>
                  <a:gd name="T52" fmla="*/ 46 w 69"/>
                  <a:gd name="T53" fmla="*/ 24 h 62"/>
                  <a:gd name="T54" fmla="*/ 49 w 69"/>
                  <a:gd name="T55" fmla="*/ 23 h 62"/>
                  <a:gd name="T56" fmla="*/ 51 w 69"/>
                  <a:gd name="T57" fmla="*/ 19 h 62"/>
                  <a:gd name="T58" fmla="*/ 44 w 69"/>
                  <a:gd name="T59" fmla="*/ 17 h 62"/>
                  <a:gd name="T60" fmla="*/ 42 w 69"/>
                  <a:gd name="T61" fmla="*/ 21 h 62"/>
                  <a:gd name="T62" fmla="*/ 46 w 69"/>
                  <a:gd name="T63" fmla="*/ 2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62">
                    <a:moveTo>
                      <a:pt x="69" y="30"/>
                    </a:moveTo>
                    <a:cubicBezTo>
                      <a:pt x="69" y="31"/>
                      <a:pt x="68" y="32"/>
                      <a:pt x="68" y="33"/>
                    </a:cubicBezTo>
                    <a:cubicBezTo>
                      <a:pt x="67" y="37"/>
                      <a:pt x="66" y="40"/>
                      <a:pt x="64" y="43"/>
                    </a:cubicBezTo>
                    <a:cubicBezTo>
                      <a:pt x="61" y="46"/>
                      <a:pt x="59" y="49"/>
                      <a:pt x="56" y="51"/>
                    </a:cubicBezTo>
                    <a:cubicBezTo>
                      <a:pt x="55" y="51"/>
                      <a:pt x="55" y="52"/>
                      <a:pt x="55" y="52"/>
                    </a:cubicBezTo>
                    <a:cubicBezTo>
                      <a:pt x="56" y="55"/>
                      <a:pt x="57" y="58"/>
                      <a:pt x="58" y="62"/>
                    </a:cubicBezTo>
                    <a:cubicBezTo>
                      <a:pt x="57" y="62"/>
                      <a:pt x="57" y="62"/>
                      <a:pt x="57" y="61"/>
                    </a:cubicBezTo>
                    <a:cubicBezTo>
                      <a:pt x="54" y="60"/>
                      <a:pt x="51" y="58"/>
                      <a:pt x="47" y="56"/>
                    </a:cubicBezTo>
                    <a:cubicBezTo>
                      <a:pt x="47" y="56"/>
                      <a:pt x="47" y="56"/>
                      <a:pt x="46" y="56"/>
                    </a:cubicBezTo>
                    <a:cubicBezTo>
                      <a:pt x="44" y="57"/>
                      <a:pt x="41" y="57"/>
                      <a:pt x="38" y="58"/>
                    </a:cubicBezTo>
                    <a:cubicBezTo>
                      <a:pt x="35" y="58"/>
                      <a:pt x="32" y="58"/>
                      <a:pt x="29" y="57"/>
                    </a:cubicBezTo>
                    <a:cubicBezTo>
                      <a:pt x="24" y="57"/>
                      <a:pt x="19" y="55"/>
                      <a:pt x="15" y="52"/>
                    </a:cubicBezTo>
                    <a:cubicBezTo>
                      <a:pt x="10" y="49"/>
                      <a:pt x="5" y="44"/>
                      <a:pt x="3" y="38"/>
                    </a:cubicBezTo>
                    <a:cubicBezTo>
                      <a:pt x="0" y="31"/>
                      <a:pt x="1" y="24"/>
                      <a:pt x="4" y="18"/>
                    </a:cubicBezTo>
                    <a:cubicBezTo>
                      <a:pt x="7" y="11"/>
                      <a:pt x="13" y="7"/>
                      <a:pt x="19" y="4"/>
                    </a:cubicBezTo>
                    <a:cubicBezTo>
                      <a:pt x="25" y="1"/>
                      <a:pt x="31" y="0"/>
                      <a:pt x="37" y="0"/>
                    </a:cubicBezTo>
                    <a:cubicBezTo>
                      <a:pt x="46" y="1"/>
                      <a:pt x="55" y="4"/>
                      <a:pt x="61" y="12"/>
                    </a:cubicBezTo>
                    <a:cubicBezTo>
                      <a:pt x="65" y="15"/>
                      <a:pt x="67" y="20"/>
                      <a:pt x="68" y="25"/>
                    </a:cubicBezTo>
                    <a:cubicBezTo>
                      <a:pt x="68" y="26"/>
                      <a:pt x="69" y="26"/>
                      <a:pt x="69" y="27"/>
                    </a:cubicBezTo>
                    <a:cubicBezTo>
                      <a:pt x="69" y="28"/>
                      <a:pt x="69" y="29"/>
                      <a:pt x="69" y="30"/>
                    </a:cubicBezTo>
                    <a:close/>
                    <a:moveTo>
                      <a:pt x="24" y="24"/>
                    </a:moveTo>
                    <a:cubicBezTo>
                      <a:pt x="25" y="24"/>
                      <a:pt x="27" y="24"/>
                      <a:pt x="28" y="23"/>
                    </a:cubicBezTo>
                    <a:cubicBezTo>
                      <a:pt x="29" y="22"/>
                      <a:pt x="29" y="19"/>
                      <a:pt x="28" y="18"/>
                    </a:cubicBezTo>
                    <a:cubicBezTo>
                      <a:pt x="27" y="17"/>
                      <a:pt x="26" y="16"/>
                      <a:pt x="24" y="16"/>
                    </a:cubicBezTo>
                    <a:cubicBezTo>
                      <a:pt x="22" y="16"/>
                      <a:pt x="20" y="18"/>
                      <a:pt x="20" y="20"/>
                    </a:cubicBezTo>
                    <a:cubicBezTo>
                      <a:pt x="20" y="22"/>
                      <a:pt x="22" y="24"/>
                      <a:pt x="24" y="24"/>
                    </a:cubicBezTo>
                    <a:close/>
                    <a:moveTo>
                      <a:pt x="46" y="24"/>
                    </a:moveTo>
                    <a:cubicBezTo>
                      <a:pt x="47" y="24"/>
                      <a:pt x="48" y="24"/>
                      <a:pt x="49" y="23"/>
                    </a:cubicBezTo>
                    <a:cubicBezTo>
                      <a:pt x="51" y="22"/>
                      <a:pt x="51" y="20"/>
                      <a:pt x="51" y="19"/>
                    </a:cubicBezTo>
                    <a:cubicBezTo>
                      <a:pt x="49" y="16"/>
                      <a:pt x="46" y="15"/>
                      <a:pt x="44" y="17"/>
                    </a:cubicBezTo>
                    <a:cubicBezTo>
                      <a:pt x="42" y="18"/>
                      <a:pt x="42" y="20"/>
                      <a:pt x="42" y="21"/>
                    </a:cubicBezTo>
                    <a:cubicBezTo>
                      <a:pt x="43" y="23"/>
                      <a:pt x="44" y="24"/>
                      <a:pt x="4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Group 85"/>
            <p:cNvGrpSpPr>
              <a:grpSpLocks noChangeAspect="1"/>
            </p:cNvGrpSpPr>
            <p:nvPr/>
          </p:nvGrpSpPr>
          <p:grpSpPr bwMode="auto">
            <a:xfrm>
              <a:off x="10610479" y="2593682"/>
              <a:ext cx="439794" cy="387685"/>
              <a:chOff x="2772" y="2067"/>
              <a:chExt cx="211" cy="186"/>
            </a:xfrm>
            <a:solidFill>
              <a:schemeClr val="bg1"/>
            </a:solidFill>
          </p:grpSpPr>
          <p:sp>
            <p:nvSpPr>
              <p:cNvPr id="59"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85584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4406bec5fcbf5e0bbe25ecdf57c9d987456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Words>
  <Application>Microsoft Office PowerPoint</Application>
  <PresentationFormat>宽屏</PresentationFormat>
  <Paragraphs>11</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21</cp:revision>
  <dcterms:created xsi:type="dcterms:W3CDTF">2015-07-15T07:19:39Z</dcterms:created>
  <dcterms:modified xsi:type="dcterms:W3CDTF">2018-12-21T08:13:05Z</dcterms:modified>
</cp:coreProperties>
</file>