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2" d="100"/>
          <a:sy n="142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</a:rPr>
              <a:t>产品开发计划</a:t>
            </a:r>
          </a:p>
        </p:txBody>
      </p:sp>
      <p:sp>
        <p:nvSpPr>
          <p:cNvPr id="25" name="椭圆 24"/>
          <p:cNvSpPr/>
          <p:nvPr/>
        </p:nvSpPr>
        <p:spPr>
          <a:xfrm>
            <a:off x="2123275" y="1107218"/>
            <a:ext cx="687266" cy="687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34" name="椭圆 33"/>
          <p:cNvSpPr/>
          <p:nvPr/>
        </p:nvSpPr>
        <p:spPr>
          <a:xfrm>
            <a:off x="2123275" y="3721284"/>
            <a:ext cx="687266" cy="687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36" name="椭圆 35"/>
          <p:cNvSpPr/>
          <p:nvPr/>
        </p:nvSpPr>
        <p:spPr>
          <a:xfrm>
            <a:off x="3430308" y="2414251"/>
            <a:ext cx="687266" cy="6872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37" name="椭圆 36"/>
          <p:cNvSpPr/>
          <p:nvPr/>
        </p:nvSpPr>
        <p:spPr>
          <a:xfrm>
            <a:off x="816242" y="2414251"/>
            <a:ext cx="687266" cy="6872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39" name="椭圆 38"/>
          <p:cNvSpPr/>
          <p:nvPr/>
        </p:nvSpPr>
        <p:spPr>
          <a:xfrm rot="2700000">
            <a:off x="3051286" y="1490039"/>
            <a:ext cx="687266" cy="6872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40" name="椭圆 39"/>
          <p:cNvSpPr/>
          <p:nvPr/>
        </p:nvSpPr>
        <p:spPr>
          <a:xfrm rot="2700000">
            <a:off x="1202862" y="3338463"/>
            <a:ext cx="687266" cy="6872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42" name="椭圆 41"/>
          <p:cNvSpPr/>
          <p:nvPr/>
        </p:nvSpPr>
        <p:spPr>
          <a:xfrm rot="-2700000">
            <a:off x="3051286" y="3338463"/>
            <a:ext cx="687266" cy="6872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43" name="椭圆 42"/>
          <p:cNvSpPr/>
          <p:nvPr/>
        </p:nvSpPr>
        <p:spPr>
          <a:xfrm rot="-2700000">
            <a:off x="1202862" y="1490039"/>
            <a:ext cx="687266" cy="6872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子产品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2389564" y="1821314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V="1">
            <a:off x="2389564" y="3540150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0">
            <a:off x="3248982" y="2680732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5400000" flipV="1">
            <a:off x="1530146" y="2680732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2700000">
            <a:off x="2997263" y="2073032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2700000" flipV="1">
            <a:off x="1781863" y="3288432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8100000">
            <a:off x="2997263" y="3288432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8100000" flipV="1">
            <a:off x="1781863" y="2073032"/>
            <a:ext cx="154688" cy="1543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723826" y="2014802"/>
            <a:ext cx="1486164" cy="1486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25556" y="2326997"/>
            <a:ext cx="8827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核心产品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917105" y="1343473"/>
            <a:ext cx="3437649" cy="864096"/>
          </a:xfrm>
          <a:prstGeom prst="round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917105" y="2387712"/>
            <a:ext cx="3437649" cy="864096"/>
          </a:xfrm>
          <a:prstGeom prst="round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917105" y="3431952"/>
            <a:ext cx="3437649" cy="864096"/>
          </a:xfrm>
          <a:prstGeom prst="round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4742695" y="1599998"/>
            <a:ext cx="351046" cy="351046"/>
            <a:chOff x="3683368" y="2342383"/>
            <a:chExt cx="351046" cy="351046"/>
          </a:xfrm>
        </p:grpSpPr>
        <p:sp>
          <p:nvSpPr>
            <p:cNvPr id="70" name="椭圆 69"/>
            <p:cNvSpPr/>
            <p:nvPr/>
          </p:nvSpPr>
          <p:spPr>
            <a:xfrm>
              <a:off x="3683368" y="2342383"/>
              <a:ext cx="351046" cy="3510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742695" y="2644237"/>
            <a:ext cx="351046" cy="351046"/>
            <a:chOff x="3683368" y="2342383"/>
            <a:chExt cx="351046" cy="351046"/>
          </a:xfrm>
        </p:grpSpPr>
        <p:sp>
          <p:nvSpPr>
            <p:cNvPr id="73" name="椭圆 72"/>
            <p:cNvSpPr/>
            <p:nvPr/>
          </p:nvSpPr>
          <p:spPr>
            <a:xfrm>
              <a:off x="3683368" y="2342383"/>
              <a:ext cx="351046" cy="3510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742695" y="3688477"/>
            <a:ext cx="351046" cy="351046"/>
            <a:chOff x="3683368" y="2342383"/>
            <a:chExt cx="351046" cy="351046"/>
          </a:xfrm>
        </p:grpSpPr>
        <p:sp>
          <p:nvSpPr>
            <p:cNvPr id="76" name="椭圆 75"/>
            <p:cNvSpPr/>
            <p:nvPr/>
          </p:nvSpPr>
          <p:spPr>
            <a:xfrm>
              <a:off x="3683368" y="2342383"/>
              <a:ext cx="351046" cy="3510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207301" y="1525453"/>
            <a:ext cx="2941847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/>
              <a:t>产品说明一</a:t>
            </a:r>
            <a:r>
              <a:rPr lang="en-US" altLang="zh-CN" dirty="0"/>
              <a:t>……</a:t>
            </a:r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79" name="TextBox 78"/>
          <p:cNvSpPr txBox="1"/>
          <p:nvPr/>
        </p:nvSpPr>
        <p:spPr>
          <a:xfrm>
            <a:off x="5207301" y="2569692"/>
            <a:ext cx="2941847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/>
              <a:t>产品说明二</a:t>
            </a:r>
            <a:r>
              <a:rPr lang="en-US" altLang="zh-CN" dirty="0"/>
              <a:t>……</a:t>
            </a:r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80" name="TextBox 79"/>
          <p:cNvSpPr txBox="1"/>
          <p:nvPr/>
        </p:nvSpPr>
        <p:spPr>
          <a:xfrm>
            <a:off x="5207301" y="3613932"/>
            <a:ext cx="2941847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/>
              <a:t>产品说明三</a:t>
            </a:r>
            <a:r>
              <a:rPr lang="en-US" altLang="zh-CN" dirty="0"/>
              <a:t>……</a:t>
            </a:r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38" name="KSO_Shape"/>
          <p:cNvSpPr>
            <a:spLocks/>
          </p:cNvSpPr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9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:blinds/>
      </p:transition>
    </mc:Choice>
    <mc:Fallback xmlns="">
      <p:transition spd="slow" advClick="0" advTm="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6605 L 4.72222E-6 1.48148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0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6631 0.11852 L -4.72222E-6 -3.9506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-59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9427 -0.00061 L 1.11111E-6 -3.82716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631 -0.11882 L -4.72222E-6 -3.7037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592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53 -0.16728 L 4.72222E-6 8.64198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36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597 -0.11882 L -2.22222E-6 -3.7037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59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9375 -0.0003 L 1.94444E-6 -3.82716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6615 0.1176 L -2.22222E-6 -3.95062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-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5432 L -1.66667E-6 -1.48148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0086 0.17994 L -4.16667E-6 -4.19753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901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4254 0.00031 L 2.77778E-6 -3.82716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0173 -0.17993 L -4.16667E-6 -3.45679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898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69 -0.25432 L -1.66667E-6 3.82716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7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07 -0.17963 L -8.33333E-7 -3.45679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14167 -0.0003 L 2.77778E-7 -3.82716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10017 0.17778 L -8.33333E-7 -4.19753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3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11" grpId="0" animBg="1"/>
      <p:bldP spid="11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24" grpId="0" animBg="1"/>
      <p:bldP spid="33" grpId="0"/>
      <p:bldP spid="66" grpId="0" animBg="1"/>
      <p:bldP spid="67" grpId="0" animBg="1"/>
      <p:bldP spid="68" grpId="0" animBg="1"/>
      <p:bldP spid="78" grpId="0"/>
      <p:bldP spid="79" grpId="0"/>
      <p:bldP spid="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121</Words>
  <Application>Microsoft Office PowerPoint</Application>
  <PresentationFormat>全屏显示(16:9)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产品开发计划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产品开发计划</dc:title>
  <dc:creator>kan</dc:creator>
  <cp:lastModifiedBy>lihongyi@nutstore.net</cp:lastModifiedBy>
  <cp:revision>297</cp:revision>
  <dcterms:created xsi:type="dcterms:W3CDTF">2015-04-24T01:01:13Z</dcterms:created>
  <dcterms:modified xsi:type="dcterms:W3CDTF">2018-12-21T08:16:59Z</dcterms:modified>
</cp:coreProperties>
</file>