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28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2937466" y="4453915"/>
            <a:ext cx="6056870" cy="1492817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扩散关系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591951" y="3791581"/>
            <a:ext cx="2266950" cy="946150"/>
            <a:chOff x="2591951" y="3791581"/>
            <a:chExt cx="2266950" cy="946150"/>
          </a:xfrm>
        </p:grpSpPr>
        <p:sp>
          <p:nvSpPr>
            <p:cNvPr id="25" name="任意多边形 24"/>
            <p:cNvSpPr/>
            <p:nvPr/>
          </p:nvSpPr>
          <p:spPr>
            <a:xfrm>
              <a:off x="3655575" y="4048756"/>
              <a:ext cx="1165225" cy="517525"/>
            </a:xfrm>
            <a:custGeom>
              <a:avLst/>
              <a:gdLst>
                <a:gd name="connsiteX0" fmla="*/ 0 w 1181100"/>
                <a:gd name="connsiteY0" fmla="*/ 50800 h 517525"/>
                <a:gd name="connsiteX1" fmla="*/ 1165225 w 1181100"/>
                <a:gd name="connsiteY1" fmla="*/ 0 h 517525"/>
                <a:gd name="connsiteX2" fmla="*/ 1152525 w 1181100"/>
                <a:gd name="connsiteY2" fmla="*/ 60325 h 517525"/>
                <a:gd name="connsiteX3" fmla="*/ 1181100 w 1181100"/>
                <a:gd name="connsiteY3" fmla="*/ 466725 h 517525"/>
                <a:gd name="connsiteX4" fmla="*/ 111125 w 1181100"/>
                <a:gd name="connsiteY4" fmla="*/ 517525 h 517525"/>
                <a:gd name="connsiteX5" fmla="*/ 73025 w 1181100"/>
                <a:gd name="connsiteY5" fmla="*/ 200025 h 517525"/>
                <a:gd name="connsiteX6" fmla="*/ 0 w 1181100"/>
                <a:gd name="connsiteY6" fmla="*/ 50800 h 517525"/>
                <a:gd name="connsiteX0" fmla="*/ 0 w 1165225"/>
                <a:gd name="connsiteY0" fmla="*/ 50800 h 517525"/>
                <a:gd name="connsiteX1" fmla="*/ 1165225 w 1165225"/>
                <a:gd name="connsiteY1" fmla="*/ 0 h 517525"/>
                <a:gd name="connsiteX2" fmla="*/ 1152525 w 1165225"/>
                <a:gd name="connsiteY2" fmla="*/ 60325 h 517525"/>
                <a:gd name="connsiteX3" fmla="*/ 1143000 w 1165225"/>
                <a:gd name="connsiteY3" fmla="*/ 473075 h 517525"/>
                <a:gd name="connsiteX4" fmla="*/ 111125 w 1165225"/>
                <a:gd name="connsiteY4" fmla="*/ 517525 h 517525"/>
                <a:gd name="connsiteX5" fmla="*/ 73025 w 1165225"/>
                <a:gd name="connsiteY5" fmla="*/ 200025 h 517525"/>
                <a:gd name="connsiteX6" fmla="*/ 0 w 1165225"/>
                <a:gd name="connsiteY6" fmla="*/ 50800 h 517525"/>
                <a:gd name="connsiteX0" fmla="*/ 0 w 1165225"/>
                <a:gd name="connsiteY0" fmla="*/ 50800 h 517525"/>
                <a:gd name="connsiteX1" fmla="*/ 1165225 w 1165225"/>
                <a:gd name="connsiteY1" fmla="*/ 0 h 517525"/>
                <a:gd name="connsiteX2" fmla="*/ 1152525 w 1165225"/>
                <a:gd name="connsiteY2" fmla="*/ 60325 h 517525"/>
                <a:gd name="connsiteX3" fmla="*/ 1149350 w 1165225"/>
                <a:gd name="connsiteY3" fmla="*/ 479425 h 517525"/>
                <a:gd name="connsiteX4" fmla="*/ 111125 w 1165225"/>
                <a:gd name="connsiteY4" fmla="*/ 517525 h 517525"/>
                <a:gd name="connsiteX5" fmla="*/ 73025 w 1165225"/>
                <a:gd name="connsiteY5" fmla="*/ 200025 h 517525"/>
                <a:gd name="connsiteX6" fmla="*/ 0 w 1165225"/>
                <a:gd name="connsiteY6" fmla="*/ 50800 h 5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5" h="517525">
                  <a:moveTo>
                    <a:pt x="0" y="50800"/>
                  </a:moveTo>
                  <a:lnTo>
                    <a:pt x="1165225" y="0"/>
                  </a:lnTo>
                  <a:lnTo>
                    <a:pt x="1152525" y="60325"/>
                  </a:lnTo>
                  <a:cubicBezTo>
                    <a:pt x="1151467" y="200025"/>
                    <a:pt x="1150408" y="339725"/>
                    <a:pt x="1149350" y="479425"/>
                  </a:cubicBezTo>
                  <a:lnTo>
                    <a:pt x="111125" y="517525"/>
                  </a:lnTo>
                  <a:lnTo>
                    <a:pt x="73025" y="200025"/>
                  </a:lnTo>
                  <a:lnTo>
                    <a:pt x="0" y="5080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591951" y="4004306"/>
              <a:ext cx="1190625" cy="733425"/>
            </a:xfrm>
            <a:custGeom>
              <a:avLst/>
              <a:gdLst>
                <a:gd name="connsiteX0" fmla="*/ 0 w 1190625"/>
                <a:gd name="connsiteY0" fmla="*/ 0 h 733425"/>
                <a:gd name="connsiteX1" fmla="*/ 69850 w 1190625"/>
                <a:gd name="connsiteY1" fmla="*/ 457200 h 733425"/>
                <a:gd name="connsiteX2" fmla="*/ 1190625 w 1190625"/>
                <a:gd name="connsiteY2" fmla="*/ 733425 h 733425"/>
                <a:gd name="connsiteX3" fmla="*/ 1136650 w 1190625"/>
                <a:gd name="connsiteY3" fmla="*/ 244475 h 733425"/>
                <a:gd name="connsiteX4" fmla="*/ 0 w 1190625"/>
                <a:gd name="connsiteY4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" h="733425">
                  <a:moveTo>
                    <a:pt x="0" y="0"/>
                  </a:moveTo>
                  <a:lnTo>
                    <a:pt x="69850" y="457200"/>
                  </a:lnTo>
                  <a:lnTo>
                    <a:pt x="1190625" y="733425"/>
                  </a:lnTo>
                  <a:lnTo>
                    <a:pt x="1136650" y="24447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595126" y="3794756"/>
              <a:ext cx="2263775" cy="454025"/>
            </a:xfrm>
            <a:custGeom>
              <a:avLst/>
              <a:gdLst>
                <a:gd name="connsiteX0" fmla="*/ 0 w 2263775"/>
                <a:gd name="connsiteY0" fmla="*/ 206375 h 454025"/>
                <a:gd name="connsiteX1" fmla="*/ 1362075 w 2263775"/>
                <a:gd name="connsiteY1" fmla="*/ 0 h 454025"/>
                <a:gd name="connsiteX2" fmla="*/ 1171575 w 2263775"/>
                <a:gd name="connsiteY2" fmla="*/ 117475 h 454025"/>
                <a:gd name="connsiteX3" fmla="*/ 2263775 w 2263775"/>
                <a:gd name="connsiteY3" fmla="*/ 168275 h 454025"/>
                <a:gd name="connsiteX4" fmla="*/ 2232025 w 2263775"/>
                <a:gd name="connsiteY4" fmla="*/ 254000 h 454025"/>
                <a:gd name="connsiteX5" fmla="*/ 1060450 w 2263775"/>
                <a:gd name="connsiteY5" fmla="*/ 301625 h 454025"/>
                <a:gd name="connsiteX6" fmla="*/ 1130300 w 2263775"/>
                <a:gd name="connsiteY6" fmla="*/ 454025 h 454025"/>
                <a:gd name="connsiteX7" fmla="*/ 0 w 2263775"/>
                <a:gd name="connsiteY7" fmla="*/ 20637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775" h="454025">
                  <a:moveTo>
                    <a:pt x="0" y="206375"/>
                  </a:moveTo>
                  <a:lnTo>
                    <a:pt x="1362075" y="0"/>
                  </a:lnTo>
                  <a:lnTo>
                    <a:pt x="1171575" y="117475"/>
                  </a:lnTo>
                  <a:lnTo>
                    <a:pt x="2263775" y="168275"/>
                  </a:lnTo>
                  <a:lnTo>
                    <a:pt x="2232025" y="254000"/>
                  </a:lnTo>
                  <a:lnTo>
                    <a:pt x="1060450" y="301625"/>
                  </a:lnTo>
                  <a:lnTo>
                    <a:pt x="1130300" y="454025"/>
                  </a:lnTo>
                  <a:lnTo>
                    <a:pt x="0" y="206375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3773051" y="3791581"/>
              <a:ext cx="187325" cy="133350"/>
            </a:xfrm>
            <a:custGeom>
              <a:avLst/>
              <a:gdLst>
                <a:gd name="connsiteX0" fmla="*/ 177800 w 187325"/>
                <a:gd name="connsiteY0" fmla="*/ 0 h 133350"/>
                <a:gd name="connsiteX1" fmla="*/ 187325 w 187325"/>
                <a:gd name="connsiteY1" fmla="*/ 133350 h 133350"/>
                <a:gd name="connsiteX2" fmla="*/ 0 w 187325"/>
                <a:gd name="connsiteY2" fmla="*/ 120650 h 133350"/>
                <a:gd name="connsiteX3" fmla="*/ 177800 w 187325"/>
                <a:gd name="connsiteY3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25" h="133350">
                  <a:moveTo>
                    <a:pt x="177800" y="0"/>
                  </a:moveTo>
                  <a:lnTo>
                    <a:pt x="187325" y="133350"/>
                  </a:lnTo>
                  <a:lnTo>
                    <a:pt x="0" y="120650"/>
                  </a:lnTo>
                  <a:lnTo>
                    <a:pt x="17780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98801" y="3032756"/>
            <a:ext cx="1022350" cy="822325"/>
            <a:chOff x="6598801" y="3032756"/>
            <a:chExt cx="1022350" cy="822325"/>
          </a:xfrm>
        </p:grpSpPr>
        <p:sp>
          <p:nvSpPr>
            <p:cNvPr id="32" name="任意多边形 31"/>
            <p:cNvSpPr/>
            <p:nvPr/>
          </p:nvSpPr>
          <p:spPr>
            <a:xfrm>
              <a:off x="6598801" y="3032756"/>
              <a:ext cx="1019175" cy="612775"/>
            </a:xfrm>
            <a:custGeom>
              <a:avLst/>
              <a:gdLst>
                <a:gd name="connsiteX0" fmla="*/ 50800 w 1019175"/>
                <a:gd name="connsiteY0" fmla="*/ 215900 h 612775"/>
                <a:gd name="connsiteX1" fmla="*/ 1012825 w 1019175"/>
                <a:gd name="connsiteY1" fmla="*/ 0 h 612775"/>
                <a:gd name="connsiteX2" fmla="*/ 1019175 w 1019175"/>
                <a:gd name="connsiteY2" fmla="*/ 393700 h 612775"/>
                <a:gd name="connsiteX3" fmla="*/ 796925 w 1019175"/>
                <a:gd name="connsiteY3" fmla="*/ 304800 h 612775"/>
                <a:gd name="connsiteX4" fmla="*/ 193675 w 1019175"/>
                <a:gd name="connsiteY4" fmla="*/ 612775 h 612775"/>
                <a:gd name="connsiteX5" fmla="*/ 0 w 1019175"/>
                <a:gd name="connsiteY5" fmla="*/ 577850 h 612775"/>
                <a:gd name="connsiteX6" fmla="*/ 409575 w 1019175"/>
                <a:gd name="connsiteY6" fmla="*/ 234950 h 612775"/>
                <a:gd name="connsiteX7" fmla="*/ 50800 w 1019175"/>
                <a:gd name="connsiteY7" fmla="*/ 215900 h 61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9175" h="612775">
                  <a:moveTo>
                    <a:pt x="50800" y="215900"/>
                  </a:moveTo>
                  <a:lnTo>
                    <a:pt x="1012825" y="0"/>
                  </a:lnTo>
                  <a:lnTo>
                    <a:pt x="1019175" y="393700"/>
                  </a:lnTo>
                  <a:lnTo>
                    <a:pt x="796925" y="304800"/>
                  </a:lnTo>
                  <a:lnTo>
                    <a:pt x="193675" y="612775"/>
                  </a:lnTo>
                  <a:lnTo>
                    <a:pt x="0" y="577850"/>
                  </a:lnTo>
                  <a:lnTo>
                    <a:pt x="409575" y="234950"/>
                  </a:lnTo>
                  <a:lnTo>
                    <a:pt x="50800" y="21590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646426" y="3245481"/>
              <a:ext cx="368300" cy="320675"/>
            </a:xfrm>
            <a:custGeom>
              <a:avLst/>
              <a:gdLst>
                <a:gd name="connsiteX0" fmla="*/ 0 w 368300"/>
                <a:gd name="connsiteY0" fmla="*/ 0 h 320675"/>
                <a:gd name="connsiteX1" fmla="*/ 6350 w 368300"/>
                <a:gd name="connsiteY1" fmla="*/ 320675 h 320675"/>
                <a:gd name="connsiteX2" fmla="*/ 368300 w 368300"/>
                <a:gd name="connsiteY2" fmla="*/ 22225 h 320675"/>
                <a:gd name="connsiteX3" fmla="*/ 0 w 368300"/>
                <a:gd name="connsiteY3" fmla="*/ 0 h 32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00" h="320675">
                  <a:moveTo>
                    <a:pt x="0" y="0"/>
                  </a:moveTo>
                  <a:lnTo>
                    <a:pt x="6350" y="320675"/>
                  </a:lnTo>
                  <a:lnTo>
                    <a:pt x="368300" y="222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7373501" y="3334381"/>
              <a:ext cx="247650" cy="520700"/>
            </a:xfrm>
            <a:custGeom>
              <a:avLst/>
              <a:gdLst>
                <a:gd name="connsiteX0" fmla="*/ 19050 w 247650"/>
                <a:gd name="connsiteY0" fmla="*/ 0 h 520700"/>
                <a:gd name="connsiteX1" fmla="*/ 0 w 247650"/>
                <a:gd name="connsiteY1" fmla="*/ 425450 h 520700"/>
                <a:gd name="connsiteX2" fmla="*/ 222250 w 247650"/>
                <a:gd name="connsiteY2" fmla="*/ 520700 h 520700"/>
                <a:gd name="connsiteX3" fmla="*/ 247650 w 247650"/>
                <a:gd name="connsiteY3" fmla="*/ 92075 h 520700"/>
                <a:gd name="connsiteX4" fmla="*/ 19050 w 247650"/>
                <a:gd name="connsiteY4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520700">
                  <a:moveTo>
                    <a:pt x="19050" y="0"/>
                  </a:moveTo>
                  <a:lnTo>
                    <a:pt x="0" y="425450"/>
                  </a:lnTo>
                  <a:lnTo>
                    <a:pt x="222250" y="520700"/>
                  </a:lnTo>
                  <a:lnTo>
                    <a:pt x="247650" y="92075"/>
                  </a:lnTo>
                  <a:lnTo>
                    <a:pt x="1905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6792477" y="3331206"/>
              <a:ext cx="603250" cy="520700"/>
            </a:xfrm>
            <a:custGeom>
              <a:avLst/>
              <a:gdLst>
                <a:gd name="connsiteX0" fmla="*/ 593725 w 593725"/>
                <a:gd name="connsiteY0" fmla="*/ 0 h 511175"/>
                <a:gd name="connsiteX1" fmla="*/ 0 w 593725"/>
                <a:gd name="connsiteY1" fmla="*/ 304800 h 511175"/>
                <a:gd name="connsiteX2" fmla="*/ 422275 w 593725"/>
                <a:gd name="connsiteY2" fmla="*/ 511175 h 511175"/>
                <a:gd name="connsiteX3" fmla="*/ 587375 w 593725"/>
                <a:gd name="connsiteY3" fmla="*/ 409575 h 511175"/>
                <a:gd name="connsiteX4" fmla="*/ 593725 w 593725"/>
                <a:gd name="connsiteY4" fmla="*/ 0 h 511175"/>
                <a:gd name="connsiteX0" fmla="*/ 603250 w 603250"/>
                <a:gd name="connsiteY0" fmla="*/ 0 h 520700"/>
                <a:gd name="connsiteX1" fmla="*/ 0 w 603250"/>
                <a:gd name="connsiteY1" fmla="*/ 314325 h 520700"/>
                <a:gd name="connsiteX2" fmla="*/ 422275 w 603250"/>
                <a:gd name="connsiteY2" fmla="*/ 520700 h 520700"/>
                <a:gd name="connsiteX3" fmla="*/ 587375 w 603250"/>
                <a:gd name="connsiteY3" fmla="*/ 419100 h 520700"/>
                <a:gd name="connsiteX4" fmla="*/ 603250 w 603250"/>
                <a:gd name="connsiteY4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250" h="520700">
                  <a:moveTo>
                    <a:pt x="603250" y="0"/>
                  </a:moveTo>
                  <a:lnTo>
                    <a:pt x="0" y="314325"/>
                  </a:lnTo>
                  <a:lnTo>
                    <a:pt x="422275" y="520700"/>
                  </a:lnTo>
                  <a:lnTo>
                    <a:pt x="587375" y="419100"/>
                  </a:lnTo>
                  <a:cubicBezTo>
                    <a:pt x="589492" y="282575"/>
                    <a:pt x="601133" y="136525"/>
                    <a:pt x="603250" y="0"/>
                  </a:cubicBez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89648" y="3555724"/>
            <a:ext cx="2494499" cy="1464402"/>
            <a:chOff x="4789648" y="3555724"/>
            <a:chExt cx="2494499" cy="1464402"/>
          </a:xfrm>
        </p:grpSpPr>
        <p:grpSp>
          <p:nvGrpSpPr>
            <p:cNvPr id="15" name="组合 14"/>
            <p:cNvGrpSpPr/>
            <p:nvPr/>
          </p:nvGrpSpPr>
          <p:grpSpPr>
            <a:xfrm>
              <a:off x="4789648" y="3555724"/>
              <a:ext cx="2494499" cy="1464402"/>
              <a:chOff x="4789648" y="3555724"/>
              <a:chExt cx="2494499" cy="1464402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4802203" y="4062181"/>
                <a:ext cx="2481944" cy="957945"/>
              </a:xfrm>
              <a:custGeom>
                <a:avLst/>
                <a:gdLst>
                  <a:gd name="connsiteX0" fmla="*/ 0 w 2481944"/>
                  <a:gd name="connsiteY0" fmla="*/ 0 h 957945"/>
                  <a:gd name="connsiteX1" fmla="*/ 3596 w 2481944"/>
                  <a:gd name="connsiteY1" fmla="*/ 0 h 957945"/>
                  <a:gd name="connsiteX2" fmla="*/ 6407 w 2481944"/>
                  <a:gd name="connsiteY2" fmla="*/ 21487 h 957945"/>
                  <a:gd name="connsiteX3" fmla="*/ 1240972 w 2481944"/>
                  <a:gd name="connsiteY3" fmla="*/ 451487 h 957945"/>
                  <a:gd name="connsiteX4" fmla="*/ 2475537 w 2481944"/>
                  <a:gd name="connsiteY4" fmla="*/ 21487 h 957945"/>
                  <a:gd name="connsiteX5" fmla="*/ 2478348 w 2481944"/>
                  <a:gd name="connsiteY5" fmla="*/ 0 h 957945"/>
                  <a:gd name="connsiteX6" fmla="*/ 2481943 w 2481944"/>
                  <a:gd name="connsiteY6" fmla="*/ 0 h 957945"/>
                  <a:gd name="connsiteX7" fmla="*/ 2481943 w 2481944"/>
                  <a:gd name="connsiteY7" fmla="*/ 478969 h 957945"/>
                  <a:gd name="connsiteX8" fmla="*/ 2481944 w 2481944"/>
                  <a:gd name="connsiteY8" fmla="*/ 478973 h 957945"/>
                  <a:gd name="connsiteX9" fmla="*/ 1240972 w 2481944"/>
                  <a:gd name="connsiteY9" fmla="*/ 957945 h 957945"/>
                  <a:gd name="connsiteX10" fmla="*/ 0 w 2481944"/>
                  <a:gd name="connsiteY10" fmla="*/ 478973 h 957945"/>
                  <a:gd name="connsiteX11" fmla="*/ 1 w 2481944"/>
                  <a:gd name="connsiteY11" fmla="*/ 478971 h 957945"/>
                  <a:gd name="connsiteX12" fmla="*/ 0 w 2481944"/>
                  <a:gd name="connsiteY12" fmla="*/ 478971 h 95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81944" h="957945">
                    <a:moveTo>
                      <a:pt x="0" y="0"/>
                    </a:moveTo>
                    <a:lnTo>
                      <a:pt x="3596" y="0"/>
                    </a:lnTo>
                    <a:lnTo>
                      <a:pt x="6407" y="21487"/>
                    </a:lnTo>
                    <a:cubicBezTo>
                      <a:pt x="69957" y="263012"/>
                      <a:pt x="598438" y="451487"/>
                      <a:pt x="1240972" y="451487"/>
                    </a:cubicBezTo>
                    <a:cubicBezTo>
                      <a:pt x="1883506" y="451487"/>
                      <a:pt x="2411987" y="263012"/>
                      <a:pt x="2475537" y="21487"/>
                    </a:cubicBezTo>
                    <a:lnTo>
                      <a:pt x="2478348" y="0"/>
                    </a:lnTo>
                    <a:lnTo>
                      <a:pt x="2481943" y="0"/>
                    </a:lnTo>
                    <a:lnTo>
                      <a:pt x="2481943" y="478969"/>
                    </a:lnTo>
                    <a:lnTo>
                      <a:pt x="2481944" y="478973"/>
                    </a:lnTo>
                    <a:cubicBezTo>
                      <a:pt x="2481944" y="743502"/>
                      <a:pt x="1926342" y="957945"/>
                      <a:pt x="1240972" y="957945"/>
                    </a:cubicBezTo>
                    <a:cubicBezTo>
                      <a:pt x="555602" y="957945"/>
                      <a:pt x="0" y="743502"/>
                      <a:pt x="0" y="478973"/>
                    </a:cubicBezTo>
                    <a:lnTo>
                      <a:pt x="1" y="478971"/>
                    </a:lnTo>
                    <a:lnTo>
                      <a:pt x="0" y="47897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  <a:tileRect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802203" y="3555724"/>
                <a:ext cx="2481943" cy="957943"/>
              </a:xfrm>
              <a:prstGeom prst="ellipse">
                <a:avLst/>
              </a:prstGeom>
              <a:gradFill>
                <a:gsLst>
                  <a:gs pos="0">
                    <a:srgbClr val="202022"/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4200000" scaled="0"/>
              </a:gra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4789648" y="3563661"/>
                <a:ext cx="1631354" cy="910288"/>
              </a:xfrm>
              <a:custGeom>
                <a:avLst/>
                <a:gdLst>
                  <a:gd name="connsiteX0" fmla="*/ 1240972 w 1631354"/>
                  <a:gd name="connsiteY0" fmla="*/ 0 h 910288"/>
                  <a:gd name="connsiteX1" fmla="*/ 1491071 w 1631354"/>
                  <a:gd name="connsiteY1" fmla="*/ 9731 h 910288"/>
                  <a:gd name="connsiteX2" fmla="*/ 1608360 w 1631354"/>
                  <a:gd name="connsiteY2" fmla="*/ 23784 h 910288"/>
                  <a:gd name="connsiteX3" fmla="*/ 1623962 w 1631354"/>
                  <a:gd name="connsiteY3" fmla="*/ 93655 h 910288"/>
                  <a:gd name="connsiteX4" fmla="*/ 1597024 w 1631354"/>
                  <a:gd name="connsiteY4" fmla="*/ 341993 h 910288"/>
                  <a:gd name="connsiteX5" fmla="*/ 847724 w 1631354"/>
                  <a:gd name="connsiteY5" fmla="*/ 691243 h 910288"/>
                  <a:gd name="connsiteX6" fmla="*/ 714895 w 1631354"/>
                  <a:gd name="connsiteY6" fmla="*/ 897110 h 910288"/>
                  <a:gd name="connsiteX7" fmla="*/ 710120 w 1631354"/>
                  <a:gd name="connsiteY7" fmla="*/ 910288 h 910288"/>
                  <a:gd name="connsiteX8" fmla="*/ 547133 w 1631354"/>
                  <a:gd name="connsiteY8" fmla="*/ 876143 h 910288"/>
                  <a:gd name="connsiteX9" fmla="*/ 0 w 1631354"/>
                  <a:gd name="connsiteY9" fmla="*/ 478972 h 910288"/>
                  <a:gd name="connsiteX10" fmla="*/ 1240972 w 1631354"/>
                  <a:gd name="connsiteY10" fmla="*/ 0 h 91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31354" h="910288">
                    <a:moveTo>
                      <a:pt x="1240972" y="0"/>
                    </a:moveTo>
                    <a:cubicBezTo>
                      <a:pt x="1326643" y="0"/>
                      <a:pt x="1410287" y="3351"/>
                      <a:pt x="1491071" y="9731"/>
                    </a:cubicBezTo>
                    <a:lnTo>
                      <a:pt x="1608360" y="23784"/>
                    </a:lnTo>
                    <a:lnTo>
                      <a:pt x="1623962" y="93655"/>
                    </a:lnTo>
                    <a:cubicBezTo>
                      <a:pt x="1638646" y="188750"/>
                      <a:pt x="1632346" y="279287"/>
                      <a:pt x="1597024" y="341993"/>
                    </a:cubicBezTo>
                    <a:cubicBezTo>
                      <a:pt x="1502832" y="509210"/>
                      <a:pt x="1025524" y="562126"/>
                      <a:pt x="847724" y="691243"/>
                    </a:cubicBezTo>
                    <a:cubicBezTo>
                      <a:pt x="781049" y="739662"/>
                      <a:pt x="744140" y="819335"/>
                      <a:pt x="714895" y="897110"/>
                    </a:cubicBezTo>
                    <a:lnTo>
                      <a:pt x="710120" y="910288"/>
                    </a:lnTo>
                    <a:lnTo>
                      <a:pt x="547133" y="876143"/>
                    </a:lnTo>
                    <a:cubicBezTo>
                      <a:pt x="217032" y="790069"/>
                      <a:pt x="0" y="644303"/>
                      <a:pt x="0" y="478972"/>
                    </a:cubicBezTo>
                    <a:cubicBezTo>
                      <a:pt x="0" y="214443"/>
                      <a:pt x="555602" y="0"/>
                      <a:pt x="12409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  <a:lumMod val="97000"/>
                    </a:schemeClr>
                  </a:gs>
                  <a:gs pos="100000">
                    <a:schemeClr val="bg1">
                      <a:alpha val="49000"/>
                    </a:schemeClr>
                  </a:gs>
                </a:gsLst>
                <a:lin ang="6000000" scaled="0"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任意多边形 42"/>
            <p:cNvSpPr/>
            <p:nvPr/>
          </p:nvSpPr>
          <p:spPr>
            <a:xfrm>
              <a:off x="5496286" y="3887691"/>
              <a:ext cx="899601" cy="589644"/>
            </a:xfrm>
            <a:custGeom>
              <a:avLst/>
              <a:gdLst>
                <a:gd name="connsiteX0" fmla="*/ 899601 w 899601"/>
                <a:gd name="connsiteY0" fmla="*/ 0 h 589644"/>
                <a:gd name="connsiteX1" fmla="*/ 890888 w 899601"/>
                <a:gd name="connsiteY1" fmla="*/ 21349 h 589644"/>
                <a:gd name="connsiteX2" fmla="*/ 141588 w 899601"/>
                <a:gd name="connsiteY2" fmla="*/ 370599 h 589644"/>
                <a:gd name="connsiteX3" fmla="*/ 8759 w 899601"/>
                <a:gd name="connsiteY3" fmla="*/ 576466 h 589644"/>
                <a:gd name="connsiteX4" fmla="*/ 3984 w 899601"/>
                <a:gd name="connsiteY4" fmla="*/ 589644 h 589644"/>
                <a:gd name="connsiteX5" fmla="*/ 0 w 899601"/>
                <a:gd name="connsiteY5" fmla="*/ 588809 h 589644"/>
                <a:gd name="connsiteX6" fmla="*/ 0 w 899601"/>
                <a:gd name="connsiteY6" fmla="*/ 558342 h 589644"/>
                <a:gd name="connsiteX7" fmla="*/ 10962 w 899601"/>
                <a:gd name="connsiteY7" fmla="*/ 560616 h 589644"/>
                <a:gd name="connsiteX8" fmla="*/ 15783 w 899601"/>
                <a:gd name="connsiteY8" fmla="*/ 547438 h 589644"/>
                <a:gd name="connsiteX9" fmla="*/ 149918 w 899601"/>
                <a:gd name="connsiteY9" fmla="*/ 341571 h 589644"/>
                <a:gd name="connsiteX10" fmla="*/ 854122 w 899601"/>
                <a:gd name="connsiteY10" fmla="*/ 50042 h 58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9601" h="589644">
                  <a:moveTo>
                    <a:pt x="899601" y="0"/>
                  </a:moveTo>
                  <a:lnTo>
                    <a:pt x="890888" y="21349"/>
                  </a:lnTo>
                  <a:cubicBezTo>
                    <a:pt x="796696" y="188566"/>
                    <a:pt x="319388" y="241482"/>
                    <a:pt x="141588" y="370599"/>
                  </a:cubicBezTo>
                  <a:cubicBezTo>
                    <a:pt x="74913" y="419018"/>
                    <a:pt x="38004" y="498691"/>
                    <a:pt x="8759" y="576466"/>
                  </a:cubicBezTo>
                  <a:lnTo>
                    <a:pt x="3984" y="589644"/>
                  </a:lnTo>
                  <a:lnTo>
                    <a:pt x="0" y="588809"/>
                  </a:lnTo>
                  <a:lnTo>
                    <a:pt x="0" y="558342"/>
                  </a:lnTo>
                  <a:lnTo>
                    <a:pt x="10962" y="560616"/>
                  </a:lnTo>
                  <a:lnTo>
                    <a:pt x="15783" y="547438"/>
                  </a:lnTo>
                  <a:cubicBezTo>
                    <a:pt x="45316" y="469663"/>
                    <a:pt x="82587" y="389990"/>
                    <a:pt x="149918" y="341571"/>
                  </a:cubicBezTo>
                  <a:cubicBezTo>
                    <a:pt x="307021" y="228594"/>
                    <a:pt x="695689" y="173958"/>
                    <a:pt x="854122" y="50042"/>
                  </a:cubicBezTo>
                  <a:close/>
                </a:path>
              </a:pathLst>
            </a:custGeom>
            <a:gradFill>
              <a:gsLst>
                <a:gs pos="48000">
                  <a:srgbClr val="FBFBFB"/>
                </a:gs>
                <a:gs pos="0">
                  <a:schemeClr val="bg1">
                    <a:alpha val="0"/>
                    <a:lumMod val="97000"/>
                  </a:schemeClr>
                </a:gs>
                <a:gs pos="100000">
                  <a:schemeClr val="bg1">
                    <a:alpha val="49000"/>
                  </a:schemeClr>
                </a:gs>
              </a:gsLst>
              <a:lin ang="6000000" scaled="0"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7914382" y="289245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01766" y="475166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715204" y="286705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20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2029" y="326934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发散关系强调一个结论或对象可以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分解为几个部分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77" y="4396702"/>
            <a:ext cx="865915" cy="169612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79" y="4396702"/>
            <a:ext cx="865915" cy="1696123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7936520" y="326934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发散关系强调一个结论或对象可以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分解为几个部分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598591" y="51517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发散关系强调一个结论或对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象可以分解为几个部分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44501" y="37464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40577" y="1821120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扩散关系强调一个结论或对象可以分解成几个部分。扩散关系强调一个结论或对象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可以分解成几个部分。扩散关系强调一个结论或对象可以分解成几个部分。</a:t>
            </a:r>
          </a:p>
        </p:txBody>
      </p:sp>
      <p:sp>
        <p:nvSpPr>
          <p:cNvPr id="41" name="矩形 40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627376" y="4407531"/>
            <a:ext cx="1895475" cy="1835150"/>
            <a:chOff x="6627376" y="4407531"/>
            <a:chExt cx="1895475" cy="1835150"/>
          </a:xfrm>
        </p:grpSpPr>
        <p:sp>
          <p:nvSpPr>
            <p:cNvPr id="31" name="任意多边形 30"/>
            <p:cNvSpPr/>
            <p:nvPr/>
          </p:nvSpPr>
          <p:spPr>
            <a:xfrm>
              <a:off x="6627376" y="4461506"/>
              <a:ext cx="688975" cy="1139825"/>
            </a:xfrm>
            <a:custGeom>
              <a:avLst/>
              <a:gdLst>
                <a:gd name="connsiteX0" fmla="*/ 6350 w 688975"/>
                <a:gd name="connsiteY0" fmla="*/ 0 h 1139825"/>
                <a:gd name="connsiteX1" fmla="*/ 0 w 688975"/>
                <a:gd name="connsiteY1" fmla="*/ 514350 h 1139825"/>
                <a:gd name="connsiteX2" fmla="*/ 654050 w 688975"/>
                <a:gd name="connsiteY2" fmla="*/ 1139825 h 1139825"/>
                <a:gd name="connsiteX3" fmla="*/ 688975 w 688975"/>
                <a:gd name="connsiteY3" fmla="*/ 590550 h 1139825"/>
                <a:gd name="connsiteX4" fmla="*/ 6350 w 688975"/>
                <a:gd name="connsiteY4" fmla="*/ 0 h 113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975" h="1139825">
                  <a:moveTo>
                    <a:pt x="6350" y="0"/>
                  </a:moveTo>
                  <a:cubicBezTo>
                    <a:pt x="4233" y="171450"/>
                    <a:pt x="2117" y="342900"/>
                    <a:pt x="0" y="514350"/>
                  </a:cubicBezTo>
                  <a:lnTo>
                    <a:pt x="654050" y="1139825"/>
                  </a:lnTo>
                  <a:lnTo>
                    <a:pt x="688975" y="590550"/>
                  </a:lnTo>
                  <a:lnTo>
                    <a:pt x="635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6840101" y="5080631"/>
              <a:ext cx="1679575" cy="1162050"/>
            </a:xfrm>
            <a:custGeom>
              <a:avLst/>
              <a:gdLst>
                <a:gd name="connsiteX0" fmla="*/ 12700 w 1679575"/>
                <a:gd name="connsiteY0" fmla="*/ 0 h 1162050"/>
                <a:gd name="connsiteX1" fmla="*/ 0 w 1679575"/>
                <a:gd name="connsiteY1" fmla="*/ 561975 h 1162050"/>
                <a:gd name="connsiteX2" fmla="*/ 1622425 w 1679575"/>
                <a:gd name="connsiteY2" fmla="*/ 1162050 h 1162050"/>
                <a:gd name="connsiteX3" fmla="*/ 1679575 w 1679575"/>
                <a:gd name="connsiteY3" fmla="*/ 552450 h 1162050"/>
                <a:gd name="connsiteX4" fmla="*/ 12700 w 1679575"/>
                <a:gd name="connsiteY4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575" h="1162050">
                  <a:moveTo>
                    <a:pt x="12700" y="0"/>
                  </a:moveTo>
                  <a:lnTo>
                    <a:pt x="0" y="561975"/>
                  </a:lnTo>
                  <a:lnTo>
                    <a:pt x="1622425" y="1162050"/>
                  </a:lnTo>
                  <a:lnTo>
                    <a:pt x="1679575" y="552450"/>
                  </a:lnTo>
                  <a:lnTo>
                    <a:pt x="12700" y="0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6633726" y="4407531"/>
              <a:ext cx="1889125" cy="1225550"/>
            </a:xfrm>
            <a:custGeom>
              <a:avLst/>
              <a:gdLst>
                <a:gd name="connsiteX0" fmla="*/ 0 w 1889125"/>
                <a:gd name="connsiteY0" fmla="*/ 53975 h 1225550"/>
                <a:gd name="connsiteX1" fmla="*/ 679450 w 1889125"/>
                <a:gd name="connsiteY1" fmla="*/ 650875 h 1225550"/>
                <a:gd name="connsiteX2" fmla="*/ 222250 w 1889125"/>
                <a:gd name="connsiteY2" fmla="*/ 676275 h 1225550"/>
                <a:gd name="connsiteX3" fmla="*/ 1889125 w 1889125"/>
                <a:gd name="connsiteY3" fmla="*/ 1225550 h 1225550"/>
                <a:gd name="connsiteX4" fmla="*/ 1419225 w 1889125"/>
                <a:gd name="connsiteY4" fmla="*/ 333375 h 1225550"/>
                <a:gd name="connsiteX5" fmla="*/ 1174750 w 1889125"/>
                <a:gd name="connsiteY5" fmla="*/ 514350 h 1225550"/>
                <a:gd name="connsiteX6" fmla="*/ 222250 w 1889125"/>
                <a:gd name="connsiteY6" fmla="*/ 0 h 1225550"/>
                <a:gd name="connsiteX7" fmla="*/ 0 w 1889125"/>
                <a:gd name="connsiteY7" fmla="*/ 53975 h 122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9125" h="1225550">
                  <a:moveTo>
                    <a:pt x="0" y="53975"/>
                  </a:moveTo>
                  <a:lnTo>
                    <a:pt x="679450" y="650875"/>
                  </a:lnTo>
                  <a:lnTo>
                    <a:pt x="222250" y="676275"/>
                  </a:lnTo>
                  <a:lnTo>
                    <a:pt x="1889125" y="1225550"/>
                  </a:lnTo>
                  <a:lnTo>
                    <a:pt x="1419225" y="333375"/>
                  </a:lnTo>
                  <a:lnTo>
                    <a:pt x="1174750" y="514350"/>
                  </a:lnTo>
                  <a:lnTo>
                    <a:pt x="222250" y="0"/>
                  </a:lnTo>
                  <a:lnTo>
                    <a:pt x="0" y="53975"/>
                  </a:lnTo>
                  <a:close/>
                </a:path>
              </a:pathLst>
            </a:custGeom>
            <a:gradFill>
              <a:gsLst>
                <a:gs pos="0">
                  <a:srgbClr val="BE1007"/>
                </a:gs>
                <a:gs pos="100000">
                  <a:srgbClr val="F93D32"/>
                </a:gs>
              </a:gsLst>
              <a:lin ang="108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4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/>
      <p:bldP spid="40" grpId="0"/>
      <p:bldP spid="13" grpId="0"/>
      <p:bldP spid="46" grpId="0"/>
      <p:bldP spid="47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2067</TotalTime>
  <Words>98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lihongyi@nutstore.net</cp:lastModifiedBy>
  <cp:revision>152</cp:revision>
  <dcterms:created xsi:type="dcterms:W3CDTF">2013-08-14T15:08:40Z</dcterms:created>
  <dcterms:modified xsi:type="dcterms:W3CDTF">2018-12-21T08:14:18Z</dcterms:modified>
</cp:coreProperties>
</file>