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42" d="100"/>
          <a:sy n="142" d="100"/>
        </p:scale>
        <p:origin x="330" y="12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6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482354" y="987574"/>
            <a:ext cx="2201679" cy="3616312"/>
          </a:xfrm>
          <a:prstGeom prst="roundRect">
            <a:avLst>
              <a:gd name="adj" fmla="val 888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5570586" y="118178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404040"/>
                </a:solidFill>
              </a:rPr>
              <a:t>融资用途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5060" y="136209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用途六</a:t>
            </a:r>
          </a:p>
        </p:txBody>
      </p:sp>
      <p:sp>
        <p:nvSpPr>
          <p:cNvPr id="12" name="右箭头 11"/>
          <p:cNvSpPr/>
          <p:nvPr/>
        </p:nvSpPr>
        <p:spPr>
          <a:xfrm>
            <a:off x="5570586" y="1858060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570586" y="253433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5570586" y="3210610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5570586" y="388688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6650707" y="1373637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8785" y="1547562"/>
            <a:ext cx="12517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资金主要用途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09988" y="2746018"/>
            <a:ext cx="110179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资金的主要用途是用作营销推广和产品开发，具体十大用途：</a:t>
            </a:r>
            <a:endParaRPr lang="en-US" altLang="zh-CN" sz="1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55060" y="2038370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用途七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55060" y="271464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用途八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55060" y="3390920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55060" y="406719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用途十</a:t>
            </a:r>
          </a:p>
        </p:txBody>
      </p:sp>
      <p:sp>
        <p:nvSpPr>
          <p:cNvPr id="27" name="右箭头 26"/>
          <p:cNvSpPr/>
          <p:nvPr/>
        </p:nvSpPr>
        <p:spPr>
          <a:xfrm flipH="1">
            <a:off x="2596556" y="118178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 flipH="1">
            <a:off x="2817554" y="136209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用途一</a:t>
            </a:r>
          </a:p>
        </p:txBody>
      </p:sp>
      <p:sp>
        <p:nvSpPr>
          <p:cNvPr id="29" name="右箭头 28"/>
          <p:cNvSpPr/>
          <p:nvPr/>
        </p:nvSpPr>
        <p:spPr>
          <a:xfrm flipH="1">
            <a:off x="2596556" y="1858060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flipH="1">
            <a:off x="2596556" y="253433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 flipH="1">
            <a:off x="2596556" y="3210610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 flipH="1">
            <a:off x="2596556" y="3886885"/>
            <a:ext cx="1008112" cy="576064"/>
          </a:xfrm>
          <a:prstGeom prst="rightArrow">
            <a:avLst>
              <a:gd name="adj1" fmla="val 72792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 flipH="1">
            <a:off x="2817554" y="2038370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用途二</a:t>
            </a:r>
          </a:p>
        </p:txBody>
      </p:sp>
      <p:sp>
        <p:nvSpPr>
          <p:cNvPr id="34" name="TextBox 33"/>
          <p:cNvSpPr txBox="1"/>
          <p:nvPr/>
        </p:nvSpPr>
        <p:spPr>
          <a:xfrm flipH="1">
            <a:off x="2817554" y="271464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用途三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2817554" y="3390920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用途四</a:t>
            </a:r>
          </a:p>
        </p:txBody>
      </p:sp>
      <p:sp>
        <p:nvSpPr>
          <p:cNvPr id="36" name="TextBox 35"/>
          <p:cNvSpPr txBox="1"/>
          <p:nvPr/>
        </p:nvSpPr>
        <p:spPr>
          <a:xfrm flipH="1">
            <a:off x="2817554" y="4067195"/>
            <a:ext cx="7082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用途五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50707" y="2049912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50707" y="2726187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50707" y="3402462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50707" y="4078737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0067" y="1373637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90067" y="2049912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0067" y="2726187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90067" y="3402462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0067" y="4078737"/>
            <a:ext cx="1656184" cy="1923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>
              <a:lnSpc>
                <a:spcPts val="15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点击输入简要文字内容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KSO_Shape"/>
          <p:cNvSpPr>
            <a:spLocks/>
          </p:cNvSpPr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71425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8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3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5" grpId="0"/>
      <p:bldP spid="12" grpId="0" animBg="1"/>
      <p:bldP spid="14" grpId="0" animBg="1"/>
      <p:bldP spid="16" grpId="0" animBg="1"/>
      <p:bldP spid="18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93</Words>
  <Application>Microsoft Office PowerPoint</Application>
  <PresentationFormat>全屏显示(16:9)</PresentationFormat>
  <Paragraphs>24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主题​​</vt:lpstr>
      <vt:lpstr>融资用途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融资用途</dc:title>
  <dc:creator>kan</dc:creator>
  <cp:lastModifiedBy>lihongyi@nutstore.net</cp:lastModifiedBy>
  <cp:revision>300</cp:revision>
  <dcterms:created xsi:type="dcterms:W3CDTF">2015-04-24T01:01:13Z</dcterms:created>
  <dcterms:modified xsi:type="dcterms:W3CDTF">2018-12-21T08:16:00Z</dcterms:modified>
</cp:coreProperties>
</file>