
<file path=[Content_Types].xml><?xml version="1.0" encoding="utf-8"?>
<Types xmlns="http://schemas.openxmlformats.org/package/2006/content-types">
  <Default Extension="bin" ContentType="application/vnd.openxmlformats-officedocument.oleObject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75" r:id="rId4"/>
  </p:sldMasterIdLst>
  <p:notesMasterIdLst>
    <p:notesMasterId r:id="rId7"/>
  </p:notesMasterIdLst>
  <p:sldIdLst>
    <p:sldId id="258" r:id="rId5"/>
    <p:sldId id="257" r:id="rId6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04" autoAdjust="0"/>
    <p:restoredTop sz="94648"/>
  </p:normalViewPr>
  <p:slideViewPr>
    <p:cSldViewPr snapToGrid="0" snapToObjects="1">
      <p:cViewPr varScale="1">
        <p:scale>
          <a:sx n="108" d="100"/>
          <a:sy n="108" d="100"/>
        </p:scale>
        <p:origin x="276" y="96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../embeddings/oleObject3.bin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1474817104726903E-2"/>
          <c:w val="1"/>
          <c:h val="0.9370503657905460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539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>
                  <a:lumMod val="75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2.4392257126011799E-2"/>
                  <c:y val="-8.0260698802860603E-2"/>
                </c:manualLayout>
              </c:layout>
              <c:spPr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4419"/>
                        <a:gd name="adj2" fmla="val 74624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0-50FB-4FA6-B657-A979CFDD6EAB}"/>
                </c:ext>
              </c:extLst>
            </c:dLbl>
            <c:dLbl>
              <c:idx val="1"/>
              <c:layout>
                <c:manualLayout>
                  <c:x val="-2.8590997503898399E-2"/>
                  <c:y val="-0.103698197361085"/>
                </c:manualLayout>
              </c:layout>
              <c:spPr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853"/>
                        <a:gd name="adj2" fmla="val 88474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1-50FB-4FA6-B657-A979CFDD6EAB}"/>
                </c:ext>
              </c:extLst>
            </c:dLbl>
            <c:dLbl>
              <c:idx val="2"/>
              <c:layout>
                <c:manualLayout>
                  <c:x val="-3.5588898133709503E-2"/>
                  <c:y val="-8.0260698802860603E-2"/>
                </c:manualLayout>
              </c:layout>
              <c:spPr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7636"/>
                        <a:gd name="adj2" fmla="val 74623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2-50FB-4FA6-B657-A979CFDD6EAB}"/>
                </c:ext>
              </c:extLst>
            </c:dLbl>
            <c:dLbl>
              <c:idx val="3"/>
              <c:layout>
                <c:manualLayout>
                  <c:x val="-3.5588898133709503E-2"/>
                  <c:y val="-8.2604448658683105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DC3706E-1B62-46B6-A775-2C46BEF1B799}" type="VALUE">
                      <a:rPr lang="en-US" altLang="zh-CN" smtClean="0">
                        <a:solidFill>
                          <a:schemeClr val="tx1"/>
                        </a:solidFill>
                      </a:rPr>
                      <a:pPr>
                        <a:defRPr sz="24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[值]</a:t>
                    </a:fld>
                    <a:r>
                      <a:rPr lang="en-US" altLang="zh-CN">
                        <a:solidFill>
                          <a:schemeClr val="tx1"/>
                        </a:solidFill>
                      </a:rPr>
                      <a:t>.0</a:t>
                    </a:r>
                  </a:p>
                </c:rich>
              </c:tx>
              <c:spPr>
                <a:solidFill>
                  <a:schemeClr val="accent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853"/>
                        <a:gd name="adj2" fmla="val 82318"/>
                      </a:avLst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0FB-4FA6-B657-A979CFDD6EAB}"/>
                </c:ext>
              </c:extLst>
            </c:dLbl>
            <c:spPr>
              <a:solidFill>
                <a:schemeClr val="accent1"/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0FB-4FA6-B657-A979CFDD6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1624616"/>
        <c:axId val="360928096"/>
      </c:lineChart>
      <c:catAx>
        <c:axId val="3616246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0928096"/>
        <c:crosses val="autoZero"/>
        <c:auto val="1"/>
        <c:lblAlgn val="ctr"/>
        <c:lblOffset val="100"/>
        <c:noMultiLvlLbl val="0"/>
      </c:catAx>
      <c:valAx>
        <c:axId val="360928096"/>
        <c:scaling>
          <c:orientation val="minMax"/>
        </c:scaling>
        <c:delete val="1"/>
        <c:axPos val="l"/>
        <c:minorGridlines>
          <c:spPr>
            <a:ln>
              <a:solidFill>
                <a:schemeClr val="tx2">
                  <a:lumMod val="20000"/>
                  <a:lumOff val="80000"/>
                </a:schemeClr>
              </a:solidFill>
            </a:ln>
          </c:spPr>
        </c:minorGridlines>
        <c:numFmt formatCode="General" sourceLinked="1"/>
        <c:majorTickMark val="none"/>
        <c:minorTickMark val="none"/>
        <c:tickLblPos val="nextTo"/>
        <c:crossAx val="361624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539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3">
                  <a:lumMod val="75000"/>
                </a:schemeClr>
              </a:solidFill>
              <a:ln w="25400">
                <a:noFill/>
              </a:ln>
              <a:effectLst/>
            </c:spPr>
          </c:marker>
          <c:dLbls>
            <c:dLbl>
              <c:idx val="0"/>
              <c:layout>
                <c:manualLayout>
                  <c:x val="-3.5588898133709503E-2"/>
                  <c:y val="-8.2604448658683105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BDC3706E-1B62-46B6-A775-2C46BEF1B799}" type="VALUE">
                      <a:rPr lang="en-US" altLang="zh-CN" smtClean="0">
                        <a:solidFill>
                          <a:schemeClr val="tx1"/>
                        </a:solidFill>
                      </a:rPr>
                      <a:pPr>
                        <a:defRPr sz="24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[值]</a:t>
                    </a:fld>
                    <a:r>
                      <a:rPr lang="en-US" altLang="zh-CN">
                        <a:solidFill>
                          <a:schemeClr val="tx1"/>
                        </a:solidFill>
                      </a:rPr>
                      <a:t>.0</a:t>
                    </a:r>
                  </a:p>
                </c:rich>
              </c:tx>
              <c:spPr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0853"/>
                        <a:gd name="adj2" fmla="val 82318"/>
                      </a:avLst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BFF-40C7-8DC8-18E9E79480CA}"/>
                </c:ext>
              </c:extLst>
            </c:dLbl>
            <c:dLbl>
              <c:idx val="1"/>
              <c:layout>
                <c:manualLayout>
                  <c:x val="-3.6988478259671699E-2"/>
                  <c:y val="-9.1979448081973003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D12031C-41F9-432E-A44F-39A2C0621075}" type="VALUE">
                      <a:rPr lang="en-US" altLang="zh-CN" smtClean="0">
                        <a:solidFill>
                          <a:schemeClr val="tx1"/>
                        </a:solidFill>
                      </a:rPr>
                      <a:pPr>
                        <a:defRPr sz="24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t>[值]</a:t>
                    </a:fld>
                    <a:r>
                      <a:rPr lang="en-US" altLang="zh-CN" dirty="0">
                        <a:solidFill>
                          <a:schemeClr val="tx1"/>
                        </a:solidFill>
                      </a:rPr>
                      <a:t>.0</a:t>
                    </a:r>
                  </a:p>
                </c:rich>
              </c:tx>
              <c:spPr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12209"/>
                        <a:gd name="adj2" fmla="val 80780"/>
                      </a:avLst>
                    </a:prstGeom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BFF-40C7-8DC8-18E9E79480CA}"/>
                </c:ext>
              </c:extLst>
            </c:dLbl>
            <c:dLbl>
              <c:idx val="2"/>
              <c:layout>
                <c:manualLayout>
                  <c:x val="-3.8388058385633902E-2"/>
                  <c:y val="-8.7291948370327999E-2"/>
                </c:manualLayout>
              </c:layout>
              <c:spPr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2400" b="1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0853"/>
                        <a:gd name="adj2" fmla="val 76163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2-1BFF-40C7-8DC8-18E9E79480CA}"/>
                </c:ext>
              </c:extLst>
            </c:dLbl>
            <c:dLbl>
              <c:idx val="3"/>
              <c:layout>
                <c:manualLayout>
                  <c:x val="-4.11872186375584E-2"/>
                  <c:y val="-8.7291948370327999E-2"/>
                </c:manualLayout>
              </c:layout>
              <c:tx>
                <c:rich>
                  <a:bodyPr rot="0" spcFirstLastPara="1" vertOverflow="clip" horzOverflow="clip" vert="horz" wrap="square" lIns="36576" tIns="18288" rIns="36576" bIns="18288" anchor="ctr" anchorCtr="1">
                    <a:spAutoFit/>
                  </a:bodyPr>
                  <a:lstStyle/>
                  <a:p>
                    <a:pPr>
                      <a:defRPr sz="2400" b="1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altLang="zh-CN">
                        <a:solidFill>
                          <a:schemeClr val="tx1"/>
                        </a:solidFill>
                      </a:rPr>
                      <a:t>5.0</a:t>
                    </a:r>
                  </a:p>
                </c:rich>
              </c:tx>
              <c:spPr>
                <a:solidFill>
                  <a:schemeClr val="accent2">
                    <a:lumMod val="75000"/>
                  </a:schemeClr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9768"/>
                        <a:gd name="adj2" fmla="val 77702"/>
                      </a:avLst>
                    </a:prstGeom>
                  </c15:spPr>
                </c:ext>
                <c:ext xmlns:c16="http://schemas.microsoft.com/office/drawing/2014/chart" uri="{C3380CC4-5D6E-409C-BE32-E72D297353CC}">
                  <c16:uniqueId val="{00000003-1BFF-40C7-8DC8-18E9E79480CA}"/>
                </c:ext>
              </c:extLst>
            </c:dLbl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cat>
            <c:numRef>
              <c:f>Sheet1!$A$2:$A$5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6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4.4000000000000004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BFF-40C7-8DC8-18E9E79480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369392"/>
        <c:axId val="360600816"/>
      </c:lineChart>
      <c:catAx>
        <c:axId val="23693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0600816"/>
        <c:crosses val="autoZero"/>
        <c:auto val="1"/>
        <c:lblAlgn val="ctr"/>
        <c:lblOffset val="100"/>
        <c:noMultiLvlLbl val="0"/>
      </c:catAx>
      <c:valAx>
        <c:axId val="360600816"/>
        <c:scaling>
          <c:orientation val="minMax"/>
        </c:scaling>
        <c:delete val="1"/>
        <c:axPos val="l"/>
        <c:minorGridlines>
          <c:spPr>
            <a:ln>
              <a:solidFill>
                <a:schemeClr val="tx2">
                  <a:lumMod val="20000"/>
                  <a:lumOff val="80000"/>
                </a:schemeClr>
              </a:solidFill>
            </a:ln>
          </c:spPr>
        </c:minorGridlines>
        <c:numFmt formatCode="General" sourceLinked="1"/>
        <c:majorTickMark val="none"/>
        <c:minorTickMark val="none"/>
        <c:tickLblPos val="nextTo"/>
        <c:crossAx val="23693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3AA20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6FCD00">
                  <a:lumMod val="75000"/>
                </a:srgbClr>
              </a:solidFill>
              <a:ln w="25400">
                <a:solidFill>
                  <a:srgbClr val="3AA200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6B6-40A0-8B1B-0E3D7011115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A9E600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rgbClr val="A9E600"/>
              </a:solidFill>
              <a:ln w="25400">
                <a:solidFill>
                  <a:srgbClr val="A9E600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3</c:v>
                </c:pt>
                <c:pt idx="5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6B6-40A0-8B1B-0E3D7011115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cat>
            <c:strRef>
              <c:f>Sheet1!$A$2:$A$7</c:f>
              <c:strCache>
                <c:ptCount val="6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  <c:pt idx="4">
                  <c:v>类别 5</c:v>
                </c:pt>
                <c:pt idx="5">
                  <c:v>类别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</c:v>
                </c:pt>
                <c:pt idx="5">
                  <c:v>4.0999999999999996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6B6-40A0-8B1B-0E3D701111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62359512"/>
        <c:axId val="360586712"/>
      </c:lineChart>
      <c:catAx>
        <c:axId val="362359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360586712"/>
        <c:crosses val="autoZero"/>
        <c:auto val="1"/>
        <c:lblAlgn val="ctr"/>
        <c:lblOffset val="100"/>
        <c:noMultiLvlLbl val="0"/>
      </c:catAx>
      <c:valAx>
        <c:axId val="360586712"/>
        <c:scaling>
          <c:orientation val="minMax"/>
          <c:min val="1"/>
        </c:scaling>
        <c:delete val="0"/>
        <c:axPos val="l"/>
        <c:majorGridlines>
          <c:spPr>
            <a:ln w="15875" cap="flat" cmpd="sng" algn="ctr">
              <a:solidFill>
                <a:srgbClr val="BFBFBF">
                  <a:lumMod val="20000"/>
                  <a:lumOff val="8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62359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2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E3C9-EC0B-44FB-8887-53369389BC6F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A048E-A452-4F94-B6F9-97F493DC59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1043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 userDrawn="1"/>
        </p:nvSpPr>
        <p:spPr>
          <a:xfrm>
            <a:off x="526950" y="1"/>
            <a:ext cx="763523" cy="1016000"/>
          </a:xfrm>
          <a:custGeom>
            <a:avLst/>
            <a:gdLst>
              <a:gd name="connsiteX0" fmla="*/ 0 w 572568"/>
              <a:gd name="connsiteY0" fmla="*/ 0 h 1115115"/>
              <a:gd name="connsiteX1" fmla="*/ 572568 w 572568"/>
              <a:gd name="connsiteY1" fmla="*/ 0 h 1115115"/>
              <a:gd name="connsiteX2" fmla="*/ 572568 w 572568"/>
              <a:gd name="connsiteY2" fmla="*/ 1115115 h 1115115"/>
              <a:gd name="connsiteX3" fmla="*/ 286284 w 572568"/>
              <a:gd name="connsiteY3" fmla="*/ 828831 h 1115115"/>
              <a:gd name="connsiteX4" fmla="*/ 0 w 572568"/>
              <a:gd name="connsiteY4" fmla="*/ 1115115 h 111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68" h="1115115">
                <a:moveTo>
                  <a:pt x="0" y="0"/>
                </a:moveTo>
                <a:lnTo>
                  <a:pt x="572568" y="0"/>
                </a:lnTo>
                <a:lnTo>
                  <a:pt x="572568" y="1115115"/>
                </a:lnTo>
                <a:lnTo>
                  <a:pt x="286284" y="828831"/>
                </a:lnTo>
                <a:lnTo>
                  <a:pt x="0" y="11151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1502324" y="270933"/>
            <a:ext cx="3804145" cy="6321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ADD YOUR TITLE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888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6"/>
          <p:cNvSpPr/>
          <p:nvPr userDrawn="1"/>
        </p:nvSpPr>
        <p:spPr>
          <a:xfrm>
            <a:off x="526950" y="1"/>
            <a:ext cx="763523" cy="1016000"/>
          </a:xfrm>
          <a:custGeom>
            <a:avLst/>
            <a:gdLst>
              <a:gd name="connsiteX0" fmla="*/ 0 w 572568"/>
              <a:gd name="connsiteY0" fmla="*/ 0 h 1115115"/>
              <a:gd name="connsiteX1" fmla="*/ 572568 w 572568"/>
              <a:gd name="connsiteY1" fmla="*/ 0 h 1115115"/>
              <a:gd name="connsiteX2" fmla="*/ 572568 w 572568"/>
              <a:gd name="connsiteY2" fmla="*/ 1115115 h 1115115"/>
              <a:gd name="connsiteX3" fmla="*/ 286284 w 572568"/>
              <a:gd name="connsiteY3" fmla="*/ 828831 h 1115115"/>
              <a:gd name="connsiteX4" fmla="*/ 0 w 572568"/>
              <a:gd name="connsiteY4" fmla="*/ 1115115 h 111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2568" h="1115115">
                <a:moveTo>
                  <a:pt x="0" y="0"/>
                </a:moveTo>
                <a:lnTo>
                  <a:pt x="572568" y="0"/>
                </a:lnTo>
                <a:lnTo>
                  <a:pt x="572568" y="1115115"/>
                </a:lnTo>
                <a:lnTo>
                  <a:pt x="286284" y="828831"/>
                </a:lnTo>
                <a:lnTo>
                  <a:pt x="0" y="11151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0" hasCustomPrompt="1"/>
          </p:nvPr>
        </p:nvSpPr>
        <p:spPr>
          <a:xfrm>
            <a:off x="1502324" y="270933"/>
            <a:ext cx="3804145" cy="63217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en-US" altLang="zh-CN"/>
              <a:t>ADD YOUR TITLE 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8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2655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51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7" r:id="rId1"/>
    <p:sldLayoutId id="2147493488" r:id="rId2"/>
    <p:sldLayoutId id="214749347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 YOUR TITLE HERE</a:t>
            </a:r>
            <a:endParaRPr kumimoji="1" lang="zh-CN" altLang="en-US" dirty="0"/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505254217"/>
              </p:ext>
            </p:extLst>
          </p:nvPr>
        </p:nvGraphicFramePr>
        <p:xfrm>
          <a:off x="1152964" y="2449688"/>
          <a:ext cx="4881380" cy="356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矩形 8"/>
          <p:cNvSpPr/>
          <p:nvPr/>
        </p:nvSpPr>
        <p:spPr>
          <a:xfrm>
            <a:off x="1152963" y="4492189"/>
            <a:ext cx="4877803" cy="13893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09780" y="4663148"/>
            <a:ext cx="1962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6400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42%</a:t>
            </a:r>
            <a:endParaRPr lang="zh-CN" altLang="en-US" sz="6400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155830" y="4740543"/>
            <a:ext cx="204947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1867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PROFESSIONAL</a:t>
            </a:r>
            <a:endParaRPr lang="zh-CN" altLang="en-US" sz="1867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55829" y="5166465"/>
            <a:ext cx="27181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ts val="1600"/>
              </a:lnSpc>
            </a:pPr>
            <a:r>
              <a:rPr lang="zh-CN" altLang="en-US" sz="1333" dirty="0">
                <a:solidFill>
                  <a:srgbClr val="FFFFFF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  <a:endParaRPr lang="zh-CN" altLang="en-US" sz="1867" dirty="0">
              <a:solidFill>
                <a:srgbClr val="FFFFFF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aphicFrame>
        <p:nvGraphicFramePr>
          <p:cNvPr id="16" name="图表 15"/>
          <p:cNvGraphicFramePr/>
          <p:nvPr>
            <p:extLst>
              <p:ext uri="{D42A27DB-BD31-4B8C-83A1-F6EECF244321}">
                <p14:modId xmlns:p14="http://schemas.microsoft.com/office/powerpoint/2010/main" val="3332980914"/>
              </p:ext>
            </p:extLst>
          </p:nvPr>
        </p:nvGraphicFramePr>
        <p:xfrm>
          <a:off x="6191160" y="2449688"/>
          <a:ext cx="4881380" cy="356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8" name="矩形 17"/>
          <p:cNvSpPr/>
          <p:nvPr/>
        </p:nvSpPr>
        <p:spPr>
          <a:xfrm>
            <a:off x="6191159" y="4492189"/>
            <a:ext cx="4877803" cy="13893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/>
            <a:endParaRPr lang="zh-CN" altLang="en-US" sz="1867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347976" y="4663148"/>
            <a:ext cx="196239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6400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33%</a:t>
            </a:r>
            <a:endParaRPr lang="zh-CN" altLang="en-US" sz="6400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94026" y="4740543"/>
            <a:ext cx="204947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1867" b="1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PROFESSIONAL</a:t>
            </a:r>
            <a:endParaRPr lang="zh-CN" altLang="en-US" sz="1867" b="1" dirty="0">
              <a:solidFill>
                <a:prstClr val="white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8194025" y="5043355"/>
            <a:ext cx="2718120" cy="892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lnSpc>
                <a:spcPct val="130000"/>
              </a:lnSpc>
            </a:pPr>
            <a:r>
              <a:rPr lang="zh-CN" altLang="en-US" sz="1333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</p:txBody>
      </p:sp>
      <p:sp>
        <p:nvSpPr>
          <p:cNvPr id="24" name="矩形 23"/>
          <p:cNvSpPr/>
          <p:nvPr/>
        </p:nvSpPr>
        <p:spPr>
          <a:xfrm>
            <a:off x="1160795" y="1635773"/>
            <a:ext cx="2322455" cy="6238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r>
              <a:rPr lang="zh-CN" altLang="en-US" sz="3200" b="1" spc="3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第一季度</a:t>
            </a:r>
          </a:p>
        </p:txBody>
      </p:sp>
      <p:sp>
        <p:nvSpPr>
          <p:cNvPr id="25" name="矩形 24"/>
          <p:cNvSpPr/>
          <p:nvPr/>
        </p:nvSpPr>
        <p:spPr>
          <a:xfrm>
            <a:off x="6191160" y="1635773"/>
            <a:ext cx="2322455" cy="62381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9" tIns="45719" rIns="91439" bIns="45719" rtlCol="0" anchor="ctr"/>
          <a:lstStyle/>
          <a:p>
            <a:pPr algn="ctr" defTabSz="914354"/>
            <a:r>
              <a:rPr lang="zh-CN" altLang="en-US" sz="3200" b="1" spc="300" dirty="0">
                <a:solidFill>
                  <a:prstClr val="white"/>
                </a:solidFill>
                <a:latin typeface="Microsoft YaHei" charset="0"/>
                <a:ea typeface="Microsoft YaHei" charset="0"/>
                <a:cs typeface="Microsoft YaHei" charset="0"/>
              </a:rPr>
              <a:t>第二季度</a:t>
            </a:r>
          </a:p>
        </p:txBody>
      </p:sp>
    </p:spTree>
    <p:extLst>
      <p:ext uri="{BB962C8B-B14F-4D97-AF65-F5344CB8AC3E}">
        <p14:creationId xmlns:p14="http://schemas.microsoft.com/office/powerpoint/2010/main" val="96203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 YOUR TITLE HERE</a:t>
            </a:r>
            <a:endParaRPr kumimoji="1" lang="zh-CN" altLang="en-US" dirty="0"/>
          </a:p>
        </p:txBody>
      </p:sp>
      <p:graphicFrame>
        <p:nvGraphicFramePr>
          <p:cNvPr id="51" name="图表 50"/>
          <p:cNvGraphicFramePr/>
          <p:nvPr>
            <p:extLst>
              <p:ext uri="{D42A27DB-BD31-4B8C-83A1-F6EECF244321}">
                <p14:modId xmlns:p14="http://schemas.microsoft.com/office/powerpoint/2010/main" val="3940101527"/>
              </p:ext>
            </p:extLst>
          </p:nvPr>
        </p:nvGraphicFramePr>
        <p:xfrm>
          <a:off x="953668" y="1580173"/>
          <a:ext cx="5316535" cy="4055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4" name="矩形 53"/>
          <p:cNvSpPr>
            <a:spLocks noChangeArrowheads="1"/>
          </p:cNvSpPr>
          <p:nvPr/>
        </p:nvSpPr>
        <p:spPr bwMode="auto">
          <a:xfrm>
            <a:off x="7001830" y="2813267"/>
            <a:ext cx="4053787" cy="115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倍字间距。标题数字等都可以通过点击和重新输入进行更改。</a:t>
            </a:r>
          </a:p>
        </p:txBody>
      </p:sp>
      <p:cxnSp>
        <p:nvCxnSpPr>
          <p:cNvPr id="53" name="直接连接符 9"/>
          <p:cNvCxnSpPr/>
          <p:nvPr/>
        </p:nvCxnSpPr>
        <p:spPr>
          <a:xfrm>
            <a:off x="6855074" y="2912534"/>
            <a:ext cx="0" cy="981116"/>
          </a:xfrm>
          <a:prstGeom prst="line">
            <a:avLst/>
          </a:prstGeom>
          <a:noFill/>
          <a:ln w="79375" cap="flat" cmpd="sng" algn="ctr">
            <a:solidFill>
              <a:schemeClr val="accent1"/>
            </a:solidFill>
            <a:prstDash val="solid"/>
            <a:miter lim="800000"/>
          </a:ln>
          <a:effectLst/>
        </p:spPr>
      </p:cxnSp>
      <p:cxnSp>
        <p:nvCxnSpPr>
          <p:cNvPr id="56" name="直接连接符 161"/>
          <p:cNvCxnSpPr/>
          <p:nvPr/>
        </p:nvCxnSpPr>
        <p:spPr>
          <a:xfrm>
            <a:off x="6855074" y="4560711"/>
            <a:ext cx="0" cy="1019364"/>
          </a:xfrm>
          <a:prstGeom prst="line">
            <a:avLst/>
          </a:prstGeom>
          <a:noFill/>
          <a:ln w="79375" cap="flat" cmpd="sng" algn="ctr">
            <a:solidFill>
              <a:schemeClr val="accent3"/>
            </a:solidFill>
            <a:prstDash val="solid"/>
            <a:miter lim="800000"/>
          </a:ln>
          <a:effectLst/>
        </p:spPr>
      </p:cxn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7001830" y="4445520"/>
            <a:ext cx="4053787" cy="1159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1219170">
              <a:lnSpc>
                <a:spcPct val="130000"/>
              </a:lnSpc>
              <a:defRPr/>
            </a:pP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en-US" sz="1333" kern="0" dirty="0">
                <a:solidFill>
                  <a:srgbClr val="000000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倍字间距。标题数字等都可以通过点击和重新输入进行更改。</a:t>
            </a:r>
          </a:p>
        </p:txBody>
      </p:sp>
      <p:sp>
        <p:nvSpPr>
          <p:cNvPr id="59" name="Freeform 92"/>
          <p:cNvSpPr>
            <a:spLocks noEditPoints="1"/>
          </p:cNvSpPr>
          <p:nvPr/>
        </p:nvSpPr>
        <p:spPr bwMode="auto">
          <a:xfrm>
            <a:off x="6719307" y="1452867"/>
            <a:ext cx="1372943" cy="908088"/>
          </a:xfrm>
          <a:custGeom>
            <a:avLst/>
            <a:gdLst>
              <a:gd name="T0" fmla="*/ 67 w 254"/>
              <a:gd name="T1" fmla="*/ 50 h 168"/>
              <a:gd name="T2" fmla="*/ 90 w 254"/>
              <a:gd name="T3" fmla="*/ 41 h 168"/>
              <a:gd name="T4" fmla="*/ 187 w 254"/>
              <a:gd name="T5" fmla="*/ 0 h 168"/>
              <a:gd name="T6" fmla="*/ 187 w 254"/>
              <a:gd name="T7" fmla="*/ 79 h 168"/>
              <a:gd name="T8" fmla="*/ 187 w 254"/>
              <a:gd name="T9" fmla="*/ 157 h 168"/>
              <a:gd name="T10" fmla="*/ 90 w 254"/>
              <a:gd name="T11" fmla="*/ 116 h 168"/>
              <a:gd name="T12" fmla="*/ 67 w 254"/>
              <a:gd name="T13" fmla="*/ 109 h 168"/>
              <a:gd name="T14" fmla="*/ 83 w 254"/>
              <a:gd name="T15" fmla="*/ 168 h 168"/>
              <a:gd name="T16" fmla="*/ 36 w 254"/>
              <a:gd name="T17" fmla="*/ 168 h 168"/>
              <a:gd name="T18" fmla="*/ 22 w 254"/>
              <a:gd name="T19" fmla="*/ 107 h 168"/>
              <a:gd name="T20" fmla="*/ 0 w 254"/>
              <a:gd name="T21" fmla="*/ 107 h 168"/>
              <a:gd name="T22" fmla="*/ 0 w 254"/>
              <a:gd name="T23" fmla="*/ 50 h 168"/>
              <a:gd name="T24" fmla="*/ 67 w 254"/>
              <a:gd name="T25" fmla="*/ 50 h 168"/>
              <a:gd name="T26" fmla="*/ 67 w 254"/>
              <a:gd name="T27" fmla="*/ 50 h 168"/>
              <a:gd name="T28" fmla="*/ 211 w 254"/>
              <a:gd name="T29" fmla="*/ 109 h 168"/>
              <a:gd name="T30" fmla="*/ 249 w 254"/>
              <a:gd name="T31" fmla="*/ 121 h 168"/>
              <a:gd name="T32" fmla="*/ 242 w 254"/>
              <a:gd name="T33" fmla="*/ 135 h 168"/>
              <a:gd name="T34" fmla="*/ 206 w 254"/>
              <a:gd name="T35" fmla="*/ 124 h 168"/>
              <a:gd name="T36" fmla="*/ 211 w 254"/>
              <a:gd name="T37" fmla="*/ 109 h 168"/>
              <a:gd name="T38" fmla="*/ 211 w 254"/>
              <a:gd name="T39" fmla="*/ 109 h 168"/>
              <a:gd name="T40" fmla="*/ 209 w 254"/>
              <a:gd name="T41" fmla="*/ 34 h 168"/>
              <a:gd name="T42" fmla="*/ 244 w 254"/>
              <a:gd name="T43" fmla="*/ 22 h 168"/>
              <a:gd name="T44" fmla="*/ 249 w 254"/>
              <a:gd name="T45" fmla="*/ 36 h 168"/>
              <a:gd name="T46" fmla="*/ 213 w 254"/>
              <a:gd name="T47" fmla="*/ 50 h 168"/>
              <a:gd name="T48" fmla="*/ 209 w 254"/>
              <a:gd name="T49" fmla="*/ 34 h 168"/>
              <a:gd name="T50" fmla="*/ 209 w 254"/>
              <a:gd name="T51" fmla="*/ 34 h 168"/>
              <a:gd name="T52" fmla="*/ 216 w 254"/>
              <a:gd name="T53" fmla="*/ 71 h 168"/>
              <a:gd name="T54" fmla="*/ 254 w 254"/>
              <a:gd name="T55" fmla="*/ 71 h 168"/>
              <a:gd name="T56" fmla="*/ 254 w 254"/>
              <a:gd name="T57" fmla="*/ 88 h 168"/>
              <a:gd name="T58" fmla="*/ 216 w 254"/>
              <a:gd name="T59" fmla="*/ 88 h 168"/>
              <a:gd name="T60" fmla="*/ 216 w 254"/>
              <a:gd name="T61" fmla="*/ 71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54" h="168">
                <a:moveTo>
                  <a:pt x="67" y="50"/>
                </a:moveTo>
                <a:lnTo>
                  <a:pt x="90" y="41"/>
                </a:lnTo>
                <a:lnTo>
                  <a:pt x="187" y="0"/>
                </a:lnTo>
                <a:lnTo>
                  <a:pt x="187" y="79"/>
                </a:lnTo>
                <a:lnTo>
                  <a:pt x="187" y="157"/>
                </a:lnTo>
                <a:lnTo>
                  <a:pt x="90" y="116"/>
                </a:lnTo>
                <a:lnTo>
                  <a:pt x="67" y="109"/>
                </a:lnTo>
                <a:lnTo>
                  <a:pt x="83" y="168"/>
                </a:lnTo>
                <a:lnTo>
                  <a:pt x="36" y="168"/>
                </a:lnTo>
                <a:lnTo>
                  <a:pt x="22" y="107"/>
                </a:lnTo>
                <a:lnTo>
                  <a:pt x="0" y="107"/>
                </a:lnTo>
                <a:lnTo>
                  <a:pt x="0" y="50"/>
                </a:lnTo>
                <a:lnTo>
                  <a:pt x="67" y="50"/>
                </a:lnTo>
                <a:lnTo>
                  <a:pt x="67" y="50"/>
                </a:lnTo>
                <a:close/>
                <a:moveTo>
                  <a:pt x="211" y="109"/>
                </a:moveTo>
                <a:lnTo>
                  <a:pt x="249" y="121"/>
                </a:lnTo>
                <a:lnTo>
                  <a:pt x="242" y="135"/>
                </a:lnTo>
                <a:lnTo>
                  <a:pt x="206" y="124"/>
                </a:lnTo>
                <a:lnTo>
                  <a:pt x="211" y="109"/>
                </a:lnTo>
                <a:lnTo>
                  <a:pt x="211" y="109"/>
                </a:lnTo>
                <a:close/>
                <a:moveTo>
                  <a:pt x="209" y="34"/>
                </a:moveTo>
                <a:lnTo>
                  <a:pt x="244" y="22"/>
                </a:lnTo>
                <a:lnTo>
                  <a:pt x="249" y="36"/>
                </a:lnTo>
                <a:lnTo>
                  <a:pt x="213" y="50"/>
                </a:lnTo>
                <a:lnTo>
                  <a:pt x="209" y="34"/>
                </a:lnTo>
                <a:lnTo>
                  <a:pt x="209" y="34"/>
                </a:lnTo>
                <a:close/>
                <a:moveTo>
                  <a:pt x="216" y="71"/>
                </a:moveTo>
                <a:lnTo>
                  <a:pt x="254" y="71"/>
                </a:lnTo>
                <a:lnTo>
                  <a:pt x="254" y="88"/>
                </a:lnTo>
                <a:lnTo>
                  <a:pt x="216" y="88"/>
                </a:lnTo>
                <a:lnTo>
                  <a:pt x="216" y="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4354">
              <a:defRPr/>
            </a:pPr>
            <a:endParaRPr lang="zh-CN" altLang="en-US" sz="1867" kern="0">
              <a:solidFill>
                <a:prstClr val="black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092249" y="1445244"/>
            <a:ext cx="2082621" cy="933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>
              <a:defRPr/>
            </a:pPr>
            <a:r>
              <a:rPr lang="en-US" altLang="zh-CN" sz="5467" b="1" kern="0" dirty="0">
                <a:solidFill>
                  <a:prstClr val="black">
                    <a:lumMod val="75000"/>
                    <a:lumOff val="25000"/>
                  </a:prstClr>
                </a:solidFill>
                <a:latin typeface="Microsoft YaHei" charset="0"/>
                <a:ea typeface="Microsoft YaHei" charset="0"/>
                <a:cs typeface="Microsoft YaHei" charset="0"/>
              </a:rPr>
              <a:t>TITLE</a:t>
            </a:r>
            <a:endParaRPr lang="zh-CN" altLang="en-US" sz="5467" b="1" kern="0" dirty="0">
              <a:solidFill>
                <a:prstClr val="black">
                  <a:lumMod val="75000"/>
                  <a:lumOff val="25000"/>
                </a:prst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1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163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3AA200"/>
      </a:accent1>
      <a:accent2>
        <a:srgbClr val="6FCD00"/>
      </a:accent2>
      <a:accent3>
        <a:srgbClr val="A9E6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8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E55948"/>
    </a:accent1>
    <a:accent2>
      <a:srgbClr val="1BBA9E"/>
    </a:accent2>
    <a:accent3>
      <a:srgbClr val="FAA31E"/>
    </a:accent3>
    <a:accent4>
      <a:srgbClr val="3ABDDB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奥斯汀">
    <a:maj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ahoma"/>
      <a:font script="Uigh" typeface="Microsoft Uighur"/>
      <a:font script="Geor" typeface="Sylfaen"/>
    </a:majorFont>
    <a:minorFont>
      <a:latin typeface="Century Gothic"/>
      <a:ea typeface=""/>
      <a:cs typeface=""/>
      <a:font script="Jpan" typeface="ＭＳ ゴシック"/>
      <a:font script="Hang" typeface="HY중고딕"/>
      <a:font script="Hans" typeface="微软雅黑"/>
      <a:font script="Hant" typeface="微軟正黑體"/>
      <a:font script="Arab" typeface="Tahoma"/>
      <a:font script="Hebr" typeface="Gisha"/>
      <a:font script="Thai" typeface="DilleniaUPC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Verdana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</TotalTime>
  <Words>171</Words>
  <Application>Microsoft Office PowerPoint</Application>
  <PresentationFormat>自定义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Microsoft YaHei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lihongyi@nutstore.net</cp:lastModifiedBy>
  <cp:revision>65</cp:revision>
  <dcterms:created xsi:type="dcterms:W3CDTF">2010-04-12T23:12:02Z</dcterms:created>
  <dcterms:modified xsi:type="dcterms:W3CDTF">2018-12-21T10:08:29Z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