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FB7"/>
    <a:srgbClr val="B9D51F"/>
    <a:srgbClr val="45C1A4"/>
    <a:srgbClr val="F2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42" d="100"/>
          <a:sy n="142" d="100"/>
        </p:scale>
        <p:origin x="2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45C1A4"/>
              </a:solidFill>
            </a:ln>
          </c:spPr>
          <c:marker>
            <c:spPr>
              <a:solidFill>
                <a:srgbClr val="45C1A4"/>
              </a:solidFill>
              <a:ln>
                <a:solidFill>
                  <a:srgbClr val="45C1A4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6D-4879-A01C-AEBE7E1794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0E7FB7"/>
              </a:solidFill>
            </a:ln>
          </c:spPr>
          <c:marker>
            <c:spPr>
              <a:solidFill>
                <a:srgbClr val="0E7FB7"/>
              </a:solidFill>
              <a:ln>
                <a:solidFill>
                  <a:srgbClr val="0E7FB7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8</c:v>
                </c:pt>
                <c:pt idx="5">
                  <c:v>9</c:v>
                </c:pt>
                <c:pt idx="6">
                  <c:v>6</c:v>
                </c:pt>
                <c:pt idx="7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6D-4879-A01C-AEBE7E1794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B9D51F"/>
              </a:solidFill>
            </a:ln>
          </c:spPr>
          <c:marker>
            <c:spPr>
              <a:solidFill>
                <a:srgbClr val="B9D51F"/>
              </a:solidFill>
              <a:ln>
                <a:solidFill>
                  <a:srgbClr val="B9D51F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6D-4879-A01C-AEBE7E179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8637552"/>
        <c:axId val="538637944"/>
      </c:lineChart>
      <c:catAx>
        <c:axId val="53863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38637944"/>
        <c:crosses val="autoZero"/>
        <c:auto val="1"/>
        <c:lblAlgn val="ctr"/>
        <c:lblOffset val="100"/>
        <c:noMultiLvlLbl val="0"/>
      </c:catAx>
      <c:valAx>
        <c:axId val="5386379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538637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0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110276" y="361950"/>
            <a:ext cx="284725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3600" spc="-15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Open Sans" pitchFamily="34" charset="0"/>
              </a:rPr>
              <a:t>Another Income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58393"/>
            <a:ext cx="78486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06213186"/>
              </p:ext>
            </p:extLst>
          </p:nvPr>
        </p:nvGraphicFramePr>
        <p:xfrm>
          <a:off x="609600" y="1581150"/>
          <a:ext cx="6172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67600" y="1581150"/>
            <a:ext cx="425550" cy="411274"/>
          </a:xfrm>
          <a:prstGeom prst="roundRect">
            <a:avLst>
              <a:gd name="adj" fmla="val 9769"/>
            </a:avLst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67600" y="2767042"/>
            <a:ext cx="425550" cy="411274"/>
          </a:xfrm>
          <a:prstGeom prst="roundRect">
            <a:avLst>
              <a:gd name="adj" fmla="val 9769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67600" y="3925018"/>
            <a:ext cx="425550" cy="411274"/>
          </a:xfrm>
          <a:prstGeom prst="roundRect">
            <a:avLst>
              <a:gd name="adj" fmla="val 9769"/>
            </a:avLst>
          </a:prstGeom>
          <a:solidFill>
            <a:srgbClr val="B9D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59526" y="1898855"/>
            <a:ext cx="1841699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Tax Cut</a:t>
            </a:r>
            <a:endParaRPr lang="en-US" sz="105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9526" y="3084747"/>
            <a:ext cx="1841699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Interest</a:t>
            </a:r>
            <a:endParaRPr lang="en-US" sz="105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9526" y="4242723"/>
            <a:ext cx="1841699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>
                <a:solidFill>
                  <a:srgbClr val="B9D51F"/>
                </a:solidFill>
                <a:ea typeface="Open Sans" pitchFamily="34" charset="0"/>
                <a:cs typeface="Open Sans" pitchFamily="34" charset="0"/>
              </a:rPr>
              <a:t>Market Changing</a:t>
            </a:r>
            <a:endParaRPr lang="en-US" sz="105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6170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2" grpId="0">
        <p:bldAsOne/>
      </p:bldGraphic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43</Words>
  <Application>Microsoft Office PowerPoint</Application>
  <PresentationFormat>全屏显示(16:9)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lihongyi@nutstore.net</cp:lastModifiedBy>
  <cp:revision>556</cp:revision>
  <dcterms:created xsi:type="dcterms:W3CDTF">2014-03-20T10:23:30Z</dcterms:created>
  <dcterms:modified xsi:type="dcterms:W3CDTF">2018-12-21T10:09:05Z</dcterms:modified>
</cp:coreProperties>
</file>