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custDataLst>
    <p:tags r:id="rId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21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44" y="12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19848-911C-4F2D-94C4-C264C437AEBD}" type="datetimeFigureOut">
              <a:rPr lang="zh-CN" altLang="en-US" smtClean="0"/>
              <a:t>2018/12/21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8B731-ECD8-437C-87A3-0388041F84DB}" type="slidenum">
              <a:rPr lang="zh-CN" altLang="en-US" smtClean="0"/>
              <a:t>‹#›</a:t>
            </a:fld>
            <a:endParaRPr lang="zh-CN" altLang="en-US"/>
          </a:p>
        </p:txBody>
      </p:sp>
    </p:spTree>
    <p:extLst>
      <p:ext uri="{BB962C8B-B14F-4D97-AF65-F5344CB8AC3E}">
        <p14:creationId xmlns:p14="http://schemas.microsoft.com/office/powerpoint/2010/main" val="3524136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2132"/>
        </a:solidFill>
        <a:effectLst/>
      </p:bgPr>
    </p:bg>
    <p:spTree>
      <p:nvGrpSpPr>
        <p:cNvPr id="1" name=""/>
        <p:cNvGrpSpPr/>
        <p:nvPr/>
      </p:nvGrpSpPr>
      <p:grpSpPr>
        <a:xfrm>
          <a:off x="0" y="0"/>
          <a:ext cx="0" cy="0"/>
          <a:chOff x="0" y="0"/>
          <a:chExt cx="0" cy="0"/>
        </a:xfrm>
      </p:grpSpPr>
      <p:sp>
        <p:nvSpPr>
          <p:cNvPr id="119" name="文本框 118"/>
          <p:cNvSpPr txBox="1"/>
          <p:nvPr/>
        </p:nvSpPr>
        <p:spPr>
          <a:xfrm>
            <a:off x="263352" y="260648"/>
            <a:ext cx="3168352"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在这里添加标题</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120" name="文本框 119"/>
          <p:cNvSpPr txBox="1"/>
          <p:nvPr/>
        </p:nvSpPr>
        <p:spPr>
          <a:xfrm>
            <a:off x="263352" y="722313"/>
            <a:ext cx="3168352" cy="276999"/>
          </a:xfrm>
          <a:prstGeom prst="rect">
            <a:avLst/>
          </a:prstGeom>
          <a:noFill/>
        </p:spPr>
        <p:txBody>
          <a:bodyPr wrap="squar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Add the title in here</a:t>
            </a:r>
          </a:p>
        </p:txBody>
      </p:sp>
      <p:grpSp>
        <p:nvGrpSpPr>
          <p:cNvPr id="123" name="组合 122"/>
          <p:cNvGrpSpPr/>
          <p:nvPr/>
        </p:nvGrpSpPr>
        <p:grpSpPr>
          <a:xfrm>
            <a:off x="767408" y="1700785"/>
            <a:ext cx="2592288" cy="1887333"/>
            <a:chOff x="3287688" y="1814166"/>
            <a:chExt cx="2592288" cy="1887333"/>
          </a:xfrm>
        </p:grpSpPr>
        <p:sp>
          <p:nvSpPr>
            <p:cNvPr id="124" name="文本框 123"/>
            <p:cNvSpPr txBox="1"/>
            <p:nvPr/>
          </p:nvSpPr>
          <p:spPr>
            <a:xfrm>
              <a:off x="3287688" y="1814166"/>
              <a:ext cx="1113223" cy="507831"/>
            </a:xfrm>
            <a:prstGeom prst="rect">
              <a:avLst/>
            </a:prstGeom>
            <a:noFill/>
          </p:spPr>
          <p:txBody>
            <a:bodyPr wrap="square" rtlCol="0">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25" name="文本框 124"/>
            <p:cNvSpPr txBox="1"/>
            <p:nvPr/>
          </p:nvSpPr>
          <p:spPr>
            <a:xfrm>
              <a:off x="3287688" y="2224171"/>
              <a:ext cx="2592288" cy="1477328"/>
            </a:xfrm>
            <a:prstGeom prst="rect">
              <a:avLst/>
            </a:prstGeom>
            <a:noFill/>
          </p:spPr>
          <p:txBody>
            <a:bodyPr wrap="square" rtlCol="0">
              <a:spAutoFit/>
            </a:bodyPr>
            <a:lstStyle/>
            <a:p>
              <a:pPr>
                <a:lnSpc>
                  <a:spcPct val="150000"/>
                </a:lnSpc>
              </a:pPr>
              <a:r>
                <a:rPr lang="zh-CN" altLang="en-US" sz="1200" dirty="0">
                  <a:solidFill>
                    <a:schemeClr val="bg1">
                      <a:lumMod val="85000"/>
                    </a:schemeClr>
                  </a:solidFill>
                  <a:latin typeface="微软雅黑" panose="020B0503020204020204" pitchFamily="34" charset="-122"/>
                  <a:ea typeface="微软雅黑" panose="020B0503020204020204" pitchFamily="34" charset="-122"/>
                </a:rPr>
                <a:t>单击添加内容详情单击添加内容详情单击添加内容详情单击添加内容详情单击添加内容详情单击添加内容详情单击添加内容详情单击添加内容详情</a:t>
              </a:r>
              <a:endParaRPr lang="en-US" altLang="zh-CN" sz="1200" dirty="0">
                <a:solidFill>
                  <a:schemeClr val="bg1">
                    <a:lumMod val="85000"/>
                  </a:schemeClr>
                </a:solidFill>
                <a:latin typeface="微软雅黑" panose="020B0503020204020204" pitchFamily="34" charset="-122"/>
                <a:ea typeface="微软雅黑" panose="020B0503020204020204" pitchFamily="34" charset="-122"/>
              </a:endParaRPr>
            </a:p>
          </p:txBody>
        </p:sp>
      </p:grpSp>
      <p:grpSp>
        <p:nvGrpSpPr>
          <p:cNvPr id="126" name="组合 125"/>
          <p:cNvGrpSpPr/>
          <p:nvPr/>
        </p:nvGrpSpPr>
        <p:grpSpPr>
          <a:xfrm>
            <a:off x="1271463" y="3712825"/>
            <a:ext cx="1865107" cy="1056336"/>
            <a:chOff x="3287688" y="1814166"/>
            <a:chExt cx="1865107" cy="1056336"/>
          </a:xfrm>
        </p:grpSpPr>
        <p:sp>
          <p:nvSpPr>
            <p:cNvPr id="127" name="文本框 126"/>
            <p:cNvSpPr txBox="1"/>
            <p:nvPr/>
          </p:nvSpPr>
          <p:spPr>
            <a:xfrm>
              <a:off x="3287688" y="1814166"/>
              <a:ext cx="1113223" cy="507831"/>
            </a:xfrm>
            <a:prstGeom prst="rect">
              <a:avLst/>
            </a:prstGeom>
            <a:noFill/>
          </p:spPr>
          <p:txBody>
            <a:bodyPr wrap="square" rtlCol="0">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28" name="文本框 127"/>
            <p:cNvSpPr txBox="1"/>
            <p:nvPr/>
          </p:nvSpPr>
          <p:spPr>
            <a:xfrm>
              <a:off x="3287688" y="2224171"/>
              <a:ext cx="1865107" cy="646331"/>
            </a:xfrm>
            <a:prstGeom prst="rect">
              <a:avLst/>
            </a:prstGeom>
            <a:noFill/>
          </p:spPr>
          <p:txBody>
            <a:bodyPr wrap="square" rtlCol="0">
              <a:spAutoFit/>
            </a:bodyPr>
            <a:lstStyle/>
            <a:p>
              <a:pPr>
                <a:lnSpc>
                  <a:spcPct val="150000"/>
                </a:lnSpc>
              </a:pPr>
              <a:r>
                <a:rPr lang="zh-CN" altLang="en-US" sz="1200" dirty="0">
                  <a:solidFill>
                    <a:schemeClr val="bg1">
                      <a:lumMod val="85000"/>
                    </a:schemeClr>
                  </a:solidFill>
                  <a:latin typeface="微软雅黑" panose="020B0503020204020204" pitchFamily="34" charset="-122"/>
                  <a:ea typeface="微软雅黑" panose="020B0503020204020204" pitchFamily="34" charset="-122"/>
                </a:rPr>
                <a:t>单击添加内容详情单击添加内容详情</a:t>
              </a:r>
              <a:endParaRPr lang="en-US" altLang="zh-CN" sz="1200" dirty="0">
                <a:solidFill>
                  <a:schemeClr val="bg1">
                    <a:lumMod val="85000"/>
                  </a:schemeClr>
                </a:solidFill>
                <a:latin typeface="微软雅黑" panose="020B0503020204020204" pitchFamily="34" charset="-122"/>
                <a:ea typeface="微软雅黑" panose="020B0503020204020204" pitchFamily="34" charset="-122"/>
              </a:endParaRPr>
            </a:p>
          </p:txBody>
        </p:sp>
      </p:grpSp>
      <p:grpSp>
        <p:nvGrpSpPr>
          <p:cNvPr id="129" name="组合 128"/>
          <p:cNvGrpSpPr/>
          <p:nvPr/>
        </p:nvGrpSpPr>
        <p:grpSpPr>
          <a:xfrm>
            <a:off x="1271463" y="4866987"/>
            <a:ext cx="1865107" cy="1056336"/>
            <a:chOff x="3287688" y="1814166"/>
            <a:chExt cx="1865107" cy="1056336"/>
          </a:xfrm>
        </p:grpSpPr>
        <p:sp>
          <p:nvSpPr>
            <p:cNvPr id="130" name="文本框 129"/>
            <p:cNvSpPr txBox="1"/>
            <p:nvPr/>
          </p:nvSpPr>
          <p:spPr>
            <a:xfrm>
              <a:off x="3287688" y="1814166"/>
              <a:ext cx="1113223" cy="507831"/>
            </a:xfrm>
            <a:prstGeom prst="rect">
              <a:avLst/>
            </a:prstGeom>
            <a:noFill/>
          </p:spPr>
          <p:txBody>
            <a:bodyPr wrap="square" rtlCol="0">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31" name="文本框 130"/>
            <p:cNvSpPr txBox="1"/>
            <p:nvPr/>
          </p:nvSpPr>
          <p:spPr>
            <a:xfrm>
              <a:off x="3287688" y="2224171"/>
              <a:ext cx="1865107" cy="646331"/>
            </a:xfrm>
            <a:prstGeom prst="rect">
              <a:avLst/>
            </a:prstGeom>
            <a:noFill/>
          </p:spPr>
          <p:txBody>
            <a:bodyPr wrap="square" rtlCol="0">
              <a:spAutoFit/>
            </a:bodyPr>
            <a:lstStyle/>
            <a:p>
              <a:pPr>
                <a:lnSpc>
                  <a:spcPct val="150000"/>
                </a:lnSpc>
              </a:pPr>
              <a:r>
                <a:rPr lang="zh-CN" altLang="en-US" sz="1200" dirty="0">
                  <a:solidFill>
                    <a:schemeClr val="bg1">
                      <a:lumMod val="85000"/>
                    </a:schemeClr>
                  </a:solidFill>
                  <a:latin typeface="微软雅黑" panose="020B0503020204020204" pitchFamily="34" charset="-122"/>
                  <a:ea typeface="微软雅黑" panose="020B0503020204020204" pitchFamily="34" charset="-122"/>
                </a:rPr>
                <a:t>单击添加内容详情单击添加内容详情</a:t>
              </a:r>
              <a:endParaRPr lang="en-US" altLang="zh-CN" sz="1200" dirty="0">
                <a:solidFill>
                  <a:schemeClr val="bg1">
                    <a:lumMod val="85000"/>
                  </a:schemeClr>
                </a:solidFill>
                <a:latin typeface="微软雅黑" panose="020B0503020204020204" pitchFamily="34" charset="-122"/>
                <a:ea typeface="微软雅黑" panose="020B0503020204020204" pitchFamily="34" charset="-122"/>
              </a:endParaRPr>
            </a:p>
          </p:txBody>
        </p:sp>
      </p:grpSp>
      <p:grpSp>
        <p:nvGrpSpPr>
          <p:cNvPr id="132" name="组合 131"/>
          <p:cNvGrpSpPr/>
          <p:nvPr/>
        </p:nvGrpSpPr>
        <p:grpSpPr>
          <a:xfrm>
            <a:off x="834149" y="3821610"/>
            <a:ext cx="445476" cy="445476"/>
            <a:chOff x="811274" y="4265726"/>
            <a:chExt cx="445476" cy="445476"/>
          </a:xfrm>
        </p:grpSpPr>
        <p:sp>
          <p:nvSpPr>
            <p:cNvPr id="133" name="椭圆 132"/>
            <p:cNvSpPr/>
            <p:nvPr/>
          </p:nvSpPr>
          <p:spPr>
            <a:xfrm>
              <a:off x="811274" y="4265726"/>
              <a:ext cx="445476" cy="445476"/>
            </a:xfrm>
            <a:prstGeom prst="ellipse">
              <a:avLst/>
            </a:prstGeom>
            <a:solidFill>
              <a:srgbClr val="5298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34" name="Group 18"/>
            <p:cNvGrpSpPr>
              <a:grpSpLocks noChangeAspect="1"/>
            </p:cNvGrpSpPr>
            <p:nvPr/>
          </p:nvGrpSpPr>
          <p:grpSpPr bwMode="auto">
            <a:xfrm>
              <a:off x="929757" y="4378628"/>
              <a:ext cx="215064" cy="216000"/>
              <a:chOff x="4438" y="1747"/>
              <a:chExt cx="230" cy="231"/>
            </a:xfrm>
            <a:solidFill>
              <a:schemeClr val="tx1"/>
            </a:solidFill>
          </p:grpSpPr>
          <p:sp>
            <p:nvSpPr>
              <p:cNvPr id="135" name="Freeform 20"/>
              <p:cNvSpPr>
                <a:spLocks/>
              </p:cNvSpPr>
              <p:nvPr/>
            </p:nvSpPr>
            <p:spPr bwMode="auto">
              <a:xfrm>
                <a:off x="4465" y="1776"/>
                <a:ext cx="174" cy="176"/>
              </a:xfrm>
              <a:custGeom>
                <a:avLst/>
                <a:gdLst>
                  <a:gd name="T0" fmla="*/ 0 w 72"/>
                  <a:gd name="T1" fmla="*/ 49 h 72"/>
                  <a:gd name="T2" fmla="*/ 50 w 72"/>
                  <a:gd name="T3" fmla="*/ 0 h 72"/>
                  <a:gd name="T4" fmla="*/ 72 w 72"/>
                  <a:gd name="T5" fmla="*/ 22 h 72"/>
                  <a:gd name="T6" fmla="*/ 23 w 72"/>
                  <a:gd name="T7" fmla="*/ 72 h 72"/>
                  <a:gd name="T8" fmla="*/ 0 w 72"/>
                  <a:gd name="T9" fmla="*/ 49 h 72"/>
                </a:gdLst>
                <a:ahLst/>
                <a:cxnLst>
                  <a:cxn ang="0">
                    <a:pos x="T0" y="T1"/>
                  </a:cxn>
                  <a:cxn ang="0">
                    <a:pos x="T2" y="T3"/>
                  </a:cxn>
                  <a:cxn ang="0">
                    <a:pos x="T4" y="T5"/>
                  </a:cxn>
                  <a:cxn ang="0">
                    <a:pos x="T6" y="T7"/>
                  </a:cxn>
                  <a:cxn ang="0">
                    <a:pos x="T8" y="T9"/>
                  </a:cxn>
                </a:cxnLst>
                <a:rect l="0" t="0" r="r" b="b"/>
                <a:pathLst>
                  <a:path w="72" h="72">
                    <a:moveTo>
                      <a:pt x="0" y="49"/>
                    </a:moveTo>
                    <a:cubicBezTo>
                      <a:pt x="17" y="33"/>
                      <a:pt x="33" y="17"/>
                      <a:pt x="50" y="0"/>
                    </a:cubicBezTo>
                    <a:cubicBezTo>
                      <a:pt x="57" y="8"/>
                      <a:pt x="65" y="15"/>
                      <a:pt x="72" y="22"/>
                    </a:cubicBezTo>
                    <a:cubicBezTo>
                      <a:pt x="56" y="39"/>
                      <a:pt x="39" y="55"/>
                      <a:pt x="23" y="72"/>
                    </a:cubicBezTo>
                    <a:cubicBezTo>
                      <a:pt x="15" y="64"/>
                      <a:pt x="8" y="57"/>
                      <a:pt x="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1"/>
              <p:cNvSpPr>
                <a:spLocks/>
              </p:cNvSpPr>
              <p:nvPr/>
            </p:nvSpPr>
            <p:spPr bwMode="auto">
              <a:xfrm>
                <a:off x="4591" y="1747"/>
                <a:ext cx="77" cy="78"/>
              </a:xfrm>
              <a:custGeom>
                <a:avLst/>
                <a:gdLst>
                  <a:gd name="T0" fmla="*/ 23 w 32"/>
                  <a:gd name="T1" fmla="*/ 32 h 32"/>
                  <a:gd name="T2" fmla="*/ 0 w 32"/>
                  <a:gd name="T3" fmla="*/ 10 h 32"/>
                  <a:gd name="T4" fmla="*/ 0 w 32"/>
                  <a:gd name="T5" fmla="*/ 9 h 32"/>
                  <a:gd name="T6" fmla="*/ 7 w 32"/>
                  <a:gd name="T7" fmla="*/ 3 h 32"/>
                  <a:gd name="T8" fmla="*/ 13 w 32"/>
                  <a:gd name="T9" fmla="*/ 1 h 32"/>
                  <a:gd name="T10" fmla="*/ 16 w 32"/>
                  <a:gd name="T11" fmla="*/ 3 h 32"/>
                  <a:gd name="T12" fmla="*/ 29 w 32"/>
                  <a:gd name="T13" fmla="*/ 16 h 32"/>
                  <a:gd name="T14" fmla="*/ 30 w 32"/>
                  <a:gd name="T15" fmla="*/ 25 h 32"/>
                  <a:gd name="T16" fmla="*/ 23 w 32"/>
                  <a:gd name="T17" fmla="*/ 32 h 32"/>
                  <a:gd name="T18" fmla="*/ 23 w 32"/>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23" y="32"/>
                    </a:moveTo>
                    <a:cubicBezTo>
                      <a:pt x="15" y="25"/>
                      <a:pt x="8" y="17"/>
                      <a:pt x="0" y="10"/>
                    </a:cubicBezTo>
                    <a:cubicBezTo>
                      <a:pt x="0" y="10"/>
                      <a:pt x="0" y="9"/>
                      <a:pt x="0" y="9"/>
                    </a:cubicBezTo>
                    <a:cubicBezTo>
                      <a:pt x="2" y="7"/>
                      <a:pt x="5" y="5"/>
                      <a:pt x="7" y="3"/>
                    </a:cubicBezTo>
                    <a:cubicBezTo>
                      <a:pt x="9" y="1"/>
                      <a:pt x="11" y="0"/>
                      <a:pt x="13" y="1"/>
                    </a:cubicBezTo>
                    <a:cubicBezTo>
                      <a:pt x="14" y="2"/>
                      <a:pt x="15" y="2"/>
                      <a:pt x="16" y="3"/>
                    </a:cubicBezTo>
                    <a:cubicBezTo>
                      <a:pt x="20" y="7"/>
                      <a:pt x="25" y="12"/>
                      <a:pt x="29" y="16"/>
                    </a:cubicBezTo>
                    <a:cubicBezTo>
                      <a:pt x="32" y="19"/>
                      <a:pt x="32" y="23"/>
                      <a:pt x="30" y="25"/>
                    </a:cubicBezTo>
                    <a:cubicBezTo>
                      <a:pt x="27" y="27"/>
                      <a:pt x="25" y="30"/>
                      <a:pt x="23" y="32"/>
                    </a:cubicBezTo>
                    <a:cubicBezTo>
                      <a:pt x="23" y="32"/>
                      <a:pt x="23" y="32"/>
                      <a:pt x="2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2"/>
              <p:cNvSpPr>
                <a:spLocks/>
              </p:cNvSpPr>
              <p:nvPr/>
            </p:nvSpPr>
            <p:spPr bwMode="auto">
              <a:xfrm>
                <a:off x="4438" y="1903"/>
                <a:ext cx="75" cy="75"/>
              </a:xfrm>
              <a:custGeom>
                <a:avLst/>
                <a:gdLst>
                  <a:gd name="T0" fmla="*/ 9 w 31"/>
                  <a:gd name="T1" fmla="*/ 0 h 31"/>
                  <a:gd name="T2" fmla="*/ 31 w 31"/>
                  <a:gd name="T3" fmla="*/ 22 h 31"/>
                  <a:gd name="T4" fmla="*/ 0 w 31"/>
                  <a:gd name="T5" fmla="*/ 31 h 31"/>
                  <a:gd name="T6" fmla="*/ 9 w 31"/>
                  <a:gd name="T7" fmla="*/ 0 h 31"/>
                </a:gdLst>
                <a:ahLst/>
                <a:cxnLst>
                  <a:cxn ang="0">
                    <a:pos x="T0" y="T1"/>
                  </a:cxn>
                  <a:cxn ang="0">
                    <a:pos x="T2" y="T3"/>
                  </a:cxn>
                  <a:cxn ang="0">
                    <a:pos x="T4" y="T5"/>
                  </a:cxn>
                  <a:cxn ang="0">
                    <a:pos x="T6" y="T7"/>
                  </a:cxn>
                </a:cxnLst>
                <a:rect l="0" t="0" r="r" b="b"/>
                <a:pathLst>
                  <a:path w="31" h="31">
                    <a:moveTo>
                      <a:pt x="9" y="0"/>
                    </a:moveTo>
                    <a:cubicBezTo>
                      <a:pt x="16" y="7"/>
                      <a:pt x="24" y="15"/>
                      <a:pt x="31" y="22"/>
                    </a:cubicBezTo>
                    <a:cubicBezTo>
                      <a:pt x="21" y="25"/>
                      <a:pt x="10" y="28"/>
                      <a:pt x="0" y="31"/>
                    </a:cubicBezTo>
                    <a:cubicBezTo>
                      <a:pt x="3" y="21"/>
                      <a:pt x="6" y="1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38" name="组合 137"/>
          <p:cNvGrpSpPr/>
          <p:nvPr/>
        </p:nvGrpSpPr>
        <p:grpSpPr>
          <a:xfrm>
            <a:off x="834149" y="4929342"/>
            <a:ext cx="445476" cy="445476"/>
            <a:chOff x="777149" y="5001826"/>
            <a:chExt cx="445476" cy="445476"/>
          </a:xfrm>
        </p:grpSpPr>
        <p:sp>
          <p:nvSpPr>
            <p:cNvPr id="139" name="椭圆 138"/>
            <p:cNvSpPr/>
            <p:nvPr/>
          </p:nvSpPr>
          <p:spPr>
            <a:xfrm>
              <a:off x="777149" y="5001826"/>
              <a:ext cx="445476" cy="445476"/>
            </a:xfrm>
            <a:prstGeom prst="ellipse">
              <a:avLst/>
            </a:prstGeom>
            <a:solidFill>
              <a:srgbClr val="5298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40" name="Group 70"/>
            <p:cNvGrpSpPr>
              <a:grpSpLocks noChangeAspect="1"/>
            </p:cNvGrpSpPr>
            <p:nvPr/>
          </p:nvGrpSpPr>
          <p:grpSpPr bwMode="auto">
            <a:xfrm>
              <a:off x="916870" y="5115104"/>
              <a:ext cx="166034" cy="216000"/>
              <a:chOff x="1122" y="2793"/>
              <a:chExt cx="319" cy="415"/>
            </a:xfrm>
          </p:grpSpPr>
          <p:sp>
            <p:nvSpPr>
              <p:cNvPr id="141" name="Freeform 72"/>
              <p:cNvSpPr>
                <a:spLocks noEditPoints="1"/>
              </p:cNvSpPr>
              <p:nvPr/>
            </p:nvSpPr>
            <p:spPr bwMode="auto">
              <a:xfrm>
                <a:off x="1122" y="2793"/>
                <a:ext cx="319" cy="338"/>
              </a:xfrm>
              <a:custGeom>
                <a:avLst/>
                <a:gdLst>
                  <a:gd name="T0" fmla="*/ 110 w 133"/>
                  <a:gd name="T1" fmla="*/ 91 h 141"/>
                  <a:gd name="T2" fmla="*/ 117 w 133"/>
                  <a:gd name="T3" fmla="*/ 91 h 141"/>
                  <a:gd name="T4" fmla="*/ 117 w 133"/>
                  <a:gd name="T5" fmla="*/ 95 h 141"/>
                  <a:gd name="T6" fmla="*/ 120 w 133"/>
                  <a:gd name="T7" fmla="*/ 104 h 141"/>
                  <a:gd name="T8" fmla="*/ 132 w 133"/>
                  <a:gd name="T9" fmla="*/ 119 h 141"/>
                  <a:gd name="T10" fmla="*/ 133 w 133"/>
                  <a:gd name="T11" fmla="*/ 124 h 141"/>
                  <a:gd name="T12" fmla="*/ 133 w 133"/>
                  <a:gd name="T13" fmla="*/ 133 h 141"/>
                  <a:gd name="T14" fmla="*/ 125 w 133"/>
                  <a:gd name="T15" fmla="*/ 141 h 141"/>
                  <a:gd name="T16" fmla="*/ 124 w 133"/>
                  <a:gd name="T17" fmla="*/ 141 h 141"/>
                  <a:gd name="T18" fmla="*/ 10 w 133"/>
                  <a:gd name="T19" fmla="*/ 141 h 141"/>
                  <a:gd name="T20" fmla="*/ 1 w 133"/>
                  <a:gd name="T21" fmla="*/ 137 h 141"/>
                  <a:gd name="T22" fmla="*/ 0 w 133"/>
                  <a:gd name="T23" fmla="*/ 133 h 141"/>
                  <a:gd name="T24" fmla="*/ 0 w 133"/>
                  <a:gd name="T25" fmla="*/ 123 h 141"/>
                  <a:gd name="T26" fmla="*/ 2 w 133"/>
                  <a:gd name="T27" fmla="*/ 119 h 141"/>
                  <a:gd name="T28" fmla="*/ 16 w 133"/>
                  <a:gd name="T29" fmla="*/ 101 h 141"/>
                  <a:gd name="T30" fmla="*/ 16 w 133"/>
                  <a:gd name="T31" fmla="*/ 99 h 141"/>
                  <a:gd name="T32" fmla="*/ 16 w 133"/>
                  <a:gd name="T33" fmla="*/ 67 h 141"/>
                  <a:gd name="T34" fmla="*/ 23 w 133"/>
                  <a:gd name="T35" fmla="*/ 39 h 141"/>
                  <a:gd name="T36" fmla="*/ 49 w 133"/>
                  <a:gd name="T37" fmla="*/ 16 h 141"/>
                  <a:gd name="T38" fmla="*/ 51 w 133"/>
                  <a:gd name="T39" fmla="*/ 14 h 141"/>
                  <a:gd name="T40" fmla="*/ 69 w 133"/>
                  <a:gd name="T41" fmla="*/ 1 h 141"/>
                  <a:gd name="T42" fmla="*/ 83 w 133"/>
                  <a:gd name="T43" fmla="*/ 15 h 141"/>
                  <a:gd name="T44" fmla="*/ 84 w 133"/>
                  <a:gd name="T45" fmla="*/ 16 h 141"/>
                  <a:gd name="T46" fmla="*/ 97 w 133"/>
                  <a:gd name="T47" fmla="*/ 23 h 141"/>
                  <a:gd name="T48" fmla="*/ 115 w 133"/>
                  <a:gd name="T49" fmla="*/ 50 h 141"/>
                  <a:gd name="T50" fmla="*/ 117 w 133"/>
                  <a:gd name="T51" fmla="*/ 67 h 141"/>
                  <a:gd name="T52" fmla="*/ 117 w 133"/>
                  <a:gd name="T53" fmla="*/ 74 h 141"/>
                  <a:gd name="T54" fmla="*/ 117 w 133"/>
                  <a:gd name="T55" fmla="*/ 75 h 141"/>
                  <a:gd name="T56" fmla="*/ 110 w 133"/>
                  <a:gd name="T57" fmla="*/ 75 h 141"/>
                  <a:gd name="T58" fmla="*/ 110 w 133"/>
                  <a:gd name="T59" fmla="*/ 73 h 141"/>
                  <a:gd name="T60" fmla="*/ 110 w 133"/>
                  <a:gd name="T61" fmla="*/ 61 h 141"/>
                  <a:gd name="T62" fmla="*/ 99 w 133"/>
                  <a:gd name="T63" fmla="*/ 34 h 141"/>
                  <a:gd name="T64" fmla="*/ 72 w 133"/>
                  <a:gd name="T65" fmla="*/ 20 h 141"/>
                  <a:gd name="T66" fmla="*/ 47 w 133"/>
                  <a:gd name="T67" fmla="*/ 24 h 141"/>
                  <a:gd name="T68" fmla="*/ 27 w 133"/>
                  <a:gd name="T69" fmla="*/ 47 h 141"/>
                  <a:gd name="T70" fmla="*/ 23 w 133"/>
                  <a:gd name="T71" fmla="*/ 67 h 141"/>
                  <a:gd name="T72" fmla="*/ 23 w 133"/>
                  <a:gd name="T73" fmla="*/ 98 h 141"/>
                  <a:gd name="T74" fmla="*/ 21 w 133"/>
                  <a:gd name="T75" fmla="*/ 106 h 141"/>
                  <a:gd name="T76" fmla="*/ 8 w 133"/>
                  <a:gd name="T77" fmla="*/ 123 h 141"/>
                  <a:gd name="T78" fmla="*/ 7 w 133"/>
                  <a:gd name="T79" fmla="*/ 125 h 141"/>
                  <a:gd name="T80" fmla="*/ 7 w 133"/>
                  <a:gd name="T81" fmla="*/ 132 h 141"/>
                  <a:gd name="T82" fmla="*/ 10 w 133"/>
                  <a:gd name="T83" fmla="*/ 135 h 141"/>
                  <a:gd name="T84" fmla="*/ 88 w 133"/>
                  <a:gd name="T85" fmla="*/ 135 h 141"/>
                  <a:gd name="T86" fmla="*/ 124 w 133"/>
                  <a:gd name="T87" fmla="*/ 135 h 141"/>
                  <a:gd name="T88" fmla="*/ 126 w 133"/>
                  <a:gd name="T89" fmla="*/ 132 h 141"/>
                  <a:gd name="T90" fmla="*/ 126 w 133"/>
                  <a:gd name="T91" fmla="*/ 125 h 141"/>
                  <a:gd name="T92" fmla="*/ 126 w 133"/>
                  <a:gd name="T93" fmla="*/ 123 h 141"/>
                  <a:gd name="T94" fmla="*/ 112 w 133"/>
                  <a:gd name="T95" fmla="*/ 104 h 141"/>
                  <a:gd name="T96" fmla="*/ 110 w 133"/>
                  <a:gd name="T97" fmla="*/ 100 h 141"/>
                  <a:gd name="T98" fmla="*/ 110 w 133"/>
                  <a:gd name="T99" fmla="*/ 91 h 141"/>
                  <a:gd name="T100" fmla="*/ 58 w 133"/>
                  <a:gd name="T101" fmla="*/ 13 h 141"/>
                  <a:gd name="T102" fmla="*/ 67 w 133"/>
                  <a:gd name="T103" fmla="*/ 13 h 141"/>
                  <a:gd name="T104" fmla="*/ 76 w 133"/>
                  <a:gd name="T105" fmla="*/ 13 h 141"/>
                  <a:gd name="T106" fmla="*/ 67 w 133"/>
                  <a:gd name="T107" fmla="*/ 8 h 141"/>
                  <a:gd name="T108" fmla="*/ 58 w 133"/>
                  <a:gd name="T109" fmla="*/ 1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3" h="141">
                    <a:moveTo>
                      <a:pt x="110" y="91"/>
                    </a:moveTo>
                    <a:cubicBezTo>
                      <a:pt x="113" y="91"/>
                      <a:pt x="115" y="91"/>
                      <a:pt x="117" y="91"/>
                    </a:cubicBezTo>
                    <a:cubicBezTo>
                      <a:pt x="117" y="92"/>
                      <a:pt x="117" y="94"/>
                      <a:pt x="117" y="95"/>
                    </a:cubicBezTo>
                    <a:cubicBezTo>
                      <a:pt x="117" y="98"/>
                      <a:pt x="118" y="101"/>
                      <a:pt x="120" y="104"/>
                    </a:cubicBezTo>
                    <a:cubicBezTo>
                      <a:pt x="124" y="109"/>
                      <a:pt x="128" y="114"/>
                      <a:pt x="132" y="119"/>
                    </a:cubicBezTo>
                    <a:cubicBezTo>
                      <a:pt x="133" y="121"/>
                      <a:pt x="133" y="122"/>
                      <a:pt x="133" y="124"/>
                    </a:cubicBezTo>
                    <a:cubicBezTo>
                      <a:pt x="133" y="127"/>
                      <a:pt x="133" y="130"/>
                      <a:pt x="133" y="133"/>
                    </a:cubicBezTo>
                    <a:cubicBezTo>
                      <a:pt x="133" y="138"/>
                      <a:pt x="130" y="141"/>
                      <a:pt x="125" y="141"/>
                    </a:cubicBezTo>
                    <a:cubicBezTo>
                      <a:pt x="125" y="141"/>
                      <a:pt x="124" y="141"/>
                      <a:pt x="124" y="141"/>
                    </a:cubicBezTo>
                    <a:cubicBezTo>
                      <a:pt x="86" y="141"/>
                      <a:pt x="48" y="141"/>
                      <a:pt x="10" y="141"/>
                    </a:cubicBezTo>
                    <a:cubicBezTo>
                      <a:pt x="6" y="141"/>
                      <a:pt x="3" y="140"/>
                      <a:pt x="1" y="137"/>
                    </a:cubicBezTo>
                    <a:cubicBezTo>
                      <a:pt x="1" y="135"/>
                      <a:pt x="0" y="134"/>
                      <a:pt x="0" y="133"/>
                    </a:cubicBezTo>
                    <a:cubicBezTo>
                      <a:pt x="0" y="130"/>
                      <a:pt x="0" y="126"/>
                      <a:pt x="0" y="123"/>
                    </a:cubicBezTo>
                    <a:cubicBezTo>
                      <a:pt x="0" y="122"/>
                      <a:pt x="1" y="120"/>
                      <a:pt x="2" y="119"/>
                    </a:cubicBezTo>
                    <a:cubicBezTo>
                      <a:pt x="7" y="113"/>
                      <a:pt x="11" y="107"/>
                      <a:pt x="16" y="101"/>
                    </a:cubicBezTo>
                    <a:cubicBezTo>
                      <a:pt x="16" y="100"/>
                      <a:pt x="16" y="99"/>
                      <a:pt x="16" y="99"/>
                    </a:cubicBezTo>
                    <a:cubicBezTo>
                      <a:pt x="16" y="88"/>
                      <a:pt x="16" y="78"/>
                      <a:pt x="16" y="67"/>
                    </a:cubicBezTo>
                    <a:cubicBezTo>
                      <a:pt x="16" y="57"/>
                      <a:pt x="18" y="48"/>
                      <a:pt x="23" y="39"/>
                    </a:cubicBezTo>
                    <a:cubicBezTo>
                      <a:pt x="29" y="28"/>
                      <a:pt x="37" y="20"/>
                      <a:pt x="49" y="16"/>
                    </a:cubicBezTo>
                    <a:cubicBezTo>
                      <a:pt x="50" y="16"/>
                      <a:pt x="50" y="15"/>
                      <a:pt x="51" y="14"/>
                    </a:cubicBezTo>
                    <a:cubicBezTo>
                      <a:pt x="52" y="6"/>
                      <a:pt x="60" y="0"/>
                      <a:pt x="69" y="1"/>
                    </a:cubicBezTo>
                    <a:cubicBezTo>
                      <a:pt x="76" y="2"/>
                      <a:pt x="82" y="7"/>
                      <a:pt x="83" y="15"/>
                    </a:cubicBezTo>
                    <a:cubicBezTo>
                      <a:pt x="83" y="15"/>
                      <a:pt x="84" y="16"/>
                      <a:pt x="84" y="16"/>
                    </a:cubicBezTo>
                    <a:cubicBezTo>
                      <a:pt x="89" y="17"/>
                      <a:pt x="93" y="20"/>
                      <a:pt x="97" y="23"/>
                    </a:cubicBezTo>
                    <a:cubicBezTo>
                      <a:pt x="106" y="30"/>
                      <a:pt x="112" y="39"/>
                      <a:pt x="115" y="50"/>
                    </a:cubicBezTo>
                    <a:cubicBezTo>
                      <a:pt x="117" y="55"/>
                      <a:pt x="117" y="61"/>
                      <a:pt x="117" y="67"/>
                    </a:cubicBezTo>
                    <a:cubicBezTo>
                      <a:pt x="117" y="69"/>
                      <a:pt x="117" y="72"/>
                      <a:pt x="117" y="74"/>
                    </a:cubicBezTo>
                    <a:cubicBezTo>
                      <a:pt x="117" y="74"/>
                      <a:pt x="117" y="75"/>
                      <a:pt x="117" y="75"/>
                    </a:cubicBezTo>
                    <a:cubicBezTo>
                      <a:pt x="115" y="75"/>
                      <a:pt x="113" y="75"/>
                      <a:pt x="110" y="75"/>
                    </a:cubicBezTo>
                    <a:cubicBezTo>
                      <a:pt x="110" y="74"/>
                      <a:pt x="110" y="74"/>
                      <a:pt x="110" y="73"/>
                    </a:cubicBezTo>
                    <a:cubicBezTo>
                      <a:pt x="110" y="69"/>
                      <a:pt x="110" y="65"/>
                      <a:pt x="110" y="61"/>
                    </a:cubicBezTo>
                    <a:cubicBezTo>
                      <a:pt x="109" y="51"/>
                      <a:pt x="105" y="42"/>
                      <a:pt x="99" y="34"/>
                    </a:cubicBezTo>
                    <a:cubicBezTo>
                      <a:pt x="92" y="26"/>
                      <a:pt x="82" y="21"/>
                      <a:pt x="72" y="20"/>
                    </a:cubicBezTo>
                    <a:cubicBezTo>
                      <a:pt x="63" y="19"/>
                      <a:pt x="55" y="20"/>
                      <a:pt x="47" y="24"/>
                    </a:cubicBezTo>
                    <a:cubicBezTo>
                      <a:pt x="38" y="29"/>
                      <a:pt x="31" y="37"/>
                      <a:pt x="27" y="47"/>
                    </a:cubicBezTo>
                    <a:cubicBezTo>
                      <a:pt x="24" y="53"/>
                      <a:pt x="23" y="60"/>
                      <a:pt x="23" y="67"/>
                    </a:cubicBezTo>
                    <a:cubicBezTo>
                      <a:pt x="23" y="78"/>
                      <a:pt x="23" y="88"/>
                      <a:pt x="23" y="98"/>
                    </a:cubicBezTo>
                    <a:cubicBezTo>
                      <a:pt x="23" y="101"/>
                      <a:pt x="23" y="103"/>
                      <a:pt x="21" y="106"/>
                    </a:cubicBezTo>
                    <a:cubicBezTo>
                      <a:pt x="16" y="111"/>
                      <a:pt x="12" y="117"/>
                      <a:pt x="8" y="123"/>
                    </a:cubicBezTo>
                    <a:cubicBezTo>
                      <a:pt x="7" y="123"/>
                      <a:pt x="7" y="124"/>
                      <a:pt x="7" y="125"/>
                    </a:cubicBezTo>
                    <a:cubicBezTo>
                      <a:pt x="7" y="127"/>
                      <a:pt x="7" y="130"/>
                      <a:pt x="7" y="132"/>
                    </a:cubicBezTo>
                    <a:cubicBezTo>
                      <a:pt x="7" y="134"/>
                      <a:pt x="8" y="135"/>
                      <a:pt x="10" y="135"/>
                    </a:cubicBezTo>
                    <a:cubicBezTo>
                      <a:pt x="36" y="135"/>
                      <a:pt x="62" y="135"/>
                      <a:pt x="88" y="135"/>
                    </a:cubicBezTo>
                    <a:cubicBezTo>
                      <a:pt x="100" y="135"/>
                      <a:pt x="112" y="135"/>
                      <a:pt x="124" y="135"/>
                    </a:cubicBezTo>
                    <a:cubicBezTo>
                      <a:pt x="126" y="135"/>
                      <a:pt x="126" y="134"/>
                      <a:pt x="126" y="132"/>
                    </a:cubicBezTo>
                    <a:cubicBezTo>
                      <a:pt x="126" y="130"/>
                      <a:pt x="127" y="127"/>
                      <a:pt x="126" y="125"/>
                    </a:cubicBezTo>
                    <a:cubicBezTo>
                      <a:pt x="126" y="124"/>
                      <a:pt x="126" y="123"/>
                      <a:pt x="126" y="123"/>
                    </a:cubicBezTo>
                    <a:cubicBezTo>
                      <a:pt x="121" y="117"/>
                      <a:pt x="117" y="110"/>
                      <a:pt x="112" y="104"/>
                    </a:cubicBezTo>
                    <a:cubicBezTo>
                      <a:pt x="111" y="103"/>
                      <a:pt x="110" y="102"/>
                      <a:pt x="110" y="100"/>
                    </a:cubicBezTo>
                    <a:cubicBezTo>
                      <a:pt x="110" y="97"/>
                      <a:pt x="110" y="94"/>
                      <a:pt x="110" y="91"/>
                    </a:cubicBezTo>
                    <a:close/>
                    <a:moveTo>
                      <a:pt x="58" y="13"/>
                    </a:moveTo>
                    <a:cubicBezTo>
                      <a:pt x="61" y="13"/>
                      <a:pt x="64" y="13"/>
                      <a:pt x="67" y="13"/>
                    </a:cubicBezTo>
                    <a:cubicBezTo>
                      <a:pt x="70" y="13"/>
                      <a:pt x="73" y="13"/>
                      <a:pt x="76" y="13"/>
                    </a:cubicBezTo>
                    <a:cubicBezTo>
                      <a:pt x="75" y="10"/>
                      <a:pt x="71" y="8"/>
                      <a:pt x="67" y="8"/>
                    </a:cubicBezTo>
                    <a:cubicBezTo>
                      <a:pt x="63" y="8"/>
                      <a:pt x="59" y="10"/>
                      <a:pt x="58"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73"/>
              <p:cNvSpPr>
                <a:spLocks noEditPoints="1"/>
              </p:cNvSpPr>
              <p:nvPr/>
            </p:nvSpPr>
            <p:spPr bwMode="auto">
              <a:xfrm>
                <a:off x="1225" y="3138"/>
                <a:ext cx="113" cy="70"/>
              </a:xfrm>
              <a:custGeom>
                <a:avLst/>
                <a:gdLst>
                  <a:gd name="T0" fmla="*/ 24 w 47"/>
                  <a:gd name="T1" fmla="*/ 0 h 29"/>
                  <a:gd name="T2" fmla="*/ 41 w 47"/>
                  <a:gd name="T3" fmla="*/ 0 h 29"/>
                  <a:gd name="T4" fmla="*/ 47 w 47"/>
                  <a:gd name="T5" fmla="*/ 7 h 29"/>
                  <a:gd name="T6" fmla="*/ 20 w 47"/>
                  <a:gd name="T7" fmla="*/ 27 h 29"/>
                  <a:gd name="T8" fmla="*/ 1 w 47"/>
                  <a:gd name="T9" fmla="*/ 7 h 29"/>
                  <a:gd name="T10" fmla="*/ 7 w 47"/>
                  <a:gd name="T11" fmla="*/ 0 h 29"/>
                  <a:gd name="T12" fmla="*/ 24 w 47"/>
                  <a:gd name="T13" fmla="*/ 0 h 29"/>
                  <a:gd name="T14" fmla="*/ 8 w 47"/>
                  <a:gd name="T15" fmla="*/ 7 h 29"/>
                  <a:gd name="T16" fmla="*/ 25 w 47"/>
                  <a:gd name="T17" fmla="*/ 20 h 29"/>
                  <a:gd name="T18" fmla="*/ 40 w 47"/>
                  <a:gd name="T19" fmla="*/ 7 h 29"/>
                  <a:gd name="T20" fmla="*/ 8 w 47"/>
                  <a:gd name="T21"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29">
                    <a:moveTo>
                      <a:pt x="24" y="0"/>
                    </a:moveTo>
                    <a:cubicBezTo>
                      <a:pt x="30" y="0"/>
                      <a:pt x="35" y="0"/>
                      <a:pt x="41" y="0"/>
                    </a:cubicBezTo>
                    <a:cubicBezTo>
                      <a:pt x="45" y="0"/>
                      <a:pt x="47" y="3"/>
                      <a:pt x="47" y="7"/>
                    </a:cubicBezTo>
                    <a:cubicBezTo>
                      <a:pt x="45" y="19"/>
                      <a:pt x="33" y="29"/>
                      <a:pt x="20" y="27"/>
                    </a:cubicBezTo>
                    <a:cubicBezTo>
                      <a:pt x="10" y="25"/>
                      <a:pt x="2" y="17"/>
                      <a:pt x="1" y="7"/>
                    </a:cubicBezTo>
                    <a:cubicBezTo>
                      <a:pt x="0" y="3"/>
                      <a:pt x="2" y="0"/>
                      <a:pt x="7" y="0"/>
                    </a:cubicBezTo>
                    <a:cubicBezTo>
                      <a:pt x="12" y="0"/>
                      <a:pt x="18" y="0"/>
                      <a:pt x="24" y="0"/>
                    </a:cubicBezTo>
                    <a:close/>
                    <a:moveTo>
                      <a:pt x="8" y="7"/>
                    </a:moveTo>
                    <a:cubicBezTo>
                      <a:pt x="10" y="15"/>
                      <a:pt x="17" y="21"/>
                      <a:pt x="25" y="20"/>
                    </a:cubicBezTo>
                    <a:cubicBezTo>
                      <a:pt x="34" y="19"/>
                      <a:pt x="39" y="13"/>
                      <a:pt x="40" y="7"/>
                    </a:cubicBezTo>
                    <a:cubicBezTo>
                      <a:pt x="29" y="7"/>
                      <a:pt x="19" y="7"/>
                      <a:pt x="8"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43" name="组合 142"/>
          <p:cNvGrpSpPr/>
          <p:nvPr/>
        </p:nvGrpSpPr>
        <p:grpSpPr>
          <a:xfrm>
            <a:off x="3361184" y="854526"/>
            <a:ext cx="8454659" cy="5526802"/>
            <a:chOff x="3339530" y="854526"/>
            <a:chExt cx="8454659" cy="5526802"/>
          </a:xfrm>
        </p:grpSpPr>
        <p:sp>
          <p:nvSpPr>
            <p:cNvPr id="144" name="任意多边形 143"/>
            <p:cNvSpPr/>
            <p:nvPr/>
          </p:nvSpPr>
          <p:spPr>
            <a:xfrm>
              <a:off x="8762910" y="1663161"/>
              <a:ext cx="625019" cy="508889"/>
            </a:xfrm>
            <a:custGeom>
              <a:avLst/>
              <a:gdLst>
                <a:gd name="connsiteX0" fmla="*/ 0 w 720080"/>
                <a:gd name="connsiteY0" fmla="*/ 630040 h 720080"/>
                <a:gd name="connsiteX1" fmla="*/ 0 w 720080"/>
                <a:gd name="connsiteY1" fmla="*/ 90040 h 720080"/>
                <a:gd name="connsiteX2" fmla="*/ 94182 w 720080"/>
                <a:gd name="connsiteY2" fmla="*/ 90040 h 720080"/>
                <a:gd name="connsiteX3" fmla="*/ 94182 w 720080"/>
                <a:gd name="connsiteY3" fmla="*/ 0 h 720080"/>
                <a:gd name="connsiteX4" fmla="*/ 634182 w 720080"/>
                <a:gd name="connsiteY4" fmla="*/ 0 h 720080"/>
                <a:gd name="connsiteX5" fmla="*/ 634182 w 720080"/>
                <a:gd name="connsiteY5" fmla="*/ 90040 h 720080"/>
                <a:gd name="connsiteX6" fmla="*/ 720080 w 720080"/>
                <a:gd name="connsiteY6" fmla="*/ 90040 h 720080"/>
                <a:gd name="connsiteX7" fmla="*/ 720080 w 720080"/>
                <a:gd name="connsiteY7" fmla="*/ 630040 h 720080"/>
                <a:gd name="connsiteX8" fmla="*/ 634182 w 720080"/>
                <a:gd name="connsiteY8" fmla="*/ 630040 h 720080"/>
                <a:gd name="connsiteX9" fmla="*/ 634182 w 720080"/>
                <a:gd name="connsiteY9" fmla="*/ 720080 h 720080"/>
                <a:gd name="connsiteX10" fmla="*/ 94182 w 720080"/>
                <a:gd name="connsiteY10" fmla="*/ 720080 h 720080"/>
                <a:gd name="connsiteX11" fmla="*/ 94182 w 720080"/>
                <a:gd name="connsiteY11" fmla="*/ 63004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0080" h="720080">
                  <a:moveTo>
                    <a:pt x="0" y="630040"/>
                  </a:moveTo>
                  <a:lnTo>
                    <a:pt x="0" y="90040"/>
                  </a:lnTo>
                  <a:lnTo>
                    <a:pt x="94182" y="90040"/>
                  </a:lnTo>
                  <a:lnTo>
                    <a:pt x="94182" y="0"/>
                  </a:lnTo>
                  <a:lnTo>
                    <a:pt x="634182" y="0"/>
                  </a:lnTo>
                  <a:lnTo>
                    <a:pt x="634182" y="90040"/>
                  </a:lnTo>
                  <a:lnTo>
                    <a:pt x="720080" y="90040"/>
                  </a:lnTo>
                  <a:lnTo>
                    <a:pt x="720080" y="630040"/>
                  </a:lnTo>
                  <a:lnTo>
                    <a:pt x="634182" y="630040"/>
                  </a:lnTo>
                  <a:lnTo>
                    <a:pt x="634182" y="720080"/>
                  </a:lnTo>
                  <a:lnTo>
                    <a:pt x="94182" y="720080"/>
                  </a:lnTo>
                  <a:lnTo>
                    <a:pt x="94182" y="630040"/>
                  </a:lnTo>
                  <a:close/>
                </a:path>
              </a:pathLst>
            </a:custGeom>
            <a:solidFill>
              <a:srgbClr val="8AB832"/>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latin typeface="微软雅黑" panose="020B0503020204020204" pitchFamily="34" charset="-122"/>
                  <a:ea typeface="微软雅黑" panose="020B0503020204020204" pitchFamily="34" charset="-122"/>
                </a:rPr>
                <a:t>04</a:t>
              </a:r>
              <a:endParaRPr lang="zh-CN" altLang="en-US" b="1" dirty="0">
                <a:latin typeface="微软雅黑" panose="020B0503020204020204" pitchFamily="34" charset="-122"/>
                <a:ea typeface="微软雅黑" panose="020B0503020204020204" pitchFamily="34" charset="-122"/>
              </a:endParaRPr>
            </a:p>
          </p:txBody>
        </p:sp>
        <p:sp>
          <p:nvSpPr>
            <p:cNvPr id="145" name="椭圆 144"/>
            <p:cNvSpPr/>
            <p:nvPr/>
          </p:nvSpPr>
          <p:spPr>
            <a:xfrm>
              <a:off x="4616690" y="5443897"/>
              <a:ext cx="214592" cy="21459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6" name="椭圆 145"/>
            <p:cNvSpPr/>
            <p:nvPr/>
          </p:nvSpPr>
          <p:spPr>
            <a:xfrm>
              <a:off x="5840826" y="4341083"/>
              <a:ext cx="214592" cy="21459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7" name="椭圆 146"/>
            <p:cNvSpPr/>
            <p:nvPr/>
          </p:nvSpPr>
          <p:spPr>
            <a:xfrm>
              <a:off x="6992954" y="3107549"/>
              <a:ext cx="214592" cy="21459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8" name="椭圆 147"/>
            <p:cNvSpPr/>
            <p:nvPr/>
          </p:nvSpPr>
          <p:spPr>
            <a:xfrm>
              <a:off x="7927628" y="1581427"/>
              <a:ext cx="214592" cy="21459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49" name="直接连接符 148"/>
            <p:cNvCxnSpPr>
              <a:stCxn id="145" idx="3"/>
            </p:cNvCxnSpPr>
            <p:nvPr/>
          </p:nvCxnSpPr>
          <p:spPr>
            <a:xfrm flipH="1">
              <a:off x="4041823" y="5627063"/>
              <a:ext cx="606293" cy="223564"/>
            </a:xfrm>
            <a:prstGeom prst="line">
              <a:avLst/>
            </a:prstGeom>
            <a:ln w="28575">
              <a:solidFill>
                <a:srgbClr val="8CBC2F"/>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45" idx="7"/>
              <a:endCxn id="146" idx="3"/>
            </p:cNvCxnSpPr>
            <p:nvPr/>
          </p:nvCxnSpPr>
          <p:spPr>
            <a:xfrm flipV="1">
              <a:off x="4799856" y="4524249"/>
              <a:ext cx="1072396" cy="951074"/>
            </a:xfrm>
            <a:prstGeom prst="line">
              <a:avLst/>
            </a:prstGeom>
            <a:ln w="28575">
              <a:solidFill>
                <a:srgbClr val="8CBC2F"/>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46" idx="7"/>
              <a:endCxn id="147" idx="3"/>
            </p:cNvCxnSpPr>
            <p:nvPr/>
          </p:nvCxnSpPr>
          <p:spPr>
            <a:xfrm flipV="1">
              <a:off x="6023992" y="3290715"/>
              <a:ext cx="1000388" cy="1081794"/>
            </a:xfrm>
            <a:prstGeom prst="line">
              <a:avLst/>
            </a:prstGeom>
            <a:ln w="28575">
              <a:solidFill>
                <a:srgbClr val="8CBC2F"/>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47" idx="7"/>
              <a:endCxn id="148" idx="3"/>
            </p:cNvCxnSpPr>
            <p:nvPr/>
          </p:nvCxnSpPr>
          <p:spPr>
            <a:xfrm flipV="1">
              <a:off x="7176120" y="1764593"/>
              <a:ext cx="782934" cy="1374382"/>
            </a:xfrm>
            <a:prstGeom prst="line">
              <a:avLst/>
            </a:prstGeom>
            <a:ln w="28575">
              <a:solidFill>
                <a:srgbClr val="8CBC2F"/>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48" idx="7"/>
            </p:cNvCxnSpPr>
            <p:nvPr/>
          </p:nvCxnSpPr>
          <p:spPr>
            <a:xfrm flipV="1">
              <a:off x="8110794" y="1218807"/>
              <a:ext cx="466336" cy="394046"/>
            </a:xfrm>
            <a:prstGeom prst="line">
              <a:avLst/>
            </a:prstGeom>
            <a:ln w="28575">
              <a:solidFill>
                <a:srgbClr val="8CBC2F"/>
              </a:solidFill>
            </a:ln>
          </p:spPr>
          <p:style>
            <a:lnRef idx="1">
              <a:schemeClr val="accent1"/>
            </a:lnRef>
            <a:fillRef idx="0">
              <a:schemeClr val="accent1"/>
            </a:fillRef>
            <a:effectRef idx="0">
              <a:schemeClr val="accent1"/>
            </a:effectRef>
            <a:fontRef idx="minor">
              <a:schemeClr val="tx1"/>
            </a:fontRef>
          </p:style>
        </p:cxnSp>
        <p:sp>
          <p:nvSpPr>
            <p:cNvPr id="154" name="任意多边形 153"/>
            <p:cNvSpPr/>
            <p:nvPr/>
          </p:nvSpPr>
          <p:spPr>
            <a:xfrm>
              <a:off x="7833903" y="3190945"/>
              <a:ext cx="625019" cy="508889"/>
            </a:xfrm>
            <a:custGeom>
              <a:avLst/>
              <a:gdLst>
                <a:gd name="connsiteX0" fmla="*/ 0 w 720080"/>
                <a:gd name="connsiteY0" fmla="*/ 630040 h 720080"/>
                <a:gd name="connsiteX1" fmla="*/ 0 w 720080"/>
                <a:gd name="connsiteY1" fmla="*/ 90040 h 720080"/>
                <a:gd name="connsiteX2" fmla="*/ 94182 w 720080"/>
                <a:gd name="connsiteY2" fmla="*/ 90040 h 720080"/>
                <a:gd name="connsiteX3" fmla="*/ 94182 w 720080"/>
                <a:gd name="connsiteY3" fmla="*/ 0 h 720080"/>
                <a:gd name="connsiteX4" fmla="*/ 634182 w 720080"/>
                <a:gd name="connsiteY4" fmla="*/ 0 h 720080"/>
                <a:gd name="connsiteX5" fmla="*/ 634182 w 720080"/>
                <a:gd name="connsiteY5" fmla="*/ 90040 h 720080"/>
                <a:gd name="connsiteX6" fmla="*/ 720080 w 720080"/>
                <a:gd name="connsiteY6" fmla="*/ 90040 h 720080"/>
                <a:gd name="connsiteX7" fmla="*/ 720080 w 720080"/>
                <a:gd name="connsiteY7" fmla="*/ 630040 h 720080"/>
                <a:gd name="connsiteX8" fmla="*/ 634182 w 720080"/>
                <a:gd name="connsiteY8" fmla="*/ 630040 h 720080"/>
                <a:gd name="connsiteX9" fmla="*/ 634182 w 720080"/>
                <a:gd name="connsiteY9" fmla="*/ 720080 h 720080"/>
                <a:gd name="connsiteX10" fmla="*/ 94182 w 720080"/>
                <a:gd name="connsiteY10" fmla="*/ 720080 h 720080"/>
                <a:gd name="connsiteX11" fmla="*/ 94182 w 720080"/>
                <a:gd name="connsiteY11" fmla="*/ 63004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0080" h="720080">
                  <a:moveTo>
                    <a:pt x="0" y="630040"/>
                  </a:moveTo>
                  <a:lnTo>
                    <a:pt x="0" y="90040"/>
                  </a:lnTo>
                  <a:lnTo>
                    <a:pt x="94182" y="90040"/>
                  </a:lnTo>
                  <a:lnTo>
                    <a:pt x="94182" y="0"/>
                  </a:lnTo>
                  <a:lnTo>
                    <a:pt x="634182" y="0"/>
                  </a:lnTo>
                  <a:lnTo>
                    <a:pt x="634182" y="90040"/>
                  </a:lnTo>
                  <a:lnTo>
                    <a:pt x="720080" y="90040"/>
                  </a:lnTo>
                  <a:lnTo>
                    <a:pt x="720080" y="630040"/>
                  </a:lnTo>
                  <a:lnTo>
                    <a:pt x="634182" y="630040"/>
                  </a:lnTo>
                  <a:lnTo>
                    <a:pt x="634182" y="720080"/>
                  </a:lnTo>
                  <a:lnTo>
                    <a:pt x="94182" y="720080"/>
                  </a:lnTo>
                  <a:lnTo>
                    <a:pt x="94182" y="630040"/>
                  </a:lnTo>
                  <a:close/>
                </a:path>
              </a:pathLst>
            </a:custGeom>
            <a:solidFill>
              <a:srgbClr val="8AB832"/>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latin typeface="微软雅黑" panose="020B0503020204020204" pitchFamily="34" charset="-122"/>
                  <a:ea typeface="微软雅黑" panose="020B0503020204020204" pitchFamily="34" charset="-122"/>
                </a:rPr>
                <a:t>03</a:t>
              </a:r>
              <a:endParaRPr lang="zh-CN" altLang="en-US" b="1" dirty="0">
                <a:latin typeface="微软雅黑" panose="020B0503020204020204" pitchFamily="34" charset="-122"/>
                <a:ea typeface="微软雅黑" panose="020B0503020204020204" pitchFamily="34" charset="-122"/>
              </a:endParaRPr>
            </a:p>
          </p:txBody>
        </p:sp>
        <p:sp>
          <p:nvSpPr>
            <p:cNvPr id="155" name="任意多边形 154"/>
            <p:cNvSpPr/>
            <p:nvPr/>
          </p:nvSpPr>
          <p:spPr>
            <a:xfrm>
              <a:off x="6729249" y="4391096"/>
              <a:ext cx="625019" cy="508889"/>
            </a:xfrm>
            <a:custGeom>
              <a:avLst/>
              <a:gdLst>
                <a:gd name="connsiteX0" fmla="*/ 0 w 720080"/>
                <a:gd name="connsiteY0" fmla="*/ 630040 h 720080"/>
                <a:gd name="connsiteX1" fmla="*/ 0 w 720080"/>
                <a:gd name="connsiteY1" fmla="*/ 90040 h 720080"/>
                <a:gd name="connsiteX2" fmla="*/ 94182 w 720080"/>
                <a:gd name="connsiteY2" fmla="*/ 90040 h 720080"/>
                <a:gd name="connsiteX3" fmla="*/ 94182 w 720080"/>
                <a:gd name="connsiteY3" fmla="*/ 0 h 720080"/>
                <a:gd name="connsiteX4" fmla="*/ 634182 w 720080"/>
                <a:gd name="connsiteY4" fmla="*/ 0 h 720080"/>
                <a:gd name="connsiteX5" fmla="*/ 634182 w 720080"/>
                <a:gd name="connsiteY5" fmla="*/ 90040 h 720080"/>
                <a:gd name="connsiteX6" fmla="*/ 720080 w 720080"/>
                <a:gd name="connsiteY6" fmla="*/ 90040 h 720080"/>
                <a:gd name="connsiteX7" fmla="*/ 720080 w 720080"/>
                <a:gd name="connsiteY7" fmla="*/ 630040 h 720080"/>
                <a:gd name="connsiteX8" fmla="*/ 634182 w 720080"/>
                <a:gd name="connsiteY8" fmla="*/ 630040 h 720080"/>
                <a:gd name="connsiteX9" fmla="*/ 634182 w 720080"/>
                <a:gd name="connsiteY9" fmla="*/ 720080 h 720080"/>
                <a:gd name="connsiteX10" fmla="*/ 94182 w 720080"/>
                <a:gd name="connsiteY10" fmla="*/ 720080 h 720080"/>
                <a:gd name="connsiteX11" fmla="*/ 94182 w 720080"/>
                <a:gd name="connsiteY11" fmla="*/ 63004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0080" h="720080">
                  <a:moveTo>
                    <a:pt x="0" y="630040"/>
                  </a:moveTo>
                  <a:lnTo>
                    <a:pt x="0" y="90040"/>
                  </a:lnTo>
                  <a:lnTo>
                    <a:pt x="94182" y="90040"/>
                  </a:lnTo>
                  <a:lnTo>
                    <a:pt x="94182" y="0"/>
                  </a:lnTo>
                  <a:lnTo>
                    <a:pt x="634182" y="0"/>
                  </a:lnTo>
                  <a:lnTo>
                    <a:pt x="634182" y="90040"/>
                  </a:lnTo>
                  <a:lnTo>
                    <a:pt x="720080" y="90040"/>
                  </a:lnTo>
                  <a:lnTo>
                    <a:pt x="720080" y="630040"/>
                  </a:lnTo>
                  <a:lnTo>
                    <a:pt x="634182" y="630040"/>
                  </a:lnTo>
                  <a:lnTo>
                    <a:pt x="634182" y="720080"/>
                  </a:lnTo>
                  <a:lnTo>
                    <a:pt x="94182" y="720080"/>
                  </a:lnTo>
                  <a:lnTo>
                    <a:pt x="94182" y="630040"/>
                  </a:lnTo>
                  <a:close/>
                </a:path>
              </a:pathLst>
            </a:custGeom>
            <a:solidFill>
              <a:srgbClr val="8AB832"/>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latin typeface="微软雅黑" panose="020B0503020204020204" pitchFamily="34" charset="-122"/>
                  <a:ea typeface="微软雅黑" panose="020B0503020204020204" pitchFamily="34" charset="-122"/>
                </a:rPr>
                <a:t>02</a:t>
              </a:r>
              <a:endParaRPr lang="zh-CN" altLang="en-US" b="1" dirty="0">
                <a:latin typeface="微软雅黑" panose="020B0503020204020204" pitchFamily="34" charset="-122"/>
                <a:ea typeface="微软雅黑" panose="020B0503020204020204" pitchFamily="34" charset="-122"/>
              </a:endParaRPr>
            </a:p>
          </p:txBody>
        </p:sp>
        <p:sp>
          <p:nvSpPr>
            <p:cNvPr id="156" name="任意多边形 155"/>
            <p:cNvSpPr/>
            <p:nvPr/>
          </p:nvSpPr>
          <p:spPr>
            <a:xfrm>
              <a:off x="5488321" y="5600202"/>
              <a:ext cx="625019" cy="508889"/>
            </a:xfrm>
            <a:custGeom>
              <a:avLst/>
              <a:gdLst>
                <a:gd name="connsiteX0" fmla="*/ 0 w 720080"/>
                <a:gd name="connsiteY0" fmla="*/ 630040 h 720080"/>
                <a:gd name="connsiteX1" fmla="*/ 0 w 720080"/>
                <a:gd name="connsiteY1" fmla="*/ 90040 h 720080"/>
                <a:gd name="connsiteX2" fmla="*/ 94182 w 720080"/>
                <a:gd name="connsiteY2" fmla="*/ 90040 h 720080"/>
                <a:gd name="connsiteX3" fmla="*/ 94182 w 720080"/>
                <a:gd name="connsiteY3" fmla="*/ 0 h 720080"/>
                <a:gd name="connsiteX4" fmla="*/ 634182 w 720080"/>
                <a:gd name="connsiteY4" fmla="*/ 0 h 720080"/>
                <a:gd name="connsiteX5" fmla="*/ 634182 w 720080"/>
                <a:gd name="connsiteY5" fmla="*/ 90040 h 720080"/>
                <a:gd name="connsiteX6" fmla="*/ 720080 w 720080"/>
                <a:gd name="connsiteY6" fmla="*/ 90040 h 720080"/>
                <a:gd name="connsiteX7" fmla="*/ 720080 w 720080"/>
                <a:gd name="connsiteY7" fmla="*/ 630040 h 720080"/>
                <a:gd name="connsiteX8" fmla="*/ 634182 w 720080"/>
                <a:gd name="connsiteY8" fmla="*/ 630040 h 720080"/>
                <a:gd name="connsiteX9" fmla="*/ 634182 w 720080"/>
                <a:gd name="connsiteY9" fmla="*/ 720080 h 720080"/>
                <a:gd name="connsiteX10" fmla="*/ 94182 w 720080"/>
                <a:gd name="connsiteY10" fmla="*/ 720080 h 720080"/>
                <a:gd name="connsiteX11" fmla="*/ 94182 w 720080"/>
                <a:gd name="connsiteY11" fmla="*/ 63004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0080" h="720080">
                  <a:moveTo>
                    <a:pt x="0" y="630040"/>
                  </a:moveTo>
                  <a:lnTo>
                    <a:pt x="0" y="90040"/>
                  </a:lnTo>
                  <a:lnTo>
                    <a:pt x="94182" y="90040"/>
                  </a:lnTo>
                  <a:lnTo>
                    <a:pt x="94182" y="0"/>
                  </a:lnTo>
                  <a:lnTo>
                    <a:pt x="634182" y="0"/>
                  </a:lnTo>
                  <a:lnTo>
                    <a:pt x="634182" y="90040"/>
                  </a:lnTo>
                  <a:lnTo>
                    <a:pt x="720080" y="90040"/>
                  </a:lnTo>
                  <a:lnTo>
                    <a:pt x="720080" y="630040"/>
                  </a:lnTo>
                  <a:lnTo>
                    <a:pt x="634182" y="630040"/>
                  </a:lnTo>
                  <a:lnTo>
                    <a:pt x="634182" y="720080"/>
                  </a:lnTo>
                  <a:lnTo>
                    <a:pt x="94182" y="720080"/>
                  </a:lnTo>
                  <a:lnTo>
                    <a:pt x="94182" y="630040"/>
                  </a:lnTo>
                  <a:close/>
                </a:path>
              </a:pathLst>
            </a:custGeom>
            <a:solidFill>
              <a:srgbClr val="8AB832"/>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latin typeface="微软雅黑" panose="020B0503020204020204" pitchFamily="34" charset="-122"/>
                  <a:ea typeface="微软雅黑" panose="020B0503020204020204" pitchFamily="34" charset="-122"/>
                </a:rPr>
                <a:t>01</a:t>
              </a:r>
              <a:endParaRPr lang="zh-CN" altLang="en-US" b="1" dirty="0">
                <a:latin typeface="微软雅黑" panose="020B0503020204020204" pitchFamily="34" charset="-122"/>
                <a:ea typeface="微软雅黑" panose="020B0503020204020204" pitchFamily="34" charset="-122"/>
              </a:endParaRPr>
            </a:p>
          </p:txBody>
        </p:sp>
        <p:grpSp>
          <p:nvGrpSpPr>
            <p:cNvPr id="157" name="组合 156"/>
            <p:cNvGrpSpPr/>
            <p:nvPr/>
          </p:nvGrpSpPr>
          <p:grpSpPr>
            <a:xfrm>
              <a:off x="9547210" y="1405755"/>
              <a:ext cx="2246979" cy="1023699"/>
              <a:chOff x="3287688" y="1814166"/>
              <a:chExt cx="2246979" cy="1023699"/>
            </a:xfrm>
          </p:grpSpPr>
          <p:sp>
            <p:nvSpPr>
              <p:cNvPr id="179" name="文本框 178"/>
              <p:cNvSpPr txBox="1"/>
              <p:nvPr/>
            </p:nvSpPr>
            <p:spPr>
              <a:xfrm>
                <a:off x="3287688" y="1814166"/>
                <a:ext cx="1113223" cy="507831"/>
              </a:xfrm>
              <a:prstGeom prst="rect">
                <a:avLst/>
              </a:prstGeom>
              <a:noFill/>
            </p:spPr>
            <p:txBody>
              <a:bodyPr wrap="square" rtlCol="0">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80" name="文本框 179"/>
              <p:cNvSpPr txBox="1"/>
              <p:nvPr/>
            </p:nvSpPr>
            <p:spPr>
              <a:xfrm>
                <a:off x="3287688" y="2224171"/>
                <a:ext cx="2246979" cy="613694"/>
              </a:xfrm>
              <a:prstGeom prst="rect">
                <a:avLst/>
              </a:prstGeom>
              <a:noFill/>
            </p:spPr>
            <p:txBody>
              <a:bodyPr wrap="square" rtlCol="0">
                <a:spAutoFit/>
              </a:bodyPr>
              <a:lstStyle/>
              <a:p>
                <a:pPr>
                  <a:lnSpc>
                    <a:spcPct val="150000"/>
                  </a:lnSpc>
                </a:pPr>
                <a:r>
                  <a:rPr lang="zh-CN" altLang="en-US" sz="1200" dirty="0">
                    <a:solidFill>
                      <a:schemeClr val="bg1">
                        <a:lumMod val="85000"/>
                      </a:schemeClr>
                    </a:solidFill>
                    <a:latin typeface="微软雅黑" panose="020B0503020204020204" pitchFamily="34" charset="-122"/>
                    <a:ea typeface="微软雅黑" panose="020B0503020204020204" pitchFamily="34" charset="-122"/>
                  </a:rPr>
                  <a:t>单击添加内容详情单击添加内容详情单击添加内容详情</a:t>
                </a:r>
                <a:endParaRPr lang="en-US" altLang="zh-CN" sz="1200" dirty="0">
                  <a:solidFill>
                    <a:schemeClr val="bg1">
                      <a:lumMod val="85000"/>
                    </a:schemeClr>
                  </a:solidFill>
                  <a:latin typeface="微软雅黑" panose="020B0503020204020204" pitchFamily="34" charset="-122"/>
                  <a:ea typeface="微软雅黑" panose="020B0503020204020204" pitchFamily="34" charset="-122"/>
                </a:endParaRPr>
              </a:p>
            </p:txBody>
          </p:sp>
        </p:grpSp>
        <p:grpSp>
          <p:nvGrpSpPr>
            <p:cNvPr id="158" name="组合 157"/>
            <p:cNvGrpSpPr/>
            <p:nvPr/>
          </p:nvGrpSpPr>
          <p:grpSpPr>
            <a:xfrm>
              <a:off x="8565186" y="2947322"/>
              <a:ext cx="2246979" cy="1023699"/>
              <a:chOff x="3287688" y="1814166"/>
              <a:chExt cx="2246979" cy="1023699"/>
            </a:xfrm>
          </p:grpSpPr>
          <p:sp>
            <p:nvSpPr>
              <p:cNvPr id="177" name="文本框 176"/>
              <p:cNvSpPr txBox="1"/>
              <p:nvPr/>
            </p:nvSpPr>
            <p:spPr>
              <a:xfrm>
                <a:off x="3287688" y="1814166"/>
                <a:ext cx="1113223" cy="507831"/>
              </a:xfrm>
              <a:prstGeom prst="rect">
                <a:avLst/>
              </a:prstGeom>
              <a:noFill/>
            </p:spPr>
            <p:txBody>
              <a:bodyPr wrap="square" rtlCol="0">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78" name="文本框 177"/>
              <p:cNvSpPr txBox="1"/>
              <p:nvPr/>
            </p:nvSpPr>
            <p:spPr>
              <a:xfrm>
                <a:off x="3287688" y="2224171"/>
                <a:ext cx="2246979" cy="613694"/>
              </a:xfrm>
              <a:prstGeom prst="rect">
                <a:avLst/>
              </a:prstGeom>
              <a:noFill/>
            </p:spPr>
            <p:txBody>
              <a:bodyPr wrap="square" rtlCol="0">
                <a:spAutoFit/>
              </a:bodyPr>
              <a:lstStyle/>
              <a:p>
                <a:pPr>
                  <a:lnSpc>
                    <a:spcPct val="150000"/>
                  </a:lnSpc>
                </a:pPr>
                <a:r>
                  <a:rPr lang="zh-CN" altLang="en-US" sz="1200" dirty="0">
                    <a:solidFill>
                      <a:schemeClr val="bg1">
                        <a:lumMod val="85000"/>
                      </a:schemeClr>
                    </a:solidFill>
                    <a:latin typeface="微软雅黑" panose="020B0503020204020204" pitchFamily="34" charset="-122"/>
                    <a:ea typeface="微软雅黑" panose="020B0503020204020204" pitchFamily="34" charset="-122"/>
                  </a:rPr>
                  <a:t>单击添加内容详情单击添加内容详情单击添加内容详情</a:t>
                </a:r>
                <a:endParaRPr lang="en-US" altLang="zh-CN" sz="1200" dirty="0">
                  <a:solidFill>
                    <a:schemeClr val="bg1">
                      <a:lumMod val="85000"/>
                    </a:schemeClr>
                  </a:solidFill>
                  <a:latin typeface="微软雅黑" panose="020B0503020204020204" pitchFamily="34" charset="-122"/>
                  <a:ea typeface="微软雅黑" panose="020B0503020204020204" pitchFamily="34" charset="-122"/>
                </a:endParaRPr>
              </a:p>
            </p:txBody>
          </p:sp>
        </p:grpSp>
        <p:grpSp>
          <p:nvGrpSpPr>
            <p:cNvPr id="159" name="组合 158"/>
            <p:cNvGrpSpPr/>
            <p:nvPr/>
          </p:nvGrpSpPr>
          <p:grpSpPr>
            <a:xfrm>
              <a:off x="7535538" y="4109262"/>
              <a:ext cx="2246979" cy="1023699"/>
              <a:chOff x="3287688" y="1814166"/>
              <a:chExt cx="2246979" cy="1023699"/>
            </a:xfrm>
          </p:grpSpPr>
          <p:sp>
            <p:nvSpPr>
              <p:cNvPr id="175" name="文本框 174"/>
              <p:cNvSpPr txBox="1"/>
              <p:nvPr/>
            </p:nvSpPr>
            <p:spPr>
              <a:xfrm>
                <a:off x="3287688" y="1814166"/>
                <a:ext cx="1113223" cy="507831"/>
              </a:xfrm>
              <a:prstGeom prst="rect">
                <a:avLst/>
              </a:prstGeom>
              <a:noFill/>
            </p:spPr>
            <p:txBody>
              <a:bodyPr wrap="square" rtlCol="0">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76" name="文本框 175"/>
              <p:cNvSpPr txBox="1"/>
              <p:nvPr/>
            </p:nvSpPr>
            <p:spPr>
              <a:xfrm>
                <a:off x="3287688" y="2224171"/>
                <a:ext cx="2246979" cy="613694"/>
              </a:xfrm>
              <a:prstGeom prst="rect">
                <a:avLst/>
              </a:prstGeom>
              <a:noFill/>
            </p:spPr>
            <p:txBody>
              <a:bodyPr wrap="square" rtlCol="0">
                <a:spAutoFit/>
              </a:bodyPr>
              <a:lstStyle/>
              <a:p>
                <a:pPr>
                  <a:lnSpc>
                    <a:spcPct val="150000"/>
                  </a:lnSpc>
                </a:pPr>
                <a:r>
                  <a:rPr lang="zh-CN" altLang="en-US" sz="1200" dirty="0">
                    <a:solidFill>
                      <a:schemeClr val="bg1">
                        <a:lumMod val="85000"/>
                      </a:schemeClr>
                    </a:solidFill>
                    <a:latin typeface="微软雅黑" panose="020B0503020204020204" pitchFamily="34" charset="-122"/>
                    <a:ea typeface="微软雅黑" panose="020B0503020204020204" pitchFamily="34" charset="-122"/>
                  </a:rPr>
                  <a:t>单击添加内容详情单击添加内容详情单击添加内容详情</a:t>
                </a:r>
                <a:endParaRPr lang="en-US" altLang="zh-CN" sz="1200" dirty="0">
                  <a:solidFill>
                    <a:schemeClr val="bg1">
                      <a:lumMod val="85000"/>
                    </a:schemeClr>
                  </a:solidFill>
                  <a:latin typeface="微软雅黑" panose="020B0503020204020204" pitchFamily="34" charset="-122"/>
                  <a:ea typeface="微软雅黑" panose="020B0503020204020204" pitchFamily="34" charset="-122"/>
                </a:endParaRPr>
              </a:p>
            </p:txBody>
          </p:sp>
        </p:grpSp>
        <p:grpSp>
          <p:nvGrpSpPr>
            <p:cNvPr id="160" name="组合 159"/>
            <p:cNvGrpSpPr/>
            <p:nvPr/>
          </p:nvGrpSpPr>
          <p:grpSpPr>
            <a:xfrm>
              <a:off x="6258770" y="5342796"/>
              <a:ext cx="2246979" cy="1023699"/>
              <a:chOff x="3287688" y="1814166"/>
              <a:chExt cx="2246979" cy="1023699"/>
            </a:xfrm>
          </p:grpSpPr>
          <p:sp>
            <p:nvSpPr>
              <p:cNvPr id="173" name="文本框 172"/>
              <p:cNvSpPr txBox="1"/>
              <p:nvPr/>
            </p:nvSpPr>
            <p:spPr>
              <a:xfrm>
                <a:off x="3287688" y="1814166"/>
                <a:ext cx="1113223" cy="507831"/>
              </a:xfrm>
              <a:prstGeom prst="rect">
                <a:avLst/>
              </a:prstGeom>
              <a:noFill/>
            </p:spPr>
            <p:txBody>
              <a:bodyPr wrap="square" rtlCol="0">
                <a:spAutoFit/>
              </a:bodyPr>
              <a:lstStyle/>
              <a:p>
                <a:pP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74" name="文本框 173"/>
              <p:cNvSpPr txBox="1"/>
              <p:nvPr/>
            </p:nvSpPr>
            <p:spPr>
              <a:xfrm>
                <a:off x="3287688" y="2224171"/>
                <a:ext cx="2246979" cy="613694"/>
              </a:xfrm>
              <a:prstGeom prst="rect">
                <a:avLst/>
              </a:prstGeom>
              <a:noFill/>
            </p:spPr>
            <p:txBody>
              <a:bodyPr wrap="square" rtlCol="0">
                <a:spAutoFit/>
              </a:bodyPr>
              <a:lstStyle/>
              <a:p>
                <a:pPr>
                  <a:lnSpc>
                    <a:spcPct val="150000"/>
                  </a:lnSpc>
                </a:pPr>
                <a:r>
                  <a:rPr lang="zh-CN" altLang="en-US" sz="1200" dirty="0">
                    <a:solidFill>
                      <a:schemeClr val="bg1">
                        <a:lumMod val="85000"/>
                      </a:schemeClr>
                    </a:solidFill>
                    <a:latin typeface="微软雅黑" panose="020B0503020204020204" pitchFamily="34" charset="-122"/>
                    <a:ea typeface="微软雅黑" panose="020B0503020204020204" pitchFamily="34" charset="-122"/>
                  </a:rPr>
                  <a:t>单击添加内容详情单击添加内容详情单击添加内容详情</a:t>
                </a:r>
                <a:endParaRPr lang="en-US" altLang="zh-CN" sz="1200" dirty="0">
                  <a:solidFill>
                    <a:schemeClr val="bg1">
                      <a:lumMod val="85000"/>
                    </a:schemeClr>
                  </a:solidFill>
                  <a:latin typeface="微软雅黑" panose="020B0503020204020204" pitchFamily="34" charset="-122"/>
                  <a:ea typeface="微软雅黑" panose="020B0503020204020204" pitchFamily="34" charset="-122"/>
                </a:endParaRPr>
              </a:p>
            </p:txBody>
          </p:sp>
        </p:grpSp>
        <p:cxnSp>
          <p:nvCxnSpPr>
            <p:cNvPr id="161" name="直接连接符 160"/>
            <p:cNvCxnSpPr>
              <a:stCxn id="148" idx="5"/>
            </p:cNvCxnSpPr>
            <p:nvPr/>
          </p:nvCxnSpPr>
          <p:spPr>
            <a:xfrm>
              <a:off x="8110794" y="1764593"/>
              <a:ext cx="642030" cy="6648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8752824" y="2429454"/>
              <a:ext cx="286505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47" idx="5"/>
            </p:cNvCxnSpPr>
            <p:nvPr/>
          </p:nvCxnSpPr>
          <p:spPr>
            <a:xfrm>
              <a:off x="7176120" y="3290715"/>
              <a:ext cx="648880" cy="68030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7825000" y="3961629"/>
              <a:ext cx="2832638" cy="93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46" idx="5"/>
            </p:cNvCxnSpPr>
            <p:nvPr/>
          </p:nvCxnSpPr>
          <p:spPr>
            <a:xfrm>
              <a:off x="6023992" y="4524249"/>
              <a:ext cx="627714" cy="69793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6651706" y="5218543"/>
              <a:ext cx="27191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145" idx="5"/>
            </p:cNvCxnSpPr>
            <p:nvPr/>
          </p:nvCxnSpPr>
          <p:spPr>
            <a:xfrm>
              <a:off x="4799856" y="5627063"/>
              <a:ext cx="606293" cy="7394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5406149" y="6381328"/>
              <a:ext cx="300451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9" name="矩形标注 168"/>
            <p:cNvSpPr/>
            <p:nvPr/>
          </p:nvSpPr>
          <p:spPr>
            <a:xfrm>
              <a:off x="3339530" y="4720576"/>
              <a:ext cx="1463531" cy="410005"/>
            </a:xfrm>
            <a:prstGeom prst="wedgeRectCallout">
              <a:avLst>
                <a:gd name="adj1" fmla="val 35823"/>
                <a:gd name="adj2" fmla="val 118256"/>
              </a:avLst>
            </a:prstGeom>
            <a:solidFill>
              <a:srgbClr val="0296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latin typeface="微软雅黑" panose="020B0503020204020204" pitchFamily="34" charset="-122"/>
                  <a:ea typeface="微软雅黑" panose="020B0503020204020204" pitchFamily="34" charset="-122"/>
                </a:rPr>
                <a:t>2013</a:t>
              </a:r>
              <a:endParaRPr lang="zh-CN" altLang="en-US" dirty="0">
                <a:latin typeface="微软雅黑" panose="020B0503020204020204" pitchFamily="34" charset="-122"/>
                <a:ea typeface="微软雅黑" panose="020B0503020204020204" pitchFamily="34" charset="-122"/>
              </a:endParaRPr>
            </a:p>
          </p:txBody>
        </p:sp>
        <p:sp>
          <p:nvSpPr>
            <p:cNvPr id="170" name="矩形标注 169"/>
            <p:cNvSpPr/>
            <p:nvPr/>
          </p:nvSpPr>
          <p:spPr>
            <a:xfrm>
              <a:off x="4591887" y="3610897"/>
              <a:ext cx="1463531" cy="410005"/>
            </a:xfrm>
            <a:prstGeom prst="wedgeRectCallout">
              <a:avLst>
                <a:gd name="adj1" fmla="val 35823"/>
                <a:gd name="adj2" fmla="val 118256"/>
              </a:avLst>
            </a:prstGeom>
            <a:solidFill>
              <a:srgbClr val="0296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latin typeface="微软雅黑" panose="020B0503020204020204" pitchFamily="34" charset="-122"/>
                  <a:ea typeface="微软雅黑" panose="020B0503020204020204" pitchFamily="34" charset="-122"/>
                </a:rPr>
                <a:t>2014</a:t>
              </a:r>
              <a:endParaRPr lang="zh-CN" altLang="en-US" dirty="0">
                <a:latin typeface="微软雅黑" panose="020B0503020204020204" pitchFamily="34" charset="-122"/>
                <a:ea typeface="微软雅黑" panose="020B0503020204020204" pitchFamily="34" charset="-122"/>
              </a:endParaRPr>
            </a:p>
          </p:txBody>
        </p:sp>
        <p:sp>
          <p:nvSpPr>
            <p:cNvPr id="171" name="矩形标注 170"/>
            <p:cNvSpPr/>
            <p:nvPr/>
          </p:nvSpPr>
          <p:spPr>
            <a:xfrm>
              <a:off x="5733549" y="2386038"/>
              <a:ext cx="1463531" cy="410005"/>
            </a:xfrm>
            <a:prstGeom prst="wedgeRectCallout">
              <a:avLst>
                <a:gd name="adj1" fmla="val 35823"/>
                <a:gd name="adj2" fmla="val 118256"/>
              </a:avLst>
            </a:prstGeom>
            <a:solidFill>
              <a:srgbClr val="0296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latin typeface="微软雅黑" panose="020B0503020204020204" pitchFamily="34" charset="-122"/>
                  <a:ea typeface="微软雅黑" panose="020B0503020204020204" pitchFamily="34" charset="-122"/>
                </a:rPr>
                <a:t>2015</a:t>
              </a:r>
              <a:endParaRPr lang="zh-CN" altLang="en-US" dirty="0">
                <a:latin typeface="微软雅黑" panose="020B0503020204020204" pitchFamily="34" charset="-122"/>
                <a:ea typeface="微软雅黑" panose="020B0503020204020204" pitchFamily="34" charset="-122"/>
              </a:endParaRPr>
            </a:p>
          </p:txBody>
        </p:sp>
        <p:sp>
          <p:nvSpPr>
            <p:cNvPr id="172" name="矩形标注 171"/>
            <p:cNvSpPr/>
            <p:nvPr/>
          </p:nvSpPr>
          <p:spPr>
            <a:xfrm>
              <a:off x="6681790" y="854526"/>
              <a:ext cx="1463531" cy="410005"/>
            </a:xfrm>
            <a:prstGeom prst="wedgeRectCallout">
              <a:avLst>
                <a:gd name="adj1" fmla="val 35823"/>
                <a:gd name="adj2" fmla="val 118256"/>
              </a:avLst>
            </a:prstGeom>
            <a:solidFill>
              <a:srgbClr val="02967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latin typeface="微软雅黑" panose="020B0503020204020204" pitchFamily="34" charset="-122"/>
                  <a:ea typeface="微软雅黑" panose="020B0503020204020204" pitchFamily="34" charset="-122"/>
                </a:rPr>
                <a:t>2016</a:t>
              </a: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833982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ab3d8c878c6ecb73e8e4f474375278cdf292d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127</Words>
  <Application>Microsoft Office PowerPoint</Application>
  <PresentationFormat>宽屏</PresentationFormat>
  <Paragraphs>24</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微软雅黑</vt:lpstr>
      <vt:lpstr>Arial</vt:lpstr>
      <vt:lpstr>Calibri</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lihongyi@nutstore.net</cp:lastModifiedBy>
  <cp:revision>14</cp:revision>
  <dcterms:created xsi:type="dcterms:W3CDTF">2015-08-10T09:48:12Z</dcterms:created>
  <dcterms:modified xsi:type="dcterms:W3CDTF">2018-12-21T09:07:48Z</dcterms:modified>
</cp:coreProperties>
</file>