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4" r:id="rId4"/>
    <p:sldMasterId id="2147493504" r:id="rId5"/>
    <p:sldMasterId id="2147493517" r:id="rId6"/>
  </p:sldMasterIdLst>
  <p:notesMasterIdLst>
    <p:notesMasterId r:id="rId10"/>
  </p:notesMasterIdLst>
  <p:sldIdLst>
    <p:sldId id="271" r:id="rId7"/>
    <p:sldId id="267" r:id="rId8"/>
    <p:sldId id="268" r:id="rId9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69" autoAdjust="0"/>
    <p:restoredTop sz="94629"/>
  </p:normalViewPr>
  <p:slideViewPr>
    <p:cSldViewPr snapToGrid="0" snapToObjects="1">
      <p:cViewPr varScale="1">
        <p:scale>
          <a:sx n="99" d="100"/>
          <a:sy n="99" d="100"/>
        </p:scale>
        <p:origin x="90" y="270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27BA4-2975-42D1-9539-D7F0D958AFF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7C9F-3B30-4FA0-A00F-EBED7F8B8F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Template/Home.shtml" TargetMode="External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294256" y="6066367"/>
            <a:ext cx="1587707" cy="51858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r>
              <a:rPr kumimoji="1" lang="en-US" altLang="zh-CN" dirty="0"/>
              <a:t>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18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4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019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365125"/>
            <a:ext cx="262924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365125"/>
            <a:ext cx="7735307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46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</a:endParaRPr>
          </a:p>
        </p:txBody>
      </p:sp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294256" y="6066367"/>
            <a:ext cx="1587707" cy="51858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r>
              <a:rPr kumimoji="1" lang="en-US" altLang="zh-CN" dirty="0"/>
              <a:t>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white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616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199" y="3602037"/>
            <a:ext cx="9145191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142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44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440661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67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标注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2858045" y="841948"/>
            <a:ext cx="1336033" cy="329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字体使用 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行距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声明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395623" y="841948"/>
            <a:ext cx="3612598" cy="3825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英文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Century Gothic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中文 微软雅黑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正文 </a:t>
            </a:r>
            <a:r>
              <a:rPr lang="en-US" altLang="zh-CN" sz="1333" dirty="0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333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cn.bing.com</a:t>
            </a: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互联网是一个开放共享的平台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Office</a:t>
            </a:r>
            <a:r>
              <a:rPr lang="en-US" altLang="zh-CN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PLUS </a:t>
            </a: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部分设计灵感与元素来源于网络</a:t>
            </a:r>
          </a:p>
          <a:p>
            <a:pPr defTabSz="609585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Century Gothic"/>
                <a:ea typeface="微软雅黑" panose="020B0503020204020204" pitchFamily="34" charset="-122"/>
              </a:rPr>
              <a:t>如有建议请联系officeplus@microsoft.com</a:t>
            </a:r>
            <a:endParaRPr lang="en-US" altLang="zh-CN" sz="1333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440661" y="182445"/>
            <a:ext cx="81624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67" dirty="0" err="1">
                <a:solidFill>
                  <a:srgbClr val="FFFFFF"/>
                </a:solidFill>
                <a:latin typeface="Segoe UI Light"/>
                <a:ea typeface="微软雅黑" panose="020B0503020204020204" pitchFamily="34" charset="-122"/>
                <a:cs typeface="Segoe UI Light"/>
              </a:rPr>
              <a:t>OfficePLUS</a:t>
            </a:r>
            <a:endParaRPr lang="zh-CN" altLang="en-US" sz="1067" dirty="0">
              <a:solidFill>
                <a:srgbClr val="FFFFFF"/>
              </a:solidFill>
              <a:latin typeface="Segoe UI Light"/>
              <a:ea typeface="微软雅黑" panose="020B0503020204020204" pitchFamily="34" charset="-122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2084587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49" y="2694893"/>
            <a:ext cx="4237756" cy="558113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3905382" y="4321172"/>
            <a:ext cx="4384534" cy="365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777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点击</a:t>
            </a:r>
            <a:r>
              <a:rPr kumimoji="1" lang="en-US" altLang="zh-CN" sz="1777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Logo</a:t>
            </a:r>
            <a:r>
              <a:rPr kumimoji="1" lang="zh-CN" altLang="en-US" sz="1777" dirty="0">
                <a:solidFill>
                  <a:srgbClr val="000000"/>
                </a:solidFill>
                <a:latin typeface="Century Gothic"/>
                <a:ea typeface="微软雅黑" panose="020B0503020204020204" pitchFamily="34" charset="-122"/>
              </a:rPr>
              <a:t>获取更多优质模板（放映模式）</a:t>
            </a:r>
          </a:p>
        </p:txBody>
      </p:sp>
    </p:spTree>
    <p:extLst>
      <p:ext uri="{BB962C8B-B14F-4D97-AF65-F5344CB8AC3E}">
        <p14:creationId xmlns:p14="http://schemas.microsoft.com/office/powerpoint/2010/main" val="68530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7" y="365125"/>
            <a:ext cx="1051697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899" y="1681163"/>
            <a:ext cx="51584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899" y="2505075"/>
            <a:ext cx="515845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05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05" y="2505075"/>
            <a:ext cx="5183863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701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30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1122363"/>
            <a:ext cx="91451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3602038"/>
            <a:ext cx="91451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141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937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7" y="457200"/>
            <a:ext cx="39327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97" y="2057401"/>
            <a:ext cx="39327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447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97" y="457200"/>
            <a:ext cx="39327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97" y="2057401"/>
            <a:ext cx="39327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021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105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6037" y="365126"/>
            <a:ext cx="2629242" cy="5811839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310" y="365126"/>
            <a:ext cx="7735307" cy="5811839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3087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329232"/>
            <a:ext cx="505738" cy="1528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3" name="图片占位符 8"/>
          <p:cNvSpPr>
            <a:spLocks noGrp="1"/>
          </p:cNvSpPr>
          <p:nvPr>
            <p:ph type="pic" sz="quarter" idx="10" hasCustomPrompt="1"/>
          </p:nvPr>
        </p:nvSpPr>
        <p:spPr>
          <a:xfrm>
            <a:off x="294256" y="6066367"/>
            <a:ext cx="1587707" cy="51858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solidFill>
                  <a:srgbClr val="000000"/>
                </a:solidFill>
              </a:defRPr>
            </a:lvl1pPr>
          </a:lstStyle>
          <a:p>
            <a:r>
              <a:rPr kumimoji="1" lang="en-US" altLang="zh-CN" dirty="0"/>
              <a:t>PIC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600040" y="118003"/>
            <a:ext cx="5292400" cy="575733"/>
          </a:xfrm>
          <a:prstGeom prst="rect">
            <a:avLst/>
          </a:prstGeom>
        </p:spPr>
        <p:txBody>
          <a:bodyPr vert="horz" anchor="ctr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5" name="矩形 4"/>
          <p:cNvSpPr/>
          <p:nvPr userDrawn="1"/>
        </p:nvSpPr>
        <p:spPr>
          <a:xfrm>
            <a:off x="10867497" y="6231874"/>
            <a:ext cx="952668" cy="62612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 sz="2400">
              <a:solidFill>
                <a:srgbClr val="FFFFFF"/>
              </a:solidFill>
            </a:endParaRPr>
          </a:p>
        </p:txBody>
      </p:sp>
      <p:sp>
        <p:nvSpPr>
          <p:cNvPr id="6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10868383" y="6231467"/>
            <a:ext cx="952624" cy="4953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2667" b="1">
                <a:solidFill>
                  <a:srgbClr val="FFFFFF"/>
                </a:solidFill>
              </a:defRPr>
            </a:lvl1pPr>
          </a:lstStyle>
          <a:p>
            <a:pPr lvl="0"/>
            <a:r>
              <a:rPr kumimoji="1" lang="en-US" altLang="zh-CN" sz="2667" b="1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521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68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1709739"/>
            <a:ext cx="1051697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4589464"/>
            <a:ext cx="1051697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4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1825625"/>
            <a:ext cx="51822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1825625"/>
            <a:ext cx="5182275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11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365126"/>
            <a:ext cx="105169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1681163"/>
            <a:ext cx="515845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2505075"/>
            <a:ext cx="5158459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1681163"/>
            <a:ext cx="518386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2505075"/>
            <a:ext cx="5183863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18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68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534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457200"/>
            <a:ext cx="39327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987426"/>
            <a:ext cx="617300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2057400"/>
            <a:ext cx="393274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FB960-DCD5-584F-B057-72FEF1D9F736}" type="datetimeFigureOut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2018/12/21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E0A9A-1612-AD45-99E1-62DC0B80CCE6}" type="slidenum">
              <a:rPr kumimoji="1"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kumimoji="1"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99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63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5" r:id="rId1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35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05" r:id="rId1"/>
    <p:sldLayoutId id="2147493506" r:id="rId2"/>
    <p:sldLayoutId id="2147493507" r:id="rId3"/>
    <p:sldLayoutId id="2147493508" r:id="rId4"/>
    <p:sldLayoutId id="2147493509" r:id="rId5"/>
    <p:sldLayoutId id="2147493510" r:id="rId6"/>
    <p:sldLayoutId id="2147493511" r:id="rId7"/>
    <p:sldLayoutId id="2147493512" r:id="rId8"/>
    <p:sldLayoutId id="2147493513" r:id="rId9"/>
    <p:sldLayoutId id="2147493514" r:id="rId10"/>
    <p:sldLayoutId id="2147493515" r:id="rId11"/>
    <p:sldLayoutId id="21474935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09" y="365125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3A2FB960-DCD5-584F-B057-72FEF1D9F736}" type="datetimeFigureOut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 defTabSz="609585"/>
              <a:t>2018/12/21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585"/>
            <a:fld id="{73DE0A9A-1612-AD45-99E1-62DC0B80CCE6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 defTabSz="609585"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82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8" r:id="rId1"/>
    <p:sldLayoutId id="2147493519" r:id="rId2"/>
    <p:sldLayoutId id="2147493520" r:id="rId3"/>
    <p:sldLayoutId id="2147493521" r:id="rId4"/>
    <p:sldLayoutId id="2147493522" r:id="rId5"/>
    <p:sldLayoutId id="2147493523" r:id="rId6"/>
    <p:sldLayoutId id="2147493524" r:id="rId7"/>
    <p:sldLayoutId id="2147493525" r:id="rId8"/>
    <p:sldLayoutId id="2147493526" r:id="rId9"/>
    <p:sldLayoutId id="2147493527" r:id="rId10"/>
    <p:sldLayoutId id="2147493528" r:id="rId11"/>
    <p:sldLayoutId id="2147493529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28" name="圆角右箭头 27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0" name="圆角右箭头 29"/>
          <p:cNvSpPr/>
          <p:nvPr/>
        </p:nvSpPr>
        <p:spPr>
          <a:xfrm rot="16200000" flipH="1" flipV="1">
            <a:off x="3502665" y="-30026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1" name="圆角右箭头 30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2" name="圆角右箭头 31"/>
          <p:cNvSpPr/>
          <p:nvPr/>
        </p:nvSpPr>
        <p:spPr>
          <a:xfrm rot="16200000" flipH="1" flipV="1">
            <a:off x="2379819" y="84112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3" name="圆角右箭头 32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4" name="圆角右箭头 33"/>
          <p:cNvSpPr/>
          <p:nvPr/>
        </p:nvSpPr>
        <p:spPr>
          <a:xfrm rot="16200000" flipH="1" flipV="1">
            <a:off x="1192286" y="202865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kumimoji="1" lang="zh-CN" altLang="en-US">
              <a:solidFill>
                <a:srgbClr val="000000"/>
              </a:solidFill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2604253" y="973234"/>
            <a:ext cx="1855252" cy="1093452"/>
            <a:chOff x="1952594" y="646800"/>
            <a:chExt cx="1391439" cy="820089"/>
          </a:xfrm>
        </p:grpSpPr>
        <p:sp>
          <p:nvSpPr>
            <p:cNvPr id="37" name="文本框 36"/>
            <p:cNvSpPr txBox="1"/>
            <p:nvPr/>
          </p:nvSpPr>
          <p:spPr>
            <a:xfrm>
              <a:off x="1952594" y="646800"/>
              <a:ext cx="56265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>
                  <a:solidFill>
                    <a:srgbClr val="84C8AE">
                      <a:lumMod val="75000"/>
                    </a:srgbClr>
                  </a:solidFill>
                </a:rPr>
                <a:t>JAN.</a:t>
              </a:r>
              <a:endParaRPr kumimoji="1" lang="zh-CN" altLang="en-US" b="1" dirty="0">
                <a:solidFill>
                  <a:srgbClr val="84C8AE">
                    <a:lumMod val="75000"/>
                  </a:srgb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84C8AE">
                    <a:lumMod val="75000"/>
                  </a:srgbClr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3135880" y="4795139"/>
            <a:ext cx="1855252" cy="1093452"/>
            <a:chOff x="2351314" y="3513228"/>
            <a:chExt cx="1391439" cy="820089"/>
          </a:xfrm>
        </p:grpSpPr>
        <p:sp>
          <p:nvSpPr>
            <p:cNvPr id="40" name="文本框 39"/>
            <p:cNvSpPr txBox="1"/>
            <p:nvPr/>
          </p:nvSpPr>
          <p:spPr>
            <a:xfrm>
              <a:off x="2439479" y="3513228"/>
              <a:ext cx="548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FEB.</a:t>
              </a:r>
              <a:endParaRPr kumimoji="1" lang="zh-CN" altLang="en-US" b="1" dirty="0">
                <a:solidFill>
                  <a:srgbClr val="F76D68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F76D68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4459505" y="968215"/>
            <a:ext cx="1936472" cy="1093452"/>
            <a:chOff x="3293979" y="654971"/>
            <a:chExt cx="1452354" cy="820089"/>
          </a:xfrm>
        </p:grpSpPr>
        <p:sp>
          <p:nvSpPr>
            <p:cNvPr id="43" name="文本框 42"/>
            <p:cNvSpPr txBox="1"/>
            <p:nvPr/>
          </p:nvSpPr>
          <p:spPr>
            <a:xfrm>
              <a:off x="3293979" y="654971"/>
              <a:ext cx="672203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rgbClr val="6B6889">
                      <a:lumMod val="75000"/>
                    </a:srgbClr>
                  </a:solidFill>
                </a:rPr>
                <a:t>MAR.</a:t>
              </a:r>
              <a:endParaRPr kumimoji="1" lang="zh-CN" altLang="en-US" b="1" dirty="0">
                <a:solidFill>
                  <a:srgbClr val="6B6889">
                    <a:lumMod val="75000"/>
                  </a:srgb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6B6889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6B688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6B688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6B688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6B688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6B688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6B6889">
                    <a:lumMod val="75000"/>
                  </a:srgbClr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435791" y="4795139"/>
            <a:ext cx="1855252" cy="1093452"/>
            <a:chOff x="4076247" y="3513228"/>
            <a:chExt cx="1391439" cy="820089"/>
          </a:xfrm>
        </p:grpSpPr>
        <p:sp>
          <p:nvSpPr>
            <p:cNvPr id="46" name="文本框 45"/>
            <p:cNvSpPr txBox="1"/>
            <p:nvPr/>
          </p:nvSpPr>
          <p:spPr>
            <a:xfrm>
              <a:off x="4093879" y="3513228"/>
              <a:ext cx="59285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rgbClr val="84C8AE">
                      <a:lumMod val="75000"/>
                    </a:srgbClr>
                  </a:solidFill>
                </a:rPr>
                <a:t>APR.</a:t>
              </a:r>
              <a:endParaRPr kumimoji="1" lang="zh-CN" altLang="en-US" b="1" dirty="0">
                <a:solidFill>
                  <a:srgbClr val="84C8AE">
                    <a:lumMod val="75000"/>
                  </a:srgb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84C8A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84C8AE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84C8AE">
                    <a:lumMod val="75000"/>
                  </a:srgbClr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6372372" y="971247"/>
            <a:ext cx="1855252" cy="1093452"/>
            <a:chOff x="1952594" y="646800"/>
            <a:chExt cx="1391439" cy="820089"/>
          </a:xfrm>
        </p:grpSpPr>
        <p:sp>
          <p:nvSpPr>
            <p:cNvPr id="49" name="文本框 48"/>
            <p:cNvSpPr txBox="1"/>
            <p:nvPr/>
          </p:nvSpPr>
          <p:spPr>
            <a:xfrm>
              <a:off x="1952594" y="646800"/>
              <a:ext cx="562654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>
                  <a:solidFill>
                    <a:srgbClr val="FDC170"/>
                  </a:solidFill>
                </a:rPr>
                <a:t>JAN.</a:t>
              </a:r>
              <a:endParaRPr kumimoji="1" lang="zh-CN" altLang="en-US" b="1" dirty="0">
                <a:solidFill>
                  <a:srgbClr val="FDC17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52594" y="997626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DC170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FDC17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DC170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FDC17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DC170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FDC17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DC170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FDC17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DC170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FDC17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DC170"/>
                  </a:solidFill>
                </a:rPr>
                <a:t>TEXT.</a:t>
              </a:r>
              <a:endParaRPr kumimoji="1" lang="zh-CN" altLang="en-US" sz="1333" dirty="0">
                <a:solidFill>
                  <a:srgbClr val="FDC170"/>
                </a:soli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227623" y="966228"/>
            <a:ext cx="1936472" cy="1093452"/>
            <a:chOff x="3293979" y="654971"/>
            <a:chExt cx="1452354" cy="820089"/>
          </a:xfrm>
        </p:grpSpPr>
        <p:sp>
          <p:nvSpPr>
            <p:cNvPr id="52" name="文本框 51"/>
            <p:cNvSpPr txBox="1"/>
            <p:nvPr/>
          </p:nvSpPr>
          <p:spPr>
            <a:xfrm>
              <a:off x="3293979" y="654971"/>
              <a:ext cx="672203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rgbClr val="436181"/>
                  </a:solidFill>
                </a:rPr>
                <a:t>MAR.</a:t>
              </a:r>
              <a:endParaRPr kumimoji="1" lang="zh-CN" altLang="en-US" b="1" dirty="0">
                <a:solidFill>
                  <a:srgbClr val="436181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54894" y="100579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436181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436181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36181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436181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36181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436181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36181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436181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36181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436181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36181"/>
                  </a:solidFill>
                </a:rPr>
                <a:t>TEXT.</a:t>
              </a:r>
              <a:endParaRPr kumimoji="1" lang="zh-CN" altLang="en-US" sz="1333" dirty="0">
                <a:solidFill>
                  <a:srgbClr val="436181"/>
                </a:solidFill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7690355" y="4792179"/>
            <a:ext cx="1855252" cy="1093452"/>
            <a:chOff x="2351314" y="3513228"/>
            <a:chExt cx="1391439" cy="820089"/>
          </a:xfrm>
        </p:grpSpPr>
        <p:sp>
          <p:nvSpPr>
            <p:cNvPr id="55" name="文本框 54"/>
            <p:cNvSpPr txBox="1"/>
            <p:nvPr/>
          </p:nvSpPr>
          <p:spPr>
            <a:xfrm>
              <a:off x="2439479" y="3513228"/>
              <a:ext cx="548468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FEB.</a:t>
              </a:r>
              <a:endParaRPr kumimoji="1" lang="zh-CN" altLang="en-US" b="1" dirty="0">
                <a:solidFill>
                  <a:srgbClr val="F76D68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51314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76D68">
                      <a:lumMod val="60000"/>
                      <a:lumOff val="40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F76D68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9990265" y="4792179"/>
            <a:ext cx="1855252" cy="1093452"/>
            <a:chOff x="4076247" y="3513228"/>
            <a:chExt cx="1391439" cy="820089"/>
          </a:xfrm>
        </p:grpSpPr>
        <p:sp>
          <p:nvSpPr>
            <p:cNvPr id="58" name="文本框 57"/>
            <p:cNvSpPr txBox="1"/>
            <p:nvPr/>
          </p:nvSpPr>
          <p:spPr>
            <a:xfrm>
              <a:off x="4093879" y="3513228"/>
              <a:ext cx="592855" cy="34624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defTabSz="609585"/>
              <a:r>
                <a:rPr kumimoji="1" lang="en-US" altLang="zh-CN" b="1" dirty="0">
                  <a:solidFill>
                    <a:srgbClr val="6B6889"/>
                  </a:solidFill>
                </a:rPr>
                <a:t>APR.</a:t>
              </a:r>
              <a:endParaRPr kumimoji="1" lang="zh-CN" altLang="en-US" b="1" dirty="0">
                <a:solidFill>
                  <a:srgbClr val="6B6889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076247" y="3864054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defTabSz="609585"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6B6889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6B6889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6B6889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6B6889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6B6889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6B6889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6B6889"/>
                  </a:solidFill>
                </a:rPr>
                <a:t>TEXT.</a:t>
              </a:r>
              <a:endParaRPr kumimoji="1" lang="zh-CN" altLang="en-US" sz="1333" dirty="0">
                <a:solidFill>
                  <a:srgbClr val="6B688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435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右箭头 20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22" name="圆角右箭头 21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19" name="圆角右箭头 18"/>
          <p:cNvSpPr/>
          <p:nvPr/>
        </p:nvSpPr>
        <p:spPr>
          <a:xfrm rot="16200000" flipH="1" flipV="1">
            <a:off x="3502665" y="-30026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20" name="圆角右箭头 19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7" name="圆角右箭头 16"/>
          <p:cNvSpPr/>
          <p:nvPr/>
        </p:nvSpPr>
        <p:spPr>
          <a:xfrm rot="16200000" flipH="1" flipV="1">
            <a:off x="2379819" y="84112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18" name="圆角右箭头 17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14" name="圆角右箭头 13"/>
          <p:cNvSpPr/>
          <p:nvPr/>
        </p:nvSpPr>
        <p:spPr>
          <a:xfrm rot="16200000" flipH="1" flipV="1">
            <a:off x="1192286" y="202865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2" name="圆角右箭头 1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000000"/>
              </a:solidFill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2604253" y="911679"/>
            <a:ext cx="1855252" cy="1155010"/>
            <a:chOff x="1952594" y="600633"/>
            <a:chExt cx="1391439" cy="866257"/>
          </a:xfrm>
        </p:grpSpPr>
        <p:sp>
          <p:nvSpPr>
            <p:cNvPr id="23" name="文本框 22"/>
            <p:cNvSpPr txBox="1"/>
            <p:nvPr/>
          </p:nvSpPr>
          <p:spPr>
            <a:xfrm>
              <a:off x="1952594" y="600633"/>
              <a:ext cx="827390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>
                  <a:solidFill>
                    <a:srgbClr val="C668B9">
                      <a:lumMod val="75000"/>
                    </a:srgbClr>
                  </a:solidFill>
                </a:rPr>
                <a:t>JAN.</a:t>
              </a:r>
              <a:endParaRPr kumimoji="1" lang="zh-CN" altLang="en-US" sz="3200" b="1" dirty="0">
                <a:solidFill>
                  <a:srgbClr val="C668B9">
                    <a:lumMod val="75000"/>
                  </a:srgbClr>
                </a:solidFill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52594" y="99762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C668B9">
                    <a:lumMod val="75000"/>
                  </a:srgbClr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3135880" y="4733584"/>
            <a:ext cx="1855252" cy="1155010"/>
            <a:chOff x="2351314" y="3467061"/>
            <a:chExt cx="1391439" cy="866257"/>
          </a:xfrm>
        </p:grpSpPr>
        <p:sp>
          <p:nvSpPr>
            <p:cNvPr id="26" name="文本框 25"/>
            <p:cNvSpPr txBox="1"/>
            <p:nvPr/>
          </p:nvSpPr>
          <p:spPr>
            <a:xfrm>
              <a:off x="2439479" y="3467061"/>
              <a:ext cx="711974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FEB.</a:t>
              </a:r>
              <a:endParaRPr kumimoji="1" lang="zh-CN" altLang="en-US" sz="3200" b="1" dirty="0">
                <a:solidFill>
                  <a:srgbClr val="A14EBC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351314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A14EBC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12" name="组 11"/>
          <p:cNvGrpSpPr/>
          <p:nvPr/>
        </p:nvGrpSpPr>
        <p:grpSpPr>
          <a:xfrm>
            <a:off x="4459505" y="906660"/>
            <a:ext cx="1936472" cy="1155010"/>
            <a:chOff x="3293979" y="608804"/>
            <a:chExt cx="1452354" cy="866257"/>
          </a:xfrm>
        </p:grpSpPr>
        <p:sp>
          <p:nvSpPr>
            <p:cNvPr id="29" name="文本框 28"/>
            <p:cNvSpPr txBox="1"/>
            <p:nvPr/>
          </p:nvSpPr>
          <p:spPr>
            <a:xfrm>
              <a:off x="3293979" y="608804"/>
              <a:ext cx="907941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9156DE">
                      <a:lumMod val="75000"/>
                    </a:srgbClr>
                  </a:solidFill>
                </a:rPr>
                <a:t>MAR.</a:t>
              </a:r>
              <a:endParaRPr kumimoji="1" lang="zh-CN" altLang="en-US" sz="3200" b="1" dirty="0">
                <a:solidFill>
                  <a:srgbClr val="9156DE">
                    <a:lumMod val="75000"/>
                  </a:srgbClr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354894" y="1005798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9156DE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9156D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9156D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9156D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9156D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9156DE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9156DE">
                    <a:lumMod val="75000"/>
                  </a:srgbClr>
                </a:solidFill>
              </a:endParaRPr>
            </a:p>
          </p:txBody>
        </p:sp>
      </p:grpSp>
      <p:grpSp>
        <p:nvGrpSpPr>
          <p:cNvPr id="35" name="组 34"/>
          <p:cNvGrpSpPr/>
          <p:nvPr/>
        </p:nvGrpSpPr>
        <p:grpSpPr>
          <a:xfrm>
            <a:off x="5435791" y="4733584"/>
            <a:ext cx="1855252" cy="1155010"/>
            <a:chOff x="4076247" y="3467061"/>
            <a:chExt cx="1391439" cy="866257"/>
          </a:xfrm>
        </p:grpSpPr>
        <p:sp>
          <p:nvSpPr>
            <p:cNvPr id="32" name="文本框 31"/>
            <p:cNvSpPr txBox="1"/>
            <p:nvPr/>
          </p:nvSpPr>
          <p:spPr>
            <a:xfrm>
              <a:off x="4093879" y="3467061"/>
              <a:ext cx="803345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C668B9">
                      <a:lumMod val="75000"/>
                    </a:srgbClr>
                  </a:solidFill>
                </a:rPr>
                <a:t>APR.</a:t>
              </a:r>
              <a:endParaRPr kumimoji="1" lang="zh-CN" altLang="en-US" sz="3200" b="1" dirty="0">
                <a:solidFill>
                  <a:srgbClr val="C668B9">
                    <a:lumMod val="75000"/>
                  </a:srgbClr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4076247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C668B9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C668B9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C668B9">
                    <a:lumMod val="75000"/>
                  </a:srgbClr>
                </a:solidFill>
              </a:endParaRPr>
            </a:p>
          </p:txBody>
        </p:sp>
      </p:grpSp>
      <p:grpSp>
        <p:nvGrpSpPr>
          <p:cNvPr id="36" name="组 35"/>
          <p:cNvGrpSpPr/>
          <p:nvPr/>
        </p:nvGrpSpPr>
        <p:grpSpPr>
          <a:xfrm>
            <a:off x="6372372" y="909692"/>
            <a:ext cx="1855252" cy="1155010"/>
            <a:chOff x="1952594" y="600633"/>
            <a:chExt cx="1391439" cy="866257"/>
          </a:xfrm>
        </p:grpSpPr>
        <p:sp>
          <p:nvSpPr>
            <p:cNvPr id="37" name="文本框 36"/>
            <p:cNvSpPr txBox="1"/>
            <p:nvPr/>
          </p:nvSpPr>
          <p:spPr>
            <a:xfrm>
              <a:off x="1952594" y="600633"/>
              <a:ext cx="827390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>
                  <a:solidFill>
                    <a:srgbClr val="E4639F"/>
                  </a:solidFill>
                </a:rPr>
                <a:t>JAN.</a:t>
              </a:r>
              <a:endParaRPr kumimoji="1" lang="zh-CN" altLang="en-US" sz="3200" b="1" dirty="0">
                <a:solidFill>
                  <a:srgbClr val="E4639F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52594" y="99762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E4639F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E4639F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4639F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E4639F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4639F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E4639F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4639F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E4639F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4639F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E4639F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4639F"/>
                  </a:solidFill>
                </a:rPr>
                <a:t>TEXT.</a:t>
              </a:r>
              <a:endParaRPr kumimoji="1" lang="zh-CN" altLang="en-US" sz="1333" dirty="0">
                <a:solidFill>
                  <a:srgbClr val="E4639F"/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8227623" y="904673"/>
            <a:ext cx="1936472" cy="1155010"/>
            <a:chOff x="3293979" y="608804"/>
            <a:chExt cx="1452354" cy="866257"/>
          </a:xfrm>
        </p:grpSpPr>
        <p:sp>
          <p:nvSpPr>
            <p:cNvPr id="40" name="文本框 39"/>
            <p:cNvSpPr txBox="1"/>
            <p:nvPr/>
          </p:nvSpPr>
          <p:spPr>
            <a:xfrm>
              <a:off x="3293979" y="608804"/>
              <a:ext cx="907941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F16894"/>
                  </a:solidFill>
                </a:rPr>
                <a:t>MAR.</a:t>
              </a:r>
              <a:endParaRPr kumimoji="1" lang="zh-CN" altLang="en-US" sz="3200" b="1" dirty="0">
                <a:solidFill>
                  <a:srgbClr val="F16894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354894" y="1005798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16894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F1689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16894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F1689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16894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F1689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16894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F1689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16894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F1689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16894"/>
                  </a:solidFill>
                </a:rPr>
                <a:t>TEXT.</a:t>
              </a:r>
              <a:endParaRPr kumimoji="1" lang="zh-CN" altLang="en-US" sz="1333" dirty="0">
                <a:solidFill>
                  <a:srgbClr val="F16894"/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7690355" y="4730624"/>
            <a:ext cx="1855252" cy="1155010"/>
            <a:chOff x="2351314" y="3467061"/>
            <a:chExt cx="1391439" cy="866257"/>
          </a:xfrm>
        </p:grpSpPr>
        <p:sp>
          <p:nvSpPr>
            <p:cNvPr id="43" name="文本框 42"/>
            <p:cNvSpPr txBox="1"/>
            <p:nvPr/>
          </p:nvSpPr>
          <p:spPr>
            <a:xfrm>
              <a:off x="2439479" y="3467061"/>
              <a:ext cx="711974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FEB.</a:t>
              </a:r>
              <a:endParaRPr kumimoji="1" lang="zh-CN" altLang="en-US" sz="3200" b="1" dirty="0">
                <a:solidFill>
                  <a:srgbClr val="A14EBC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2351314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14EBC">
                      <a:lumMod val="60000"/>
                      <a:lumOff val="40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A14EBC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9990265" y="4730624"/>
            <a:ext cx="1855252" cy="1155010"/>
            <a:chOff x="4076247" y="3467061"/>
            <a:chExt cx="1391439" cy="866257"/>
          </a:xfrm>
        </p:grpSpPr>
        <p:sp>
          <p:nvSpPr>
            <p:cNvPr id="46" name="文本框 45"/>
            <p:cNvSpPr txBox="1"/>
            <p:nvPr/>
          </p:nvSpPr>
          <p:spPr>
            <a:xfrm>
              <a:off x="4093879" y="3467061"/>
              <a:ext cx="803345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9156DE"/>
                  </a:solidFill>
                </a:rPr>
                <a:t>APR.</a:t>
              </a:r>
              <a:endParaRPr kumimoji="1" lang="zh-CN" altLang="en-US" sz="3200" b="1" dirty="0">
                <a:solidFill>
                  <a:srgbClr val="9156DE"/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76247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9156DE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9156DE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9156DE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9156DE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9156DE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9156DE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9156DE"/>
                  </a:solidFill>
                </a:rPr>
                <a:t>TEXT.</a:t>
              </a:r>
              <a:endParaRPr kumimoji="1" lang="zh-CN" altLang="en-US" sz="1333" dirty="0">
                <a:solidFill>
                  <a:srgbClr val="9156D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473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DRAW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TIMELINE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28" name="圆角右箭头 27"/>
          <p:cNvSpPr/>
          <p:nvPr/>
        </p:nvSpPr>
        <p:spPr>
          <a:xfrm rot="16200000" flipH="1" flipV="1">
            <a:off x="4678215" y="-1433537"/>
            <a:ext cx="1512123" cy="10866968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5400000" flipH="1">
            <a:off x="3977710" y="-1847294"/>
            <a:ext cx="1512123" cy="9465963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5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30" name="圆角右箭头 29"/>
          <p:cNvSpPr/>
          <p:nvPr/>
        </p:nvSpPr>
        <p:spPr>
          <a:xfrm rot="16200000" flipH="1" flipV="1">
            <a:off x="3502665" y="-300265"/>
            <a:ext cx="1512123" cy="8552936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31" name="圆角右箭头 30"/>
          <p:cNvSpPr/>
          <p:nvPr/>
        </p:nvSpPr>
        <p:spPr>
          <a:xfrm rot="5400000" flipH="1">
            <a:off x="2894225" y="-806087"/>
            <a:ext cx="1512123" cy="733606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4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32" name="圆角右箭头 31"/>
          <p:cNvSpPr/>
          <p:nvPr/>
        </p:nvSpPr>
        <p:spPr>
          <a:xfrm rot="16200000" flipH="1" flipV="1">
            <a:off x="2379819" y="841120"/>
            <a:ext cx="1512123" cy="6270171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/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33" name="圆角右箭头 32"/>
          <p:cNvSpPr/>
          <p:nvPr/>
        </p:nvSpPr>
        <p:spPr>
          <a:xfrm rot="5400000" flipH="1">
            <a:off x="1933771" y="172907"/>
            <a:ext cx="1512123" cy="5378079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34" name="圆角右箭头 33"/>
          <p:cNvSpPr/>
          <p:nvPr/>
        </p:nvSpPr>
        <p:spPr>
          <a:xfrm rot="16200000" flipH="1" flipV="1">
            <a:off x="1192286" y="2028653"/>
            <a:ext cx="1512123" cy="389510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sp>
        <p:nvSpPr>
          <p:cNvPr id="35" name="圆角右箭头 34"/>
          <p:cNvSpPr/>
          <p:nvPr/>
        </p:nvSpPr>
        <p:spPr>
          <a:xfrm rot="5400000" flipH="1">
            <a:off x="915194" y="1191485"/>
            <a:ext cx="1512123" cy="3340927"/>
          </a:xfrm>
          <a:prstGeom prst="bentArrow">
            <a:avLst>
              <a:gd name="adj1" fmla="val 25820"/>
              <a:gd name="adj2" fmla="val 25000"/>
              <a:gd name="adj3" fmla="val 25000"/>
              <a:gd name="adj4" fmla="val 43750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40000" dist="23000" dir="5400000" rotWithShape="0">
              <a:srgbClr val="000000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prstClr val="black"/>
              </a:solidFill>
            </a:endParaRPr>
          </a:p>
        </p:txBody>
      </p:sp>
      <p:grpSp>
        <p:nvGrpSpPr>
          <p:cNvPr id="36" name="组 35"/>
          <p:cNvGrpSpPr/>
          <p:nvPr/>
        </p:nvGrpSpPr>
        <p:grpSpPr>
          <a:xfrm>
            <a:off x="2604253" y="911679"/>
            <a:ext cx="1855252" cy="1155010"/>
            <a:chOff x="1952594" y="600633"/>
            <a:chExt cx="1391439" cy="866257"/>
          </a:xfrm>
        </p:grpSpPr>
        <p:sp>
          <p:nvSpPr>
            <p:cNvPr id="37" name="文本框 36"/>
            <p:cNvSpPr txBox="1"/>
            <p:nvPr/>
          </p:nvSpPr>
          <p:spPr>
            <a:xfrm>
              <a:off x="1952594" y="600633"/>
              <a:ext cx="705193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>
                  <a:solidFill>
                    <a:srgbClr val="A5A5A5">
                      <a:lumMod val="75000"/>
                    </a:srgbClr>
                  </a:solidFill>
                </a:rPr>
                <a:t>JAN.</a:t>
              </a:r>
              <a:endParaRPr kumimoji="1" lang="zh-CN" altLang="en-US" sz="3200" b="1" dirty="0">
                <a:solidFill>
                  <a:srgbClr val="A5A5A5">
                    <a:lumMod val="75000"/>
                  </a:srgbClr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952594" y="99762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A5A5A5">
                    <a:lumMod val="75000"/>
                  </a:srgbClr>
                </a:solidFill>
              </a:endParaRPr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3135880" y="4733584"/>
            <a:ext cx="1855252" cy="1155010"/>
            <a:chOff x="2351314" y="3467061"/>
            <a:chExt cx="1391439" cy="866257"/>
          </a:xfrm>
        </p:grpSpPr>
        <p:sp>
          <p:nvSpPr>
            <p:cNvPr id="40" name="文本框 39"/>
            <p:cNvSpPr txBox="1"/>
            <p:nvPr/>
          </p:nvSpPr>
          <p:spPr>
            <a:xfrm>
              <a:off x="2439479" y="3467061"/>
              <a:ext cx="685525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FEB.</a:t>
              </a:r>
              <a:endParaRPr kumimoji="1"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2351314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ED7D31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42" name="组 41"/>
          <p:cNvGrpSpPr/>
          <p:nvPr/>
        </p:nvGrpSpPr>
        <p:grpSpPr>
          <a:xfrm>
            <a:off x="4459505" y="906660"/>
            <a:ext cx="1936472" cy="1155010"/>
            <a:chOff x="3293979" y="608804"/>
            <a:chExt cx="1452354" cy="866257"/>
          </a:xfrm>
        </p:grpSpPr>
        <p:sp>
          <p:nvSpPr>
            <p:cNvPr id="43" name="文本框 42"/>
            <p:cNvSpPr txBox="1"/>
            <p:nvPr/>
          </p:nvSpPr>
          <p:spPr>
            <a:xfrm>
              <a:off x="3293979" y="608804"/>
              <a:ext cx="850521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5B9BD5">
                      <a:lumMod val="75000"/>
                    </a:srgbClr>
                  </a:solidFill>
                </a:rPr>
                <a:t>MAR.</a:t>
              </a:r>
              <a:endParaRPr kumimoji="1" lang="zh-CN" altLang="en-US" sz="3200" b="1" dirty="0">
                <a:solidFill>
                  <a:srgbClr val="5B9BD5">
                    <a:lumMod val="75000"/>
                  </a:srgbClr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354894" y="1005798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5B9BD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5B9BD5">
                    <a:lumMod val="75000"/>
                  </a:srgbClr>
                </a:solidFill>
              </a:endParaRPr>
            </a:p>
          </p:txBody>
        </p:sp>
      </p:grpSp>
      <p:grpSp>
        <p:nvGrpSpPr>
          <p:cNvPr id="45" name="组 44"/>
          <p:cNvGrpSpPr/>
          <p:nvPr/>
        </p:nvGrpSpPr>
        <p:grpSpPr>
          <a:xfrm>
            <a:off x="5435791" y="4733584"/>
            <a:ext cx="1855252" cy="1155010"/>
            <a:chOff x="4076247" y="3467061"/>
            <a:chExt cx="1391439" cy="866257"/>
          </a:xfrm>
        </p:grpSpPr>
        <p:sp>
          <p:nvSpPr>
            <p:cNvPr id="46" name="文本框 45"/>
            <p:cNvSpPr txBox="1"/>
            <p:nvPr/>
          </p:nvSpPr>
          <p:spPr>
            <a:xfrm>
              <a:off x="4093879" y="3467061"/>
              <a:ext cx="744723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A5A5A5">
                      <a:lumMod val="75000"/>
                    </a:srgbClr>
                  </a:solidFill>
                </a:rPr>
                <a:t>APR.</a:t>
              </a:r>
              <a:endParaRPr kumimoji="1" lang="zh-CN" altLang="en-US" sz="3200" b="1" dirty="0">
                <a:solidFill>
                  <a:srgbClr val="A5A5A5">
                    <a:lumMod val="75000"/>
                  </a:srgbClr>
                </a:solidFill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076247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A5A5A5">
                      <a:lumMod val="75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A5A5A5">
                      <a:lumMod val="75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A5A5A5">
                    <a:lumMod val="75000"/>
                  </a:srgbClr>
                </a:solidFill>
              </a:endParaRPr>
            </a:p>
          </p:txBody>
        </p:sp>
      </p:grpSp>
      <p:grpSp>
        <p:nvGrpSpPr>
          <p:cNvPr id="48" name="组 47"/>
          <p:cNvGrpSpPr/>
          <p:nvPr/>
        </p:nvGrpSpPr>
        <p:grpSpPr>
          <a:xfrm>
            <a:off x="6372372" y="909692"/>
            <a:ext cx="1855252" cy="1155010"/>
            <a:chOff x="1952594" y="600633"/>
            <a:chExt cx="1391439" cy="866257"/>
          </a:xfrm>
        </p:grpSpPr>
        <p:sp>
          <p:nvSpPr>
            <p:cNvPr id="49" name="文本框 48"/>
            <p:cNvSpPr txBox="1"/>
            <p:nvPr/>
          </p:nvSpPr>
          <p:spPr>
            <a:xfrm>
              <a:off x="1952594" y="600633"/>
              <a:ext cx="705193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>
                  <a:solidFill>
                    <a:srgbClr val="FFC000"/>
                  </a:solidFill>
                </a:rPr>
                <a:t>JAN.</a:t>
              </a:r>
              <a:endParaRPr kumimoji="1" lang="zh-CN" altLang="en-US" sz="3200" b="1" dirty="0">
                <a:solidFill>
                  <a:srgbClr val="FFC000"/>
                </a:solidFill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952594" y="997627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FFC000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FFC00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FC000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FFC00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FC000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FFC00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FC000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FFC00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FC000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FFC000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FFC000"/>
                  </a:solidFill>
                </a:rPr>
                <a:t>TEXT.</a:t>
              </a:r>
              <a:endParaRPr kumimoji="1" lang="zh-CN" altLang="en-US" sz="1333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51" name="组 50"/>
          <p:cNvGrpSpPr/>
          <p:nvPr/>
        </p:nvGrpSpPr>
        <p:grpSpPr>
          <a:xfrm>
            <a:off x="8227623" y="904673"/>
            <a:ext cx="1936472" cy="1155010"/>
            <a:chOff x="3293979" y="608804"/>
            <a:chExt cx="1452354" cy="866257"/>
          </a:xfrm>
        </p:grpSpPr>
        <p:sp>
          <p:nvSpPr>
            <p:cNvPr id="52" name="文本框 51"/>
            <p:cNvSpPr txBox="1"/>
            <p:nvPr/>
          </p:nvSpPr>
          <p:spPr>
            <a:xfrm>
              <a:off x="3293979" y="608804"/>
              <a:ext cx="850521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4472C4"/>
                  </a:solidFill>
                </a:rPr>
                <a:t>MAR.</a:t>
              </a:r>
              <a:endParaRPr kumimoji="1" lang="zh-CN" altLang="en-US" sz="3200" b="1" dirty="0">
                <a:solidFill>
                  <a:srgbClr val="4472C4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3354894" y="1005798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4472C4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4472C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472C4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4472C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472C4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4472C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472C4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4472C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472C4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4472C4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4472C4"/>
                  </a:solidFill>
                </a:rPr>
                <a:t>TEXT.</a:t>
              </a:r>
              <a:endParaRPr kumimoji="1" lang="zh-CN" altLang="en-US" sz="1333" dirty="0">
                <a:solidFill>
                  <a:srgbClr val="4472C4"/>
                </a:solidFill>
              </a:endParaRPr>
            </a:p>
          </p:txBody>
        </p:sp>
      </p:grpSp>
      <p:grpSp>
        <p:nvGrpSpPr>
          <p:cNvPr id="54" name="组 53"/>
          <p:cNvGrpSpPr/>
          <p:nvPr/>
        </p:nvGrpSpPr>
        <p:grpSpPr>
          <a:xfrm>
            <a:off x="7690355" y="4730624"/>
            <a:ext cx="1855252" cy="1155010"/>
            <a:chOff x="2351314" y="3467061"/>
            <a:chExt cx="1391439" cy="866257"/>
          </a:xfrm>
        </p:grpSpPr>
        <p:sp>
          <p:nvSpPr>
            <p:cNvPr id="55" name="文本框 54"/>
            <p:cNvSpPr txBox="1"/>
            <p:nvPr/>
          </p:nvSpPr>
          <p:spPr>
            <a:xfrm>
              <a:off x="2439479" y="3467061"/>
              <a:ext cx="685525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FEB.</a:t>
              </a:r>
              <a:endParaRPr kumimoji="1" lang="zh-CN" altLang="en-US" sz="3200" b="1" dirty="0">
                <a:solidFill>
                  <a:srgbClr val="ED7D31">
                    <a:lumMod val="60000"/>
                    <a:lumOff val="40000"/>
                  </a:srgbClr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51314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ED7D31">
                      <a:lumMod val="60000"/>
                      <a:lumOff val="40000"/>
                    </a:srgbClr>
                  </a:solidFill>
                </a:rPr>
                <a:t>TEXT.</a:t>
              </a:r>
              <a:endParaRPr kumimoji="1" lang="zh-CN" altLang="en-US" sz="1333" dirty="0">
                <a:solidFill>
                  <a:srgbClr val="ED7D31">
                    <a:lumMod val="60000"/>
                    <a:lumOff val="40000"/>
                  </a:srgbClr>
                </a:solidFill>
              </a:endParaRPr>
            </a:p>
          </p:txBody>
        </p:sp>
      </p:grpSp>
      <p:grpSp>
        <p:nvGrpSpPr>
          <p:cNvPr id="57" name="组 56"/>
          <p:cNvGrpSpPr/>
          <p:nvPr/>
        </p:nvGrpSpPr>
        <p:grpSpPr>
          <a:xfrm>
            <a:off x="9990265" y="4730624"/>
            <a:ext cx="1855252" cy="1155010"/>
            <a:chOff x="4076247" y="3467061"/>
            <a:chExt cx="1391439" cy="866257"/>
          </a:xfrm>
        </p:grpSpPr>
        <p:sp>
          <p:nvSpPr>
            <p:cNvPr id="58" name="文本框 57"/>
            <p:cNvSpPr txBox="1"/>
            <p:nvPr/>
          </p:nvSpPr>
          <p:spPr>
            <a:xfrm>
              <a:off x="4093879" y="3467061"/>
              <a:ext cx="744723" cy="43858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5B9BD5"/>
                  </a:solidFill>
                </a:rPr>
                <a:t>APR.</a:t>
              </a:r>
              <a:endParaRPr kumimoji="1" lang="zh-CN" altLang="en-US" sz="3200" b="1" dirty="0">
                <a:solidFill>
                  <a:srgbClr val="5B9BD5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4076247" y="3864055"/>
              <a:ext cx="1391439" cy="4692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1333" dirty="0">
                  <a:solidFill>
                    <a:srgbClr val="5B9BD5"/>
                  </a:solidFill>
                </a:rPr>
                <a:t>CLICK</a:t>
              </a:r>
              <a:r>
                <a:rPr kumimoji="1" lang="zh-CN" altLang="en-US" sz="1333" dirty="0">
                  <a:solidFill>
                    <a:srgbClr val="5B9BD5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/>
                  </a:solidFill>
                </a:rPr>
                <a:t>HERE</a:t>
              </a:r>
              <a:r>
                <a:rPr kumimoji="1" lang="zh-CN" altLang="en-US" sz="1333" dirty="0">
                  <a:solidFill>
                    <a:srgbClr val="5B9BD5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/>
                  </a:solidFill>
                </a:rPr>
                <a:t>TO</a:t>
              </a:r>
              <a:r>
                <a:rPr kumimoji="1" lang="zh-CN" altLang="en-US" sz="1333" dirty="0">
                  <a:solidFill>
                    <a:srgbClr val="5B9BD5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/>
                  </a:solidFill>
                </a:rPr>
                <a:t>ADD</a:t>
              </a:r>
              <a:r>
                <a:rPr kumimoji="1" lang="zh-CN" altLang="en-US" sz="1333" dirty="0">
                  <a:solidFill>
                    <a:srgbClr val="5B9BD5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/>
                  </a:solidFill>
                </a:rPr>
                <a:t>YOUR</a:t>
              </a:r>
              <a:r>
                <a:rPr kumimoji="1" lang="zh-CN" altLang="en-US" sz="1333" dirty="0">
                  <a:solidFill>
                    <a:srgbClr val="5B9BD5"/>
                  </a:solidFill>
                </a:rPr>
                <a:t> </a:t>
              </a:r>
              <a:r>
                <a:rPr kumimoji="1" lang="en-US" altLang="zh-CN" sz="1333" dirty="0">
                  <a:solidFill>
                    <a:srgbClr val="5B9BD5"/>
                  </a:solidFill>
                </a:rPr>
                <a:t>TEXT.</a:t>
              </a:r>
              <a:endParaRPr kumimoji="1" lang="zh-CN" altLang="en-US" sz="1333" dirty="0">
                <a:solidFill>
                  <a:srgbClr val="5B9BD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872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16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9156DE"/>
      </a:accent1>
      <a:accent2>
        <a:srgbClr val="A14EBC"/>
      </a:accent2>
      <a:accent3>
        <a:srgbClr val="C668B9"/>
      </a:accent3>
      <a:accent4>
        <a:srgbClr val="E4639F"/>
      </a:accent4>
      <a:accent5>
        <a:srgbClr val="F16894"/>
      </a:accent5>
      <a:accent6>
        <a:srgbClr val="515151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自定义 117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6B6889"/>
      </a:accent1>
      <a:accent2>
        <a:srgbClr val="F76D68"/>
      </a:accent2>
      <a:accent3>
        <a:srgbClr val="84C8AE"/>
      </a:accent3>
      <a:accent4>
        <a:srgbClr val="FDC170"/>
      </a:accent4>
      <a:accent5>
        <a:srgbClr val="436181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420</TotalTime>
  <Words>231</Words>
  <Application>Microsoft Office PowerPoint</Application>
  <PresentationFormat>自定义</PresentationFormat>
  <Paragraphs>54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Segoe UI Light</vt:lpstr>
      <vt:lpstr>Office Theme</vt:lpstr>
      <vt:lpstr>2_Office 主题</vt:lpstr>
      <vt:lpstr>1_Office 主题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lihongyi@nutstore.net</cp:lastModifiedBy>
  <cp:revision>73</cp:revision>
  <dcterms:created xsi:type="dcterms:W3CDTF">2010-04-12T23:12:02Z</dcterms:created>
  <dcterms:modified xsi:type="dcterms:W3CDTF">2018-12-21T08:48:38Z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