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2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orient="horz" pos="3929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348" userDrawn="1">
          <p15:clr>
            <a:srgbClr val="A4A3A4"/>
          </p15:clr>
        </p15:guide>
        <p15:guide id="5" pos="3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1920"/>
    <a:srgbClr val="F0F2F1"/>
    <a:srgbClr val="C0CDCE"/>
    <a:srgbClr val="37AEF4"/>
    <a:srgbClr val="FF9528"/>
    <a:srgbClr val="D9E021"/>
    <a:srgbClr val="79CA46"/>
    <a:srgbClr val="4F81BD"/>
    <a:srgbClr val="BECCCD"/>
    <a:srgbClr val="F1F3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144" y="120"/>
      </p:cViewPr>
      <p:guideLst>
        <p:guide orient="horz" pos="890"/>
        <p:guide orient="horz" pos="3929"/>
        <p:guide pos="3840"/>
        <p:guide pos="7348"/>
        <p:guide pos="33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2" d="100"/>
        <a:sy n="52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BCA50E-D81B-41DF-AC92-521E7F23A969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7E2E4-A1D2-4455-A187-EC0365C71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27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505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079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00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6586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1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019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20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456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813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10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8998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F4877-8AF9-4786-B97D-2DFF093FB51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DF75B-EFCF-48D9-BABF-D5671A8E4A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1480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1919289" y="1196752"/>
            <a:ext cx="835342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22114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 TO </a:t>
            </a:r>
            <a:r>
              <a:rPr lang="en-US" altLang="zh-CN" sz="3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TITLE IN HERE </a:t>
            </a:r>
            <a:endParaRPr lang="zh-CN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919288" y="3779404"/>
            <a:ext cx="8281168" cy="45719"/>
            <a:chOff x="395288" y="3519294"/>
            <a:chExt cx="7926776" cy="53722"/>
          </a:xfrm>
        </p:grpSpPr>
        <p:sp>
          <p:nvSpPr>
            <p:cNvPr id="8" name="矩形 7"/>
            <p:cNvSpPr/>
            <p:nvPr/>
          </p:nvSpPr>
          <p:spPr>
            <a:xfrm>
              <a:off x="395288" y="3519294"/>
              <a:ext cx="1584424" cy="53722"/>
            </a:xfrm>
            <a:prstGeom prst="rect">
              <a:avLst/>
            </a:prstGeom>
            <a:solidFill>
              <a:srgbClr val="37AE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1980876" y="3519294"/>
              <a:ext cx="1584424" cy="53722"/>
            </a:xfrm>
            <a:prstGeom prst="rect">
              <a:avLst/>
            </a:prstGeom>
            <a:solidFill>
              <a:srgbClr val="79CA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3566464" y="3519294"/>
              <a:ext cx="1584424" cy="53722"/>
            </a:xfrm>
            <a:prstGeom prst="rect">
              <a:avLst/>
            </a:prstGeom>
            <a:solidFill>
              <a:srgbClr val="D9E02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152052" y="3519294"/>
              <a:ext cx="1584424" cy="53722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6737640" y="3519294"/>
              <a:ext cx="1584424" cy="53722"/>
            </a:xfrm>
            <a:prstGeom prst="rect">
              <a:avLst/>
            </a:prstGeom>
            <a:solidFill>
              <a:srgbClr val="FF95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" name="直接连接符 30"/>
          <p:cNvCxnSpPr/>
          <p:nvPr/>
        </p:nvCxnSpPr>
        <p:spPr>
          <a:xfrm flipV="1">
            <a:off x="3575765" y="2024923"/>
            <a:ext cx="0" cy="1777340"/>
          </a:xfrm>
          <a:prstGeom prst="line">
            <a:avLst/>
          </a:prstGeom>
          <a:ln w="19050">
            <a:solidFill>
              <a:srgbClr val="37AE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 flipV="1">
            <a:off x="5231026" y="3802262"/>
            <a:ext cx="0" cy="1777340"/>
          </a:xfrm>
          <a:prstGeom prst="line">
            <a:avLst/>
          </a:prstGeom>
          <a:ln w="19050">
            <a:solidFill>
              <a:srgbClr val="79CA4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886287" y="2024923"/>
            <a:ext cx="0" cy="1777340"/>
          </a:xfrm>
          <a:prstGeom prst="line">
            <a:avLst/>
          </a:prstGeom>
          <a:ln w="19050">
            <a:solidFill>
              <a:srgbClr val="D9E02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8541548" y="3802262"/>
            <a:ext cx="0" cy="17773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V="1">
            <a:off x="10196809" y="2024923"/>
            <a:ext cx="0" cy="1777340"/>
          </a:xfrm>
          <a:prstGeom prst="line">
            <a:avLst/>
          </a:prstGeom>
          <a:ln w="19050">
            <a:solidFill>
              <a:srgbClr val="FF952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8" name="TextBox 2047"/>
          <p:cNvSpPr txBox="1"/>
          <p:nvPr/>
        </p:nvSpPr>
        <p:spPr>
          <a:xfrm>
            <a:off x="1920505" y="3247591"/>
            <a:ext cx="165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37AEF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2010</a:t>
            </a:r>
            <a:endParaRPr lang="zh-CN" altLang="en-US" sz="3200" b="1" dirty="0">
              <a:solidFill>
                <a:srgbClr val="37AEF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576982" y="3779404"/>
            <a:ext cx="165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79CA4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2011</a:t>
            </a:r>
            <a:endParaRPr lang="zh-CN" altLang="en-US" sz="3200" b="1" dirty="0">
              <a:solidFill>
                <a:srgbClr val="79CA4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231027" y="3247591"/>
            <a:ext cx="165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D9E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2012</a:t>
            </a:r>
            <a:endParaRPr lang="zh-CN" altLang="en-US" sz="3200" b="1" dirty="0">
              <a:solidFill>
                <a:srgbClr val="D9E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879070" y="3779404"/>
            <a:ext cx="165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2013</a:t>
            </a:r>
            <a:endParaRPr lang="zh-CN" altLang="en-US" sz="3200" b="1" dirty="0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8534331" y="3247591"/>
            <a:ext cx="1655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FF952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2014</a:t>
            </a:r>
            <a:endParaRPr lang="zh-CN" altLang="en-US" sz="3200" b="1" dirty="0">
              <a:solidFill>
                <a:srgbClr val="FF9528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2"/>
          <p:cNvSpPr/>
          <p:nvPr/>
        </p:nvSpPr>
        <p:spPr>
          <a:xfrm flipH="1">
            <a:off x="1937644" y="2338538"/>
            <a:ext cx="1494060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3" name="Rectangle 42"/>
          <p:cNvSpPr/>
          <p:nvPr/>
        </p:nvSpPr>
        <p:spPr>
          <a:xfrm flipH="1">
            <a:off x="1937645" y="2065145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2"/>
          <p:cNvSpPr/>
          <p:nvPr/>
        </p:nvSpPr>
        <p:spPr>
          <a:xfrm flipH="1">
            <a:off x="5231026" y="2338538"/>
            <a:ext cx="1494060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5" name="Rectangle 42"/>
          <p:cNvSpPr/>
          <p:nvPr/>
        </p:nvSpPr>
        <p:spPr>
          <a:xfrm flipH="1">
            <a:off x="5231027" y="2065145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2"/>
          <p:cNvSpPr/>
          <p:nvPr/>
        </p:nvSpPr>
        <p:spPr>
          <a:xfrm flipH="1">
            <a:off x="8534330" y="2338538"/>
            <a:ext cx="1494060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7" name="Rectangle 42"/>
          <p:cNvSpPr/>
          <p:nvPr/>
        </p:nvSpPr>
        <p:spPr>
          <a:xfrm flipH="1">
            <a:off x="8534331" y="2065145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2"/>
          <p:cNvSpPr/>
          <p:nvPr/>
        </p:nvSpPr>
        <p:spPr>
          <a:xfrm flipH="1">
            <a:off x="3592905" y="4774162"/>
            <a:ext cx="1494060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49" name="Rectangle 42"/>
          <p:cNvSpPr/>
          <p:nvPr/>
        </p:nvSpPr>
        <p:spPr>
          <a:xfrm flipH="1">
            <a:off x="3592906" y="4500769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2"/>
          <p:cNvSpPr/>
          <p:nvPr/>
        </p:nvSpPr>
        <p:spPr>
          <a:xfrm flipH="1">
            <a:off x="6896209" y="4774162"/>
            <a:ext cx="1494060" cy="815079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pPr>
              <a:defRPr/>
            </a:pPr>
            <a:r>
              <a:rPr lang="en-US" sz="900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This is a sample text. Insert your desired text here. Again, this is a dummy text, enter your own text here. </a:t>
            </a:r>
          </a:p>
        </p:txBody>
      </p:sp>
      <p:sp>
        <p:nvSpPr>
          <p:cNvPr id="51" name="Rectangle 42"/>
          <p:cNvSpPr/>
          <p:nvPr/>
        </p:nvSpPr>
        <p:spPr>
          <a:xfrm flipH="1">
            <a:off x="6896210" y="4500769"/>
            <a:ext cx="1639337" cy="253222"/>
          </a:xfrm>
          <a:prstGeom prst="rect">
            <a:avLst/>
          </a:prstGeom>
          <a:noFill/>
          <a:ln w="12700" cap="flat" cmpd="sng" algn="ctr">
            <a:noFill/>
            <a:prstDash val="solid"/>
          </a:ln>
          <a:effectLst/>
        </p:spPr>
        <p:txBody>
          <a:bodyPr lIns="91440" tIns="0" rIns="91440" bIns="0" rtlCol="0" anchor="t"/>
          <a:lstStyle/>
          <a:p>
            <a:r>
              <a:rPr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 TEXT HERE</a:t>
            </a:r>
            <a:endParaRPr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051" name="组合 2050"/>
          <p:cNvGrpSpPr/>
          <p:nvPr/>
        </p:nvGrpSpPr>
        <p:grpSpPr>
          <a:xfrm>
            <a:off x="5131648" y="5489862"/>
            <a:ext cx="198756" cy="198756"/>
            <a:chOff x="3607648" y="5489862"/>
            <a:chExt cx="198756" cy="198756"/>
          </a:xfrm>
        </p:grpSpPr>
        <p:sp>
          <p:nvSpPr>
            <p:cNvPr id="52" name="椭圆 51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9" name="椭圆 2048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79CA46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475171" y="1866389"/>
            <a:ext cx="198756" cy="198756"/>
            <a:chOff x="3607648" y="5489862"/>
            <a:chExt cx="198756" cy="198756"/>
          </a:xfrm>
        </p:grpSpPr>
        <p:sp>
          <p:nvSpPr>
            <p:cNvPr id="56" name="椭圆 55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37AEF4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6770985" y="1866389"/>
            <a:ext cx="198756" cy="198756"/>
            <a:chOff x="3607648" y="5489862"/>
            <a:chExt cx="198756" cy="198756"/>
          </a:xfrm>
        </p:grpSpPr>
        <p:sp>
          <p:nvSpPr>
            <p:cNvPr id="59" name="椭圆 58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D9E021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0101078" y="1866389"/>
            <a:ext cx="198756" cy="198756"/>
            <a:chOff x="3607648" y="5489862"/>
            <a:chExt cx="198756" cy="198756"/>
          </a:xfrm>
        </p:grpSpPr>
        <p:sp>
          <p:nvSpPr>
            <p:cNvPr id="62" name="椭圆 61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FF9528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8434952" y="5489862"/>
            <a:ext cx="198756" cy="198756"/>
            <a:chOff x="3607648" y="5489862"/>
            <a:chExt cx="198756" cy="198756"/>
          </a:xfrm>
        </p:grpSpPr>
        <p:sp>
          <p:nvSpPr>
            <p:cNvPr id="65" name="椭圆 64"/>
            <p:cNvSpPr/>
            <p:nvPr/>
          </p:nvSpPr>
          <p:spPr>
            <a:xfrm>
              <a:off x="3607648" y="5489862"/>
              <a:ext cx="198756" cy="198756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9525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127000" dist="635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/>
            <p:cNvSpPr/>
            <p:nvPr/>
          </p:nvSpPr>
          <p:spPr>
            <a:xfrm>
              <a:off x="3671022" y="5553236"/>
              <a:ext cx="72008" cy="7200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>
              <a:innerShdw blurRad="63500" dist="50800" dir="189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7588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24e838cea5afe682920b18168126a39dda41e4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1977</TotalTime>
  <Words>156</Words>
  <Application>Microsoft Office PowerPoint</Application>
  <PresentationFormat>宽屏</PresentationFormat>
  <Paragraphs>16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主题​​</vt:lpstr>
      <vt:lpstr>CLICK TO ADD TITLE IN HERE </vt:lpstr>
    </vt:vector>
  </TitlesOfParts>
  <Company>微软中国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lihongyi@nutstore.net</cp:lastModifiedBy>
  <cp:revision>104</cp:revision>
  <dcterms:created xsi:type="dcterms:W3CDTF">2014-07-24T05:30:04Z</dcterms:created>
  <dcterms:modified xsi:type="dcterms:W3CDTF">2018-12-21T09:08:39Z</dcterms:modified>
</cp:coreProperties>
</file>