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385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7FB7"/>
    <a:srgbClr val="B9D51F"/>
    <a:srgbClr val="45C1A4"/>
    <a:srgbClr val="F26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98" autoAdjust="0"/>
    <p:restoredTop sz="94660"/>
  </p:normalViewPr>
  <p:slideViewPr>
    <p:cSldViewPr>
      <p:cViewPr varScale="1">
        <p:scale>
          <a:sx n="142" d="100"/>
          <a:sy n="142" d="100"/>
        </p:scale>
        <p:origin x="2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62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3D415-CAD4-4010-82F8-D06B85EB581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6AC5B-BB50-402A-BEC3-F143D98CD7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85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700569-685A-4BDA-B28B-035309B2045B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2DDED-3E2C-4902-B6AF-83316DAF6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42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40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18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62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63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5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9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94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3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6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50BB03C-1EC4-4CDD-BFFB-F6D9B4FD797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F85E420-93C3-411D-B6B6-9DA498E22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47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205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930485" y="361950"/>
            <a:ext cx="3206840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algn="ctr" defTabSz="1088232"/>
            <a:r>
              <a:rPr lang="en-CA" sz="3600" spc="-150">
                <a:solidFill>
                  <a:schemeClr val="bg1">
                    <a:lumMod val="50000"/>
                  </a:schemeClr>
                </a:solidFill>
                <a:ea typeface="Open Sans" pitchFamily="34" charset="0"/>
                <a:cs typeface="Open Sans" pitchFamily="34" charset="0"/>
              </a:rPr>
              <a:t>Debt Performance</a:t>
            </a:r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09600" y="958393"/>
            <a:ext cx="7848600" cy="38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 anchor="ctr">
            <a:spAutoFit/>
          </a:bodyPr>
          <a:lstStyle/>
          <a:p>
            <a:pPr algn="ctr" defTabSz="1088232"/>
            <a:r>
              <a:rPr lang="en-US" sz="1100" i="1">
                <a:solidFill>
                  <a:schemeClr val="bg1">
                    <a:lumMod val="50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Vivamus quam dolor, tempor ac gravida sit amet, porta fermentum magna. Aliquam euismod commodo nisl, vel luctus lorem fermentum quis. Duis quis purus adipiscing mi scelerisque dictum quis vel eros. 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09600" y="1885951"/>
            <a:ext cx="990601" cy="2819399"/>
            <a:chOff x="609600" y="1885951"/>
            <a:chExt cx="990601" cy="2819399"/>
          </a:xfrm>
        </p:grpSpPr>
        <p:sp>
          <p:nvSpPr>
            <p:cNvPr id="4" name="Rectangle 3"/>
            <p:cNvSpPr/>
            <p:nvPr/>
          </p:nvSpPr>
          <p:spPr>
            <a:xfrm>
              <a:off x="609601" y="2419351"/>
              <a:ext cx="990600" cy="2285999"/>
            </a:xfrm>
            <a:prstGeom prst="rect">
              <a:avLst/>
            </a:prstGeom>
            <a:solidFill>
              <a:srgbClr val="0E7F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Isosceles Triangle 1"/>
            <p:cNvSpPr/>
            <p:nvPr/>
          </p:nvSpPr>
          <p:spPr>
            <a:xfrm>
              <a:off x="609600" y="2266951"/>
              <a:ext cx="990601" cy="152400"/>
            </a:xfrm>
            <a:prstGeom prst="triangle">
              <a:avLst/>
            </a:prstGeom>
            <a:solidFill>
              <a:srgbClr val="0E7F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609601" y="1885951"/>
              <a:ext cx="990600" cy="868437"/>
            </a:xfrm>
            <a:custGeom>
              <a:avLst/>
              <a:gdLst>
                <a:gd name="T0" fmla="*/ 88 w 344"/>
                <a:gd name="T1" fmla="*/ 191 h 434"/>
                <a:gd name="T2" fmla="*/ 1 w 344"/>
                <a:gd name="T3" fmla="*/ 283 h 434"/>
                <a:gd name="T4" fmla="*/ 1 w 344"/>
                <a:gd name="T5" fmla="*/ 312 h 434"/>
                <a:gd name="T6" fmla="*/ 6 w 344"/>
                <a:gd name="T7" fmla="*/ 307 h 434"/>
                <a:gd name="T8" fmla="*/ 16 w 344"/>
                <a:gd name="T9" fmla="*/ 291 h 434"/>
                <a:gd name="T10" fmla="*/ 86 w 344"/>
                <a:gd name="T11" fmla="*/ 247 h 434"/>
                <a:gd name="T12" fmla="*/ 153 w 344"/>
                <a:gd name="T13" fmla="*/ 267 h 434"/>
                <a:gd name="T14" fmla="*/ 157 w 344"/>
                <a:gd name="T15" fmla="*/ 353 h 434"/>
                <a:gd name="T16" fmla="*/ 106 w 344"/>
                <a:gd name="T17" fmla="*/ 433 h 434"/>
                <a:gd name="T18" fmla="*/ 169 w 344"/>
                <a:gd name="T19" fmla="*/ 416 h 434"/>
                <a:gd name="T20" fmla="*/ 169 w 344"/>
                <a:gd name="T21" fmla="*/ 417 h 434"/>
                <a:gd name="T22" fmla="*/ 169 w 344"/>
                <a:gd name="T23" fmla="*/ 418 h 434"/>
                <a:gd name="T24" fmla="*/ 169 w 344"/>
                <a:gd name="T25" fmla="*/ 418 h 434"/>
                <a:gd name="T26" fmla="*/ 169 w 344"/>
                <a:gd name="T27" fmla="*/ 419 h 434"/>
                <a:gd name="T28" fmla="*/ 169 w 344"/>
                <a:gd name="T29" fmla="*/ 420 h 434"/>
                <a:gd name="T30" fmla="*/ 169 w 344"/>
                <a:gd name="T31" fmla="*/ 421 h 434"/>
                <a:gd name="T32" fmla="*/ 170 w 344"/>
                <a:gd name="T33" fmla="*/ 421 h 434"/>
                <a:gd name="T34" fmla="*/ 170 w 344"/>
                <a:gd name="T35" fmla="*/ 422 h 434"/>
                <a:gd name="T36" fmla="*/ 170 w 344"/>
                <a:gd name="T37" fmla="*/ 422 h 434"/>
                <a:gd name="T38" fmla="*/ 170 w 344"/>
                <a:gd name="T39" fmla="*/ 423 h 434"/>
                <a:gd name="T40" fmla="*/ 170 w 344"/>
                <a:gd name="T41" fmla="*/ 423 h 434"/>
                <a:gd name="T42" fmla="*/ 170 w 344"/>
                <a:gd name="T43" fmla="*/ 424 h 434"/>
                <a:gd name="T44" fmla="*/ 171 w 344"/>
                <a:gd name="T45" fmla="*/ 424 h 434"/>
                <a:gd name="T46" fmla="*/ 171 w 344"/>
                <a:gd name="T47" fmla="*/ 425 h 434"/>
                <a:gd name="T48" fmla="*/ 171 w 344"/>
                <a:gd name="T49" fmla="*/ 425 h 434"/>
                <a:gd name="T50" fmla="*/ 171 w 344"/>
                <a:gd name="T51" fmla="*/ 425 h 434"/>
                <a:gd name="T52" fmla="*/ 171 w 344"/>
                <a:gd name="T53" fmla="*/ 426 h 434"/>
                <a:gd name="T54" fmla="*/ 171 w 344"/>
                <a:gd name="T55" fmla="*/ 426 h 434"/>
                <a:gd name="T56" fmla="*/ 172 w 344"/>
                <a:gd name="T57" fmla="*/ 426 h 434"/>
                <a:gd name="T58" fmla="*/ 172 w 344"/>
                <a:gd name="T59" fmla="*/ 426 h 434"/>
                <a:gd name="T60" fmla="*/ 172 w 344"/>
                <a:gd name="T61" fmla="*/ 426 h 434"/>
                <a:gd name="T62" fmla="*/ 173 w 344"/>
                <a:gd name="T63" fmla="*/ 426 h 434"/>
                <a:gd name="T64" fmla="*/ 173 w 344"/>
                <a:gd name="T65" fmla="*/ 426 h 434"/>
                <a:gd name="T66" fmla="*/ 173 w 344"/>
                <a:gd name="T67" fmla="*/ 425 h 434"/>
                <a:gd name="T68" fmla="*/ 173 w 344"/>
                <a:gd name="T69" fmla="*/ 425 h 434"/>
                <a:gd name="T70" fmla="*/ 174 w 344"/>
                <a:gd name="T71" fmla="*/ 425 h 434"/>
                <a:gd name="T72" fmla="*/ 174 w 344"/>
                <a:gd name="T73" fmla="*/ 424 h 434"/>
                <a:gd name="T74" fmla="*/ 174 w 344"/>
                <a:gd name="T75" fmla="*/ 424 h 434"/>
                <a:gd name="T76" fmla="*/ 174 w 344"/>
                <a:gd name="T77" fmla="*/ 423 h 434"/>
                <a:gd name="T78" fmla="*/ 174 w 344"/>
                <a:gd name="T79" fmla="*/ 423 h 434"/>
                <a:gd name="T80" fmla="*/ 174 w 344"/>
                <a:gd name="T81" fmla="*/ 422 h 434"/>
                <a:gd name="T82" fmla="*/ 175 w 344"/>
                <a:gd name="T83" fmla="*/ 422 h 434"/>
                <a:gd name="T84" fmla="*/ 175 w 344"/>
                <a:gd name="T85" fmla="*/ 421 h 434"/>
                <a:gd name="T86" fmla="*/ 175 w 344"/>
                <a:gd name="T87" fmla="*/ 420 h 434"/>
                <a:gd name="T88" fmla="*/ 175 w 344"/>
                <a:gd name="T89" fmla="*/ 420 h 434"/>
                <a:gd name="T90" fmla="*/ 175 w 344"/>
                <a:gd name="T91" fmla="*/ 419 h 434"/>
                <a:gd name="T92" fmla="*/ 175 w 344"/>
                <a:gd name="T93" fmla="*/ 418 h 434"/>
                <a:gd name="T94" fmla="*/ 175 w 344"/>
                <a:gd name="T95" fmla="*/ 417 h 434"/>
                <a:gd name="T96" fmla="*/ 176 w 344"/>
                <a:gd name="T97" fmla="*/ 417 h 434"/>
                <a:gd name="T98" fmla="*/ 176 w 344"/>
                <a:gd name="T99" fmla="*/ 416 h 434"/>
                <a:gd name="T100" fmla="*/ 238 w 344"/>
                <a:gd name="T101" fmla="*/ 416 h 434"/>
                <a:gd name="T102" fmla="*/ 190 w 344"/>
                <a:gd name="T103" fmla="*/ 335 h 434"/>
                <a:gd name="T104" fmla="*/ 192 w 344"/>
                <a:gd name="T105" fmla="*/ 221 h 434"/>
                <a:gd name="T106" fmla="*/ 262 w 344"/>
                <a:gd name="T107" fmla="*/ 249 h 434"/>
                <a:gd name="T108" fmla="*/ 332 w 344"/>
                <a:gd name="T109" fmla="*/ 294 h 434"/>
                <a:gd name="T110" fmla="*/ 339 w 344"/>
                <a:gd name="T111" fmla="*/ 312 h 434"/>
                <a:gd name="T112" fmla="*/ 343 w 344"/>
                <a:gd name="T113" fmla="*/ 306 h 434"/>
                <a:gd name="T114" fmla="*/ 343 w 344"/>
                <a:gd name="T115" fmla="*/ 277 h 434"/>
                <a:gd name="T116" fmla="*/ 252 w 344"/>
                <a:gd name="T117" fmla="*/ 186 h 434"/>
                <a:gd name="T118" fmla="*/ 192 w 344"/>
                <a:gd name="T119" fmla="*/ 78 h 434"/>
                <a:gd name="T120" fmla="*/ 178 w 344"/>
                <a:gd name="T121" fmla="*/ 4 h 434"/>
                <a:gd name="T122" fmla="*/ 155 w 344"/>
                <a:gd name="T123" fmla="*/ 41 h 434"/>
                <a:gd name="T124" fmla="*/ 153 w 344"/>
                <a:gd name="T125" fmla="*/ 128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4" h="434">
                  <a:moveTo>
                    <a:pt x="153" y="128"/>
                  </a:moveTo>
                  <a:cubicBezTo>
                    <a:pt x="152" y="129"/>
                    <a:pt x="151" y="130"/>
                    <a:pt x="150" y="131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1" y="188"/>
                    <a:pt x="89" y="190"/>
                    <a:pt x="88" y="191"/>
                  </a:cubicBezTo>
                  <a:cubicBezTo>
                    <a:pt x="6" y="268"/>
                    <a:pt x="6" y="268"/>
                    <a:pt x="6" y="268"/>
                  </a:cubicBezTo>
                  <a:cubicBezTo>
                    <a:pt x="5" y="269"/>
                    <a:pt x="3" y="271"/>
                    <a:pt x="3" y="272"/>
                  </a:cubicBezTo>
                  <a:cubicBezTo>
                    <a:pt x="1" y="278"/>
                    <a:pt x="1" y="278"/>
                    <a:pt x="1" y="278"/>
                  </a:cubicBezTo>
                  <a:cubicBezTo>
                    <a:pt x="1" y="280"/>
                    <a:pt x="1" y="282"/>
                    <a:pt x="1" y="283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4"/>
                    <a:pt x="0" y="296"/>
                    <a:pt x="0" y="298"/>
                  </a:cubicBezTo>
                  <a:cubicBezTo>
                    <a:pt x="1" y="307"/>
                    <a:pt x="1" y="307"/>
                    <a:pt x="1" y="307"/>
                  </a:cubicBezTo>
                  <a:cubicBezTo>
                    <a:pt x="1" y="309"/>
                    <a:pt x="1" y="311"/>
                    <a:pt x="1" y="312"/>
                  </a:cubicBezTo>
                  <a:cubicBezTo>
                    <a:pt x="2" y="318"/>
                    <a:pt x="2" y="318"/>
                    <a:pt x="2" y="318"/>
                  </a:cubicBezTo>
                  <a:cubicBezTo>
                    <a:pt x="3" y="320"/>
                    <a:pt x="3" y="320"/>
                    <a:pt x="4" y="318"/>
                  </a:cubicBezTo>
                  <a:cubicBezTo>
                    <a:pt x="5" y="313"/>
                    <a:pt x="5" y="313"/>
                    <a:pt x="5" y="313"/>
                  </a:cubicBezTo>
                  <a:cubicBezTo>
                    <a:pt x="5" y="311"/>
                    <a:pt x="6" y="309"/>
                    <a:pt x="6" y="307"/>
                  </a:cubicBezTo>
                  <a:cubicBezTo>
                    <a:pt x="6" y="301"/>
                    <a:pt x="6" y="301"/>
                    <a:pt x="6" y="301"/>
                  </a:cubicBezTo>
                  <a:cubicBezTo>
                    <a:pt x="6" y="300"/>
                    <a:pt x="7" y="298"/>
                    <a:pt x="9" y="297"/>
                  </a:cubicBezTo>
                  <a:cubicBezTo>
                    <a:pt x="12" y="295"/>
                    <a:pt x="12" y="295"/>
                    <a:pt x="12" y="295"/>
                  </a:cubicBezTo>
                  <a:cubicBezTo>
                    <a:pt x="13" y="294"/>
                    <a:pt x="15" y="292"/>
                    <a:pt x="16" y="291"/>
                  </a:cubicBezTo>
                  <a:cubicBezTo>
                    <a:pt x="36" y="278"/>
                    <a:pt x="36" y="278"/>
                    <a:pt x="36" y="278"/>
                  </a:cubicBezTo>
                  <a:cubicBezTo>
                    <a:pt x="37" y="277"/>
                    <a:pt x="39" y="276"/>
                    <a:pt x="40" y="275"/>
                  </a:cubicBezTo>
                  <a:cubicBezTo>
                    <a:pt x="82" y="249"/>
                    <a:pt x="82" y="249"/>
                    <a:pt x="82" y="249"/>
                  </a:cubicBezTo>
                  <a:cubicBezTo>
                    <a:pt x="83" y="249"/>
                    <a:pt x="85" y="247"/>
                    <a:pt x="86" y="247"/>
                  </a:cubicBezTo>
                  <a:cubicBezTo>
                    <a:pt x="94" y="242"/>
                    <a:pt x="94" y="242"/>
                    <a:pt x="94" y="242"/>
                  </a:cubicBezTo>
                  <a:cubicBezTo>
                    <a:pt x="96" y="241"/>
                    <a:pt x="98" y="240"/>
                    <a:pt x="99" y="239"/>
                  </a:cubicBezTo>
                  <a:cubicBezTo>
                    <a:pt x="153" y="222"/>
                    <a:pt x="153" y="222"/>
                    <a:pt x="153" y="222"/>
                  </a:cubicBezTo>
                  <a:cubicBezTo>
                    <a:pt x="153" y="267"/>
                    <a:pt x="153" y="267"/>
                    <a:pt x="153" y="267"/>
                  </a:cubicBezTo>
                  <a:cubicBezTo>
                    <a:pt x="153" y="274"/>
                    <a:pt x="153" y="286"/>
                    <a:pt x="153" y="294"/>
                  </a:cubicBezTo>
                  <a:cubicBezTo>
                    <a:pt x="153" y="310"/>
                    <a:pt x="153" y="310"/>
                    <a:pt x="153" y="310"/>
                  </a:cubicBezTo>
                  <a:cubicBezTo>
                    <a:pt x="154" y="317"/>
                    <a:pt x="154" y="328"/>
                    <a:pt x="155" y="333"/>
                  </a:cubicBezTo>
                  <a:cubicBezTo>
                    <a:pt x="155" y="339"/>
                    <a:pt x="156" y="348"/>
                    <a:pt x="157" y="353"/>
                  </a:cubicBezTo>
                  <a:cubicBezTo>
                    <a:pt x="159" y="365"/>
                    <a:pt x="159" y="365"/>
                    <a:pt x="159" y="365"/>
                  </a:cubicBezTo>
                  <a:cubicBezTo>
                    <a:pt x="108" y="414"/>
                    <a:pt x="108" y="414"/>
                    <a:pt x="108" y="414"/>
                  </a:cubicBezTo>
                  <a:cubicBezTo>
                    <a:pt x="107" y="414"/>
                    <a:pt x="106" y="415"/>
                    <a:pt x="106" y="416"/>
                  </a:cubicBezTo>
                  <a:cubicBezTo>
                    <a:pt x="106" y="433"/>
                    <a:pt x="106" y="433"/>
                    <a:pt x="106" y="433"/>
                  </a:cubicBezTo>
                  <a:cubicBezTo>
                    <a:pt x="106" y="434"/>
                    <a:pt x="107" y="434"/>
                    <a:pt x="108" y="434"/>
                  </a:cubicBezTo>
                  <a:cubicBezTo>
                    <a:pt x="169" y="415"/>
                    <a:pt x="169" y="415"/>
                    <a:pt x="169" y="415"/>
                  </a:cubicBezTo>
                  <a:cubicBezTo>
                    <a:pt x="169" y="416"/>
                    <a:pt x="169" y="416"/>
                    <a:pt x="169" y="416"/>
                  </a:cubicBezTo>
                  <a:cubicBezTo>
                    <a:pt x="169" y="416"/>
                    <a:pt x="169" y="416"/>
                    <a:pt x="169" y="416"/>
                  </a:cubicBezTo>
                  <a:cubicBezTo>
                    <a:pt x="169" y="416"/>
                    <a:pt x="169" y="416"/>
                    <a:pt x="169" y="416"/>
                  </a:cubicBezTo>
                  <a:cubicBezTo>
                    <a:pt x="169" y="417"/>
                    <a:pt x="169" y="417"/>
                    <a:pt x="169" y="417"/>
                  </a:cubicBezTo>
                  <a:cubicBezTo>
                    <a:pt x="169" y="417"/>
                    <a:pt x="169" y="417"/>
                    <a:pt x="169" y="417"/>
                  </a:cubicBezTo>
                  <a:cubicBezTo>
                    <a:pt x="169" y="417"/>
                    <a:pt x="169" y="417"/>
                    <a:pt x="169" y="417"/>
                  </a:cubicBezTo>
                  <a:cubicBezTo>
                    <a:pt x="169" y="417"/>
                    <a:pt x="169" y="417"/>
                    <a:pt x="169" y="417"/>
                  </a:cubicBezTo>
                  <a:cubicBezTo>
                    <a:pt x="169" y="417"/>
                    <a:pt x="169" y="417"/>
                    <a:pt x="169" y="417"/>
                  </a:cubicBezTo>
                  <a:cubicBezTo>
                    <a:pt x="169" y="417"/>
                    <a:pt x="169" y="417"/>
                    <a:pt x="169" y="417"/>
                  </a:cubicBezTo>
                  <a:cubicBezTo>
                    <a:pt x="169" y="418"/>
                    <a:pt x="169" y="418"/>
                    <a:pt x="169" y="418"/>
                  </a:cubicBezTo>
                  <a:cubicBezTo>
                    <a:pt x="169" y="418"/>
                    <a:pt x="169" y="418"/>
                    <a:pt x="169" y="418"/>
                  </a:cubicBezTo>
                  <a:cubicBezTo>
                    <a:pt x="169" y="418"/>
                    <a:pt x="169" y="418"/>
                    <a:pt x="169" y="418"/>
                  </a:cubicBezTo>
                  <a:cubicBezTo>
                    <a:pt x="169" y="418"/>
                    <a:pt x="169" y="418"/>
                    <a:pt x="169" y="418"/>
                  </a:cubicBezTo>
                  <a:cubicBezTo>
                    <a:pt x="169" y="418"/>
                    <a:pt x="169" y="418"/>
                    <a:pt x="169" y="418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9" y="420"/>
                    <a:pt x="169" y="420"/>
                    <a:pt x="169" y="420"/>
                  </a:cubicBezTo>
                  <a:cubicBezTo>
                    <a:pt x="169" y="420"/>
                    <a:pt x="169" y="420"/>
                    <a:pt x="169" y="420"/>
                  </a:cubicBezTo>
                  <a:cubicBezTo>
                    <a:pt x="169" y="420"/>
                    <a:pt x="169" y="420"/>
                    <a:pt x="169" y="420"/>
                  </a:cubicBezTo>
                  <a:cubicBezTo>
                    <a:pt x="169" y="420"/>
                    <a:pt x="169" y="420"/>
                    <a:pt x="169" y="420"/>
                  </a:cubicBezTo>
                  <a:cubicBezTo>
                    <a:pt x="169" y="420"/>
                    <a:pt x="169" y="420"/>
                    <a:pt x="169" y="420"/>
                  </a:cubicBezTo>
                  <a:cubicBezTo>
                    <a:pt x="169" y="420"/>
                    <a:pt x="169" y="420"/>
                    <a:pt x="169" y="420"/>
                  </a:cubicBezTo>
                  <a:cubicBezTo>
                    <a:pt x="169" y="421"/>
                    <a:pt x="169" y="421"/>
                    <a:pt x="169" y="421"/>
                  </a:cubicBezTo>
                  <a:cubicBezTo>
                    <a:pt x="169" y="421"/>
                    <a:pt x="169" y="421"/>
                    <a:pt x="169" y="421"/>
                  </a:cubicBezTo>
                  <a:cubicBezTo>
                    <a:pt x="169" y="421"/>
                    <a:pt x="169" y="421"/>
                    <a:pt x="169" y="421"/>
                  </a:cubicBezTo>
                  <a:cubicBezTo>
                    <a:pt x="170" y="421"/>
                    <a:pt x="170" y="421"/>
                    <a:pt x="170" y="421"/>
                  </a:cubicBezTo>
                  <a:cubicBezTo>
                    <a:pt x="170" y="421"/>
                    <a:pt x="170" y="421"/>
                    <a:pt x="170" y="421"/>
                  </a:cubicBezTo>
                  <a:cubicBezTo>
                    <a:pt x="170" y="421"/>
                    <a:pt x="170" y="421"/>
                    <a:pt x="170" y="421"/>
                  </a:cubicBezTo>
                  <a:cubicBezTo>
                    <a:pt x="170" y="422"/>
                    <a:pt x="170" y="422"/>
                    <a:pt x="170" y="422"/>
                  </a:cubicBezTo>
                  <a:cubicBezTo>
                    <a:pt x="170" y="422"/>
                    <a:pt x="170" y="422"/>
                    <a:pt x="170" y="422"/>
                  </a:cubicBezTo>
                  <a:cubicBezTo>
                    <a:pt x="170" y="422"/>
                    <a:pt x="170" y="422"/>
                    <a:pt x="170" y="422"/>
                  </a:cubicBezTo>
                  <a:cubicBezTo>
                    <a:pt x="170" y="422"/>
                    <a:pt x="170" y="422"/>
                    <a:pt x="170" y="422"/>
                  </a:cubicBezTo>
                  <a:cubicBezTo>
                    <a:pt x="170" y="422"/>
                    <a:pt x="170" y="422"/>
                    <a:pt x="170" y="422"/>
                  </a:cubicBezTo>
                  <a:cubicBezTo>
                    <a:pt x="170" y="422"/>
                    <a:pt x="170" y="422"/>
                    <a:pt x="170" y="422"/>
                  </a:cubicBezTo>
                  <a:cubicBezTo>
                    <a:pt x="170" y="422"/>
                    <a:pt x="170" y="422"/>
                    <a:pt x="170" y="422"/>
                  </a:cubicBezTo>
                  <a:cubicBezTo>
                    <a:pt x="170" y="423"/>
                    <a:pt x="170" y="423"/>
                    <a:pt x="170" y="423"/>
                  </a:cubicBezTo>
                  <a:cubicBezTo>
                    <a:pt x="170" y="423"/>
                    <a:pt x="170" y="423"/>
                    <a:pt x="170" y="423"/>
                  </a:cubicBezTo>
                  <a:cubicBezTo>
                    <a:pt x="170" y="423"/>
                    <a:pt x="170" y="423"/>
                    <a:pt x="170" y="423"/>
                  </a:cubicBezTo>
                  <a:cubicBezTo>
                    <a:pt x="170" y="423"/>
                    <a:pt x="170" y="423"/>
                    <a:pt x="170" y="423"/>
                  </a:cubicBezTo>
                  <a:cubicBezTo>
                    <a:pt x="170" y="423"/>
                    <a:pt x="170" y="423"/>
                    <a:pt x="170" y="423"/>
                  </a:cubicBezTo>
                  <a:cubicBezTo>
                    <a:pt x="170" y="423"/>
                    <a:pt x="170" y="423"/>
                    <a:pt x="170" y="423"/>
                  </a:cubicBezTo>
                  <a:cubicBezTo>
                    <a:pt x="170" y="423"/>
                    <a:pt x="170" y="423"/>
                    <a:pt x="170" y="423"/>
                  </a:cubicBezTo>
                  <a:cubicBezTo>
                    <a:pt x="170" y="423"/>
                    <a:pt x="170" y="423"/>
                    <a:pt x="170" y="423"/>
                  </a:cubicBezTo>
                  <a:cubicBezTo>
                    <a:pt x="170" y="424"/>
                    <a:pt x="170" y="424"/>
                    <a:pt x="170" y="424"/>
                  </a:cubicBezTo>
                  <a:cubicBezTo>
                    <a:pt x="170" y="424"/>
                    <a:pt x="170" y="424"/>
                    <a:pt x="170" y="424"/>
                  </a:cubicBezTo>
                  <a:cubicBezTo>
                    <a:pt x="170" y="424"/>
                    <a:pt x="170" y="424"/>
                    <a:pt x="170" y="424"/>
                  </a:cubicBezTo>
                  <a:cubicBezTo>
                    <a:pt x="170" y="424"/>
                    <a:pt x="170" y="424"/>
                    <a:pt x="170" y="424"/>
                  </a:cubicBezTo>
                  <a:cubicBezTo>
                    <a:pt x="170" y="424"/>
                    <a:pt x="170" y="424"/>
                    <a:pt x="170" y="424"/>
                  </a:cubicBezTo>
                  <a:cubicBezTo>
                    <a:pt x="171" y="424"/>
                    <a:pt x="171" y="424"/>
                    <a:pt x="171" y="424"/>
                  </a:cubicBezTo>
                  <a:cubicBezTo>
                    <a:pt x="171" y="424"/>
                    <a:pt x="171" y="424"/>
                    <a:pt x="171" y="424"/>
                  </a:cubicBezTo>
                  <a:cubicBezTo>
                    <a:pt x="171" y="424"/>
                    <a:pt x="171" y="424"/>
                    <a:pt x="171" y="424"/>
                  </a:cubicBezTo>
                  <a:cubicBezTo>
                    <a:pt x="171" y="424"/>
                    <a:pt x="171" y="424"/>
                    <a:pt x="171" y="424"/>
                  </a:cubicBezTo>
                  <a:cubicBezTo>
                    <a:pt x="171" y="424"/>
                    <a:pt x="171" y="424"/>
                    <a:pt x="171" y="424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71" y="426"/>
                    <a:pt x="171" y="426"/>
                    <a:pt x="171" y="426"/>
                  </a:cubicBezTo>
                  <a:cubicBezTo>
                    <a:pt x="171" y="426"/>
                    <a:pt x="171" y="426"/>
                    <a:pt x="171" y="426"/>
                  </a:cubicBezTo>
                  <a:cubicBezTo>
                    <a:pt x="171" y="426"/>
                    <a:pt x="171" y="426"/>
                    <a:pt x="171" y="426"/>
                  </a:cubicBezTo>
                  <a:cubicBezTo>
                    <a:pt x="171" y="426"/>
                    <a:pt x="171" y="426"/>
                    <a:pt x="171" y="426"/>
                  </a:cubicBezTo>
                  <a:cubicBezTo>
                    <a:pt x="171" y="426"/>
                    <a:pt x="171" y="426"/>
                    <a:pt x="171" y="426"/>
                  </a:cubicBezTo>
                  <a:cubicBezTo>
                    <a:pt x="171" y="426"/>
                    <a:pt x="171" y="426"/>
                    <a:pt x="171" y="426"/>
                  </a:cubicBezTo>
                  <a:cubicBezTo>
                    <a:pt x="172" y="426"/>
                    <a:pt x="172" y="426"/>
                    <a:pt x="172" y="426"/>
                  </a:cubicBezTo>
                  <a:cubicBezTo>
                    <a:pt x="172" y="426"/>
                    <a:pt x="172" y="426"/>
                    <a:pt x="172" y="426"/>
                  </a:cubicBezTo>
                  <a:cubicBezTo>
                    <a:pt x="172" y="426"/>
                    <a:pt x="172" y="426"/>
                    <a:pt x="172" y="426"/>
                  </a:cubicBezTo>
                  <a:cubicBezTo>
                    <a:pt x="172" y="426"/>
                    <a:pt x="172" y="426"/>
                    <a:pt x="172" y="426"/>
                  </a:cubicBezTo>
                  <a:cubicBezTo>
                    <a:pt x="172" y="426"/>
                    <a:pt x="172" y="426"/>
                    <a:pt x="172" y="426"/>
                  </a:cubicBezTo>
                  <a:cubicBezTo>
                    <a:pt x="172" y="426"/>
                    <a:pt x="172" y="426"/>
                    <a:pt x="172" y="426"/>
                  </a:cubicBezTo>
                  <a:cubicBezTo>
                    <a:pt x="172" y="426"/>
                    <a:pt x="172" y="426"/>
                    <a:pt x="172" y="426"/>
                  </a:cubicBezTo>
                  <a:cubicBezTo>
                    <a:pt x="172" y="426"/>
                    <a:pt x="172" y="426"/>
                    <a:pt x="172" y="426"/>
                  </a:cubicBezTo>
                  <a:cubicBezTo>
                    <a:pt x="172" y="426"/>
                    <a:pt x="172" y="426"/>
                    <a:pt x="172" y="426"/>
                  </a:cubicBezTo>
                  <a:cubicBezTo>
                    <a:pt x="172" y="426"/>
                    <a:pt x="172" y="426"/>
                    <a:pt x="172" y="426"/>
                  </a:cubicBezTo>
                  <a:cubicBezTo>
                    <a:pt x="172" y="426"/>
                    <a:pt x="172" y="426"/>
                    <a:pt x="172" y="426"/>
                  </a:cubicBezTo>
                  <a:cubicBezTo>
                    <a:pt x="172" y="426"/>
                    <a:pt x="172" y="426"/>
                    <a:pt x="172" y="426"/>
                  </a:cubicBezTo>
                  <a:cubicBezTo>
                    <a:pt x="173" y="426"/>
                    <a:pt x="173" y="426"/>
                    <a:pt x="173" y="426"/>
                  </a:cubicBezTo>
                  <a:cubicBezTo>
                    <a:pt x="173" y="426"/>
                    <a:pt x="173" y="426"/>
                    <a:pt x="173" y="426"/>
                  </a:cubicBezTo>
                  <a:cubicBezTo>
                    <a:pt x="173" y="426"/>
                    <a:pt x="173" y="426"/>
                    <a:pt x="173" y="426"/>
                  </a:cubicBezTo>
                  <a:cubicBezTo>
                    <a:pt x="173" y="426"/>
                    <a:pt x="173" y="426"/>
                    <a:pt x="173" y="426"/>
                  </a:cubicBezTo>
                  <a:cubicBezTo>
                    <a:pt x="173" y="426"/>
                    <a:pt x="173" y="426"/>
                    <a:pt x="173" y="426"/>
                  </a:cubicBezTo>
                  <a:cubicBezTo>
                    <a:pt x="173" y="426"/>
                    <a:pt x="173" y="426"/>
                    <a:pt x="173" y="426"/>
                  </a:cubicBezTo>
                  <a:cubicBezTo>
                    <a:pt x="173" y="426"/>
                    <a:pt x="173" y="426"/>
                    <a:pt x="173" y="426"/>
                  </a:cubicBezTo>
                  <a:cubicBezTo>
                    <a:pt x="173" y="426"/>
                    <a:pt x="173" y="426"/>
                    <a:pt x="173" y="426"/>
                  </a:cubicBezTo>
                  <a:cubicBezTo>
                    <a:pt x="173" y="426"/>
                    <a:pt x="173" y="426"/>
                    <a:pt x="173" y="426"/>
                  </a:cubicBezTo>
                  <a:cubicBezTo>
                    <a:pt x="173" y="426"/>
                    <a:pt x="173" y="425"/>
                    <a:pt x="173" y="425"/>
                  </a:cubicBezTo>
                  <a:cubicBezTo>
                    <a:pt x="173" y="425"/>
                    <a:pt x="173" y="425"/>
                    <a:pt x="173" y="425"/>
                  </a:cubicBezTo>
                  <a:cubicBezTo>
                    <a:pt x="173" y="425"/>
                    <a:pt x="173" y="425"/>
                    <a:pt x="173" y="425"/>
                  </a:cubicBezTo>
                  <a:cubicBezTo>
                    <a:pt x="173" y="425"/>
                    <a:pt x="173" y="425"/>
                    <a:pt x="173" y="425"/>
                  </a:cubicBezTo>
                  <a:cubicBezTo>
                    <a:pt x="173" y="425"/>
                    <a:pt x="173" y="425"/>
                    <a:pt x="173" y="425"/>
                  </a:cubicBezTo>
                  <a:cubicBezTo>
                    <a:pt x="173" y="425"/>
                    <a:pt x="173" y="425"/>
                    <a:pt x="173" y="425"/>
                  </a:cubicBezTo>
                  <a:cubicBezTo>
                    <a:pt x="173" y="425"/>
                    <a:pt x="173" y="425"/>
                    <a:pt x="173" y="425"/>
                  </a:cubicBezTo>
                  <a:cubicBezTo>
                    <a:pt x="173" y="425"/>
                    <a:pt x="173" y="425"/>
                    <a:pt x="173" y="425"/>
                  </a:cubicBezTo>
                  <a:cubicBezTo>
                    <a:pt x="173" y="425"/>
                    <a:pt x="173" y="425"/>
                    <a:pt x="173" y="425"/>
                  </a:cubicBezTo>
                  <a:cubicBezTo>
                    <a:pt x="173" y="425"/>
                    <a:pt x="173" y="425"/>
                    <a:pt x="173" y="425"/>
                  </a:cubicBezTo>
                  <a:cubicBezTo>
                    <a:pt x="174" y="425"/>
                    <a:pt x="174" y="425"/>
                    <a:pt x="174" y="425"/>
                  </a:cubicBezTo>
                  <a:cubicBezTo>
                    <a:pt x="174" y="425"/>
                    <a:pt x="174" y="425"/>
                    <a:pt x="174" y="425"/>
                  </a:cubicBezTo>
                  <a:cubicBezTo>
                    <a:pt x="174" y="424"/>
                    <a:pt x="174" y="424"/>
                    <a:pt x="174" y="424"/>
                  </a:cubicBezTo>
                  <a:cubicBezTo>
                    <a:pt x="174" y="424"/>
                    <a:pt x="174" y="424"/>
                    <a:pt x="174" y="424"/>
                  </a:cubicBezTo>
                  <a:cubicBezTo>
                    <a:pt x="174" y="424"/>
                    <a:pt x="174" y="424"/>
                    <a:pt x="174" y="424"/>
                  </a:cubicBezTo>
                  <a:cubicBezTo>
                    <a:pt x="174" y="424"/>
                    <a:pt x="174" y="424"/>
                    <a:pt x="174" y="424"/>
                  </a:cubicBezTo>
                  <a:cubicBezTo>
                    <a:pt x="174" y="424"/>
                    <a:pt x="174" y="424"/>
                    <a:pt x="174" y="424"/>
                  </a:cubicBezTo>
                  <a:cubicBezTo>
                    <a:pt x="174" y="424"/>
                    <a:pt x="174" y="424"/>
                    <a:pt x="174" y="424"/>
                  </a:cubicBezTo>
                  <a:cubicBezTo>
                    <a:pt x="174" y="424"/>
                    <a:pt x="174" y="424"/>
                    <a:pt x="174" y="424"/>
                  </a:cubicBezTo>
                  <a:cubicBezTo>
                    <a:pt x="174" y="424"/>
                    <a:pt x="174" y="424"/>
                    <a:pt x="174" y="424"/>
                  </a:cubicBezTo>
                  <a:cubicBezTo>
                    <a:pt x="174" y="424"/>
                    <a:pt x="174" y="424"/>
                    <a:pt x="174" y="424"/>
                  </a:cubicBezTo>
                  <a:cubicBezTo>
                    <a:pt x="174" y="423"/>
                    <a:pt x="174" y="423"/>
                    <a:pt x="174" y="423"/>
                  </a:cubicBezTo>
                  <a:cubicBezTo>
                    <a:pt x="174" y="423"/>
                    <a:pt x="174" y="423"/>
                    <a:pt x="174" y="423"/>
                  </a:cubicBezTo>
                  <a:cubicBezTo>
                    <a:pt x="174" y="423"/>
                    <a:pt x="174" y="423"/>
                    <a:pt x="174" y="423"/>
                  </a:cubicBezTo>
                  <a:cubicBezTo>
                    <a:pt x="174" y="423"/>
                    <a:pt x="174" y="423"/>
                    <a:pt x="174" y="423"/>
                  </a:cubicBezTo>
                  <a:cubicBezTo>
                    <a:pt x="174" y="423"/>
                    <a:pt x="174" y="423"/>
                    <a:pt x="174" y="423"/>
                  </a:cubicBezTo>
                  <a:cubicBezTo>
                    <a:pt x="174" y="423"/>
                    <a:pt x="174" y="423"/>
                    <a:pt x="174" y="423"/>
                  </a:cubicBezTo>
                  <a:cubicBezTo>
                    <a:pt x="174" y="423"/>
                    <a:pt x="174" y="423"/>
                    <a:pt x="174" y="423"/>
                  </a:cubicBezTo>
                  <a:cubicBezTo>
                    <a:pt x="174" y="423"/>
                    <a:pt x="174" y="423"/>
                    <a:pt x="174" y="423"/>
                  </a:cubicBezTo>
                  <a:cubicBezTo>
                    <a:pt x="174" y="422"/>
                    <a:pt x="174" y="422"/>
                    <a:pt x="174" y="422"/>
                  </a:cubicBezTo>
                  <a:cubicBezTo>
                    <a:pt x="174" y="422"/>
                    <a:pt x="174" y="422"/>
                    <a:pt x="174" y="422"/>
                  </a:cubicBezTo>
                  <a:cubicBezTo>
                    <a:pt x="174" y="422"/>
                    <a:pt x="174" y="422"/>
                    <a:pt x="174" y="422"/>
                  </a:cubicBezTo>
                  <a:cubicBezTo>
                    <a:pt x="175" y="422"/>
                    <a:pt x="175" y="422"/>
                    <a:pt x="175" y="422"/>
                  </a:cubicBezTo>
                  <a:cubicBezTo>
                    <a:pt x="175" y="422"/>
                    <a:pt x="175" y="422"/>
                    <a:pt x="175" y="422"/>
                  </a:cubicBezTo>
                  <a:cubicBezTo>
                    <a:pt x="175" y="422"/>
                    <a:pt x="175" y="422"/>
                    <a:pt x="175" y="422"/>
                  </a:cubicBezTo>
                  <a:cubicBezTo>
                    <a:pt x="175" y="422"/>
                    <a:pt x="175" y="422"/>
                    <a:pt x="175" y="422"/>
                  </a:cubicBezTo>
                  <a:cubicBezTo>
                    <a:pt x="175" y="421"/>
                    <a:pt x="175" y="421"/>
                    <a:pt x="175" y="421"/>
                  </a:cubicBezTo>
                  <a:cubicBezTo>
                    <a:pt x="175" y="421"/>
                    <a:pt x="175" y="421"/>
                    <a:pt x="175" y="421"/>
                  </a:cubicBezTo>
                  <a:cubicBezTo>
                    <a:pt x="175" y="421"/>
                    <a:pt x="175" y="421"/>
                    <a:pt x="175" y="421"/>
                  </a:cubicBezTo>
                  <a:cubicBezTo>
                    <a:pt x="175" y="421"/>
                    <a:pt x="175" y="421"/>
                    <a:pt x="175" y="421"/>
                  </a:cubicBezTo>
                  <a:cubicBezTo>
                    <a:pt x="175" y="421"/>
                    <a:pt x="175" y="421"/>
                    <a:pt x="175" y="421"/>
                  </a:cubicBezTo>
                  <a:cubicBezTo>
                    <a:pt x="175" y="420"/>
                    <a:pt x="175" y="420"/>
                    <a:pt x="175" y="420"/>
                  </a:cubicBezTo>
                  <a:cubicBezTo>
                    <a:pt x="175" y="420"/>
                    <a:pt x="175" y="420"/>
                    <a:pt x="175" y="420"/>
                  </a:cubicBezTo>
                  <a:cubicBezTo>
                    <a:pt x="175" y="420"/>
                    <a:pt x="175" y="420"/>
                    <a:pt x="175" y="420"/>
                  </a:cubicBezTo>
                  <a:cubicBezTo>
                    <a:pt x="175" y="420"/>
                    <a:pt x="175" y="420"/>
                    <a:pt x="175" y="420"/>
                  </a:cubicBezTo>
                  <a:cubicBezTo>
                    <a:pt x="175" y="420"/>
                    <a:pt x="175" y="420"/>
                    <a:pt x="175" y="420"/>
                  </a:cubicBezTo>
                  <a:cubicBezTo>
                    <a:pt x="175" y="420"/>
                    <a:pt x="175" y="420"/>
                    <a:pt x="175" y="420"/>
                  </a:cubicBezTo>
                  <a:cubicBezTo>
                    <a:pt x="175" y="419"/>
                    <a:pt x="175" y="419"/>
                    <a:pt x="175" y="419"/>
                  </a:cubicBezTo>
                  <a:cubicBezTo>
                    <a:pt x="175" y="419"/>
                    <a:pt x="175" y="419"/>
                    <a:pt x="175" y="419"/>
                  </a:cubicBezTo>
                  <a:cubicBezTo>
                    <a:pt x="175" y="419"/>
                    <a:pt x="175" y="419"/>
                    <a:pt x="175" y="419"/>
                  </a:cubicBezTo>
                  <a:cubicBezTo>
                    <a:pt x="175" y="419"/>
                    <a:pt x="175" y="419"/>
                    <a:pt x="175" y="419"/>
                  </a:cubicBezTo>
                  <a:cubicBezTo>
                    <a:pt x="175" y="419"/>
                    <a:pt x="175" y="419"/>
                    <a:pt x="175" y="419"/>
                  </a:cubicBezTo>
                  <a:cubicBezTo>
                    <a:pt x="175" y="418"/>
                    <a:pt x="175" y="418"/>
                    <a:pt x="175" y="418"/>
                  </a:cubicBezTo>
                  <a:cubicBezTo>
                    <a:pt x="175" y="418"/>
                    <a:pt x="175" y="418"/>
                    <a:pt x="175" y="418"/>
                  </a:cubicBezTo>
                  <a:cubicBezTo>
                    <a:pt x="175" y="418"/>
                    <a:pt x="175" y="418"/>
                    <a:pt x="175" y="418"/>
                  </a:cubicBezTo>
                  <a:cubicBezTo>
                    <a:pt x="175" y="418"/>
                    <a:pt x="175" y="418"/>
                    <a:pt x="175" y="418"/>
                  </a:cubicBezTo>
                  <a:cubicBezTo>
                    <a:pt x="175" y="418"/>
                    <a:pt x="175" y="418"/>
                    <a:pt x="175" y="418"/>
                  </a:cubicBezTo>
                  <a:cubicBezTo>
                    <a:pt x="175" y="417"/>
                    <a:pt x="175" y="417"/>
                    <a:pt x="175" y="417"/>
                  </a:cubicBezTo>
                  <a:cubicBezTo>
                    <a:pt x="175" y="417"/>
                    <a:pt x="175" y="417"/>
                    <a:pt x="175" y="417"/>
                  </a:cubicBezTo>
                  <a:cubicBezTo>
                    <a:pt x="175" y="417"/>
                    <a:pt x="175" y="417"/>
                    <a:pt x="175" y="417"/>
                  </a:cubicBezTo>
                  <a:cubicBezTo>
                    <a:pt x="175" y="417"/>
                    <a:pt x="175" y="417"/>
                    <a:pt x="175" y="417"/>
                  </a:cubicBezTo>
                  <a:cubicBezTo>
                    <a:pt x="176" y="417"/>
                    <a:pt x="176" y="417"/>
                    <a:pt x="176" y="417"/>
                  </a:cubicBezTo>
                  <a:cubicBezTo>
                    <a:pt x="176" y="417"/>
                    <a:pt x="176" y="417"/>
                    <a:pt x="176" y="417"/>
                  </a:cubicBezTo>
                  <a:cubicBezTo>
                    <a:pt x="176" y="416"/>
                    <a:pt x="176" y="416"/>
                    <a:pt x="176" y="416"/>
                  </a:cubicBezTo>
                  <a:cubicBezTo>
                    <a:pt x="176" y="416"/>
                    <a:pt x="176" y="416"/>
                    <a:pt x="176" y="416"/>
                  </a:cubicBezTo>
                  <a:cubicBezTo>
                    <a:pt x="176" y="416"/>
                    <a:pt x="176" y="416"/>
                    <a:pt x="176" y="416"/>
                  </a:cubicBezTo>
                  <a:cubicBezTo>
                    <a:pt x="176" y="416"/>
                    <a:pt x="176" y="416"/>
                    <a:pt x="176" y="416"/>
                  </a:cubicBezTo>
                  <a:cubicBezTo>
                    <a:pt x="176" y="415"/>
                    <a:pt x="176" y="415"/>
                    <a:pt x="176" y="415"/>
                  </a:cubicBezTo>
                  <a:cubicBezTo>
                    <a:pt x="237" y="434"/>
                    <a:pt x="237" y="434"/>
                    <a:pt x="237" y="434"/>
                  </a:cubicBezTo>
                  <a:cubicBezTo>
                    <a:pt x="237" y="434"/>
                    <a:pt x="238" y="434"/>
                    <a:pt x="238" y="433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5"/>
                    <a:pt x="237" y="414"/>
                    <a:pt x="237" y="414"/>
                  </a:cubicBezTo>
                  <a:cubicBezTo>
                    <a:pt x="186" y="365"/>
                    <a:pt x="186" y="365"/>
                    <a:pt x="186" y="365"/>
                  </a:cubicBezTo>
                  <a:cubicBezTo>
                    <a:pt x="187" y="361"/>
                    <a:pt x="187" y="357"/>
                    <a:pt x="188" y="355"/>
                  </a:cubicBezTo>
                  <a:cubicBezTo>
                    <a:pt x="189" y="349"/>
                    <a:pt x="190" y="340"/>
                    <a:pt x="190" y="335"/>
                  </a:cubicBezTo>
                  <a:cubicBezTo>
                    <a:pt x="191" y="329"/>
                    <a:pt x="191" y="319"/>
                    <a:pt x="192" y="311"/>
                  </a:cubicBezTo>
                  <a:cubicBezTo>
                    <a:pt x="192" y="296"/>
                    <a:pt x="192" y="296"/>
                    <a:pt x="192" y="296"/>
                  </a:cubicBezTo>
                  <a:cubicBezTo>
                    <a:pt x="192" y="289"/>
                    <a:pt x="192" y="277"/>
                    <a:pt x="192" y="269"/>
                  </a:cubicBezTo>
                  <a:cubicBezTo>
                    <a:pt x="192" y="221"/>
                    <a:pt x="192" y="221"/>
                    <a:pt x="192" y="221"/>
                  </a:cubicBezTo>
                  <a:cubicBezTo>
                    <a:pt x="245" y="239"/>
                    <a:pt x="245" y="239"/>
                    <a:pt x="245" y="239"/>
                  </a:cubicBezTo>
                  <a:cubicBezTo>
                    <a:pt x="246" y="239"/>
                    <a:pt x="248" y="240"/>
                    <a:pt x="250" y="241"/>
                  </a:cubicBezTo>
                  <a:cubicBezTo>
                    <a:pt x="258" y="246"/>
                    <a:pt x="258" y="246"/>
                    <a:pt x="258" y="246"/>
                  </a:cubicBezTo>
                  <a:cubicBezTo>
                    <a:pt x="259" y="247"/>
                    <a:pt x="261" y="248"/>
                    <a:pt x="262" y="249"/>
                  </a:cubicBezTo>
                  <a:cubicBezTo>
                    <a:pt x="304" y="275"/>
                    <a:pt x="304" y="275"/>
                    <a:pt x="304" y="275"/>
                  </a:cubicBezTo>
                  <a:cubicBezTo>
                    <a:pt x="305" y="275"/>
                    <a:pt x="307" y="277"/>
                    <a:pt x="308" y="277"/>
                  </a:cubicBezTo>
                  <a:cubicBezTo>
                    <a:pt x="328" y="291"/>
                    <a:pt x="328" y="291"/>
                    <a:pt x="328" y="291"/>
                  </a:cubicBezTo>
                  <a:cubicBezTo>
                    <a:pt x="329" y="292"/>
                    <a:pt x="331" y="293"/>
                    <a:pt x="332" y="294"/>
                  </a:cubicBezTo>
                  <a:cubicBezTo>
                    <a:pt x="335" y="296"/>
                    <a:pt x="335" y="296"/>
                    <a:pt x="335" y="296"/>
                  </a:cubicBezTo>
                  <a:cubicBezTo>
                    <a:pt x="337" y="297"/>
                    <a:pt x="338" y="299"/>
                    <a:pt x="338" y="301"/>
                  </a:cubicBezTo>
                  <a:cubicBezTo>
                    <a:pt x="338" y="307"/>
                    <a:pt x="338" y="307"/>
                    <a:pt x="338" y="307"/>
                  </a:cubicBezTo>
                  <a:cubicBezTo>
                    <a:pt x="338" y="308"/>
                    <a:pt x="339" y="311"/>
                    <a:pt x="339" y="312"/>
                  </a:cubicBezTo>
                  <a:cubicBezTo>
                    <a:pt x="340" y="317"/>
                    <a:pt x="340" y="317"/>
                    <a:pt x="340" y="317"/>
                  </a:cubicBezTo>
                  <a:cubicBezTo>
                    <a:pt x="341" y="319"/>
                    <a:pt x="341" y="319"/>
                    <a:pt x="342" y="317"/>
                  </a:cubicBezTo>
                  <a:cubicBezTo>
                    <a:pt x="343" y="312"/>
                    <a:pt x="343" y="312"/>
                    <a:pt x="343" y="312"/>
                  </a:cubicBezTo>
                  <a:cubicBezTo>
                    <a:pt x="343" y="310"/>
                    <a:pt x="343" y="308"/>
                    <a:pt x="343" y="306"/>
                  </a:cubicBezTo>
                  <a:cubicBezTo>
                    <a:pt x="344" y="297"/>
                    <a:pt x="344" y="297"/>
                    <a:pt x="344" y="297"/>
                  </a:cubicBezTo>
                  <a:cubicBezTo>
                    <a:pt x="344" y="295"/>
                    <a:pt x="344" y="293"/>
                    <a:pt x="344" y="291"/>
                  </a:cubicBezTo>
                  <a:cubicBezTo>
                    <a:pt x="344" y="283"/>
                    <a:pt x="344" y="283"/>
                    <a:pt x="344" y="283"/>
                  </a:cubicBezTo>
                  <a:cubicBezTo>
                    <a:pt x="343" y="281"/>
                    <a:pt x="343" y="279"/>
                    <a:pt x="343" y="277"/>
                  </a:cubicBezTo>
                  <a:cubicBezTo>
                    <a:pt x="341" y="272"/>
                    <a:pt x="341" y="272"/>
                    <a:pt x="341" y="272"/>
                  </a:cubicBezTo>
                  <a:cubicBezTo>
                    <a:pt x="341" y="270"/>
                    <a:pt x="339" y="268"/>
                    <a:pt x="338" y="267"/>
                  </a:cubicBezTo>
                  <a:cubicBezTo>
                    <a:pt x="256" y="190"/>
                    <a:pt x="256" y="190"/>
                    <a:pt x="256" y="190"/>
                  </a:cubicBezTo>
                  <a:cubicBezTo>
                    <a:pt x="255" y="189"/>
                    <a:pt x="253" y="187"/>
                    <a:pt x="252" y="186"/>
                  </a:cubicBezTo>
                  <a:cubicBezTo>
                    <a:pt x="194" y="130"/>
                    <a:pt x="194" y="130"/>
                    <a:pt x="194" y="130"/>
                  </a:cubicBezTo>
                  <a:cubicBezTo>
                    <a:pt x="193" y="130"/>
                    <a:pt x="193" y="129"/>
                    <a:pt x="192" y="129"/>
                  </a:cubicBezTo>
                  <a:cubicBezTo>
                    <a:pt x="192" y="105"/>
                    <a:pt x="192" y="105"/>
                    <a:pt x="192" y="105"/>
                  </a:cubicBezTo>
                  <a:cubicBezTo>
                    <a:pt x="192" y="98"/>
                    <a:pt x="192" y="85"/>
                    <a:pt x="192" y="78"/>
                  </a:cubicBezTo>
                  <a:cubicBezTo>
                    <a:pt x="192" y="64"/>
                    <a:pt x="192" y="64"/>
                    <a:pt x="192" y="64"/>
                  </a:cubicBezTo>
                  <a:cubicBezTo>
                    <a:pt x="192" y="57"/>
                    <a:pt x="191" y="46"/>
                    <a:pt x="190" y="40"/>
                  </a:cubicBezTo>
                  <a:cubicBezTo>
                    <a:pt x="189" y="34"/>
                    <a:pt x="186" y="24"/>
                    <a:pt x="185" y="18"/>
                  </a:cubicBezTo>
                  <a:cubicBezTo>
                    <a:pt x="183" y="12"/>
                    <a:pt x="180" y="6"/>
                    <a:pt x="178" y="4"/>
                  </a:cubicBezTo>
                  <a:cubicBezTo>
                    <a:pt x="176" y="1"/>
                    <a:pt x="173" y="0"/>
                    <a:pt x="172" y="0"/>
                  </a:cubicBezTo>
                  <a:cubicBezTo>
                    <a:pt x="170" y="0"/>
                    <a:pt x="168" y="2"/>
                    <a:pt x="166" y="4"/>
                  </a:cubicBezTo>
                  <a:cubicBezTo>
                    <a:pt x="165" y="6"/>
                    <a:pt x="162" y="13"/>
                    <a:pt x="160" y="19"/>
                  </a:cubicBezTo>
                  <a:cubicBezTo>
                    <a:pt x="159" y="25"/>
                    <a:pt x="156" y="35"/>
                    <a:pt x="155" y="41"/>
                  </a:cubicBezTo>
                  <a:cubicBezTo>
                    <a:pt x="154" y="47"/>
                    <a:pt x="153" y="58"/>
                    <a:pt x="153" y="65"/>
                  </a:cubicBezTo>
                  <a:cubicBezTo>
                    <a:pt x="153" y="77"/>
                    <a:pt x="153" y="77"/>
                    <a:pt x="153" y="77"/>
                  </a:cubicBezTo>
                  <a:cubicBezTo>
                    <a:pt x="153" y="84"/>
                    <a:pt x="153" y="97"/>
                    <a:pt x="153" y="104"/>
                  </a:cubicBezTo>
                  <a:lnTo>
                    <a:pt x="153" y="12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1752601" y="2647949"/>
            <a:ext cx="990601" cy="2057401"/>
            <a:chOff x="1752601" y="2647949"/>
            <a:chExt cx="990601" cy="2057401"/>
          </a:xfrm>
        </p:grpSpPr>
        <p:sp>
          <p:nvSpPr>
            <p:cNvPr id="10" name="Rectangle 9"/>
            <p:cNvSpPr/>
            <p:nvPr/>
          </p:nvSpPr>
          <p:spPr>
            <a:xfrm>
              <a:off x="1752602" y="3181350"/>
              <a:ext cx="990600" cy="1524000"/>
            </a:xfrm>
            <a:prstGeom prst="rect">
              <a:avLst/>
            </a:prstGeom>
            <a:solidFill>
              <a:srgbClr val="45C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/>
            <p:cNvSpPr/>
            <p:nvPr/>
          </p:nvSpPr>
          <p:spPr>
            <a:xfrm>
              <a:off x="1752601" y="3028949"/>
              <a:ext cx="990601" cy="152400"/>
            </a:xfrm>
            <a:prstGeom prst="triangle">
              <a:avLst/>
            </a:prstGeom>
            <a:solidFill>
              <a:srgbClr val="45C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>
              <a:off x="1752602" y="2647949"/>
              <a:ext cx="990600" cy="868437"/>
            </a:xfrm>
            <a:custGeom>
              <a:avLst/>
              <a:gdLst>
                <a:gd name="T0" fmla="*/ 88 w 344"/>
                <a:gd name="T1" fmla="*/ 191 h 434"/>
                <a:gd name="T2" fmla="*/ 1 w 344"/>
                <a:gd name="T3" fmla="*/ 283 h 434"/>
                <a:gd name="T4" fmla="*/ 1 w 344"/>
                <a:gd name="T5" fmla="*/ 312 h 434"/>
                <a:gd name="T6" fmla="*/ 6 w 344"/>
                <a:gd name="T7" fmla="*/ 307 h 434"/>
                <a:gd name="T8" fmla="*/ 16 w 344"/>
                <a:gd name="T9" fmla="*/ 291 h 434"/>
                <a:gd name="T10" fmla="*/ 86 w 344"/>
                <a:gd name="T11" fmla="*/ 247 h 434"/>
                <a:gd name="T12" fmla="*/ 153 w 344"/>
                <a:gd name="T13" fmla="*/ 267 h 434"/>
                <a:gd name="T14" fmla="*/ 157 w 344"/>
                <a:gd name="T15" fmla="*/ 353 h 434"/>
                <a:gd name="T16" fmla="*/ 106 w 344"/>
                <a:gd name="T17" fmla="*/ 433 h 434"/>
                <a:gd name="T18" fmla="*/ 169 w 344"/>
                <a:gd name="T19" fmla="*/ 416 h 434"/>
                <a:gd name="T20" fmla="*/ 169 w 344"/>
                <a:gd name="T21" fmla="*/ 417 h 434"/>
                <a:gd name="T22" fmla="*/ 169 w 344"/>
                <a:gd name="T23" fmla="*/ 418 h 434"/>
                <a:gd name="T24" fmla="*/ 169 w 344"/>
                <a:gd name="T25" fmla="*/ 418 h 434"/>
                <a:gd name="T26" fmla="*/ 169 w 344"/>
                <a:gd name="T27" fmla="*/ 419 h 434"/>
                <a:gd name="T28" fmla="*/ 169 w 344"/>
                <a:gd name="T29" fmla="*/ 420 h 434"/>
                <a:gd name="T30" fmla="*/ 169 w 344"/>
                <a:gd name="T31" fmla="*/ 421 h 434"/>
                <a:gd name="T32" fmla="*/ 170 w 344"/>
                <a:gd name="T33" fmla="*/ 421 h 434"/>
                <a:gd name="T34" fmla="*/ 170 w 344"/>
                <a:gd name="T35" fmla="*/ 422 h 434"/>
                <a:gd name="T36" fmla="*/ 170 w 344"/>
                <a:gd name="T37" fmla="*/ 422 h 434"/>
                <a:gd name="T38" fmla="*/ 170 w 344"/>
                <a:gd name="T39" fmla="*/ 423 h 434"/>
                <a:gd name="T40" fmla="*/ 170 w 344"/>
                <a:gd name="T41" fmla="*/ 423 h 434"/>
                <a:gd name="T42" fmla="*/ 170 w 344"/>
                <a:gd name="T43" fmla="*/ 424 h 434"/>
                <a:gd name="T44" fmla="*/ 171 w 344"/>
                <a:gd name="T45" fmla="*/ 424 h 434"/>
                <a:gd name="T46" fmla="*/ 171 w 344"/>
                <a:gd name="T47" fmla="*/ 425 h 434"/>
                <a:gd name="T48" fmla="*/ 171 w 344"/>
                <a:gd name="T49" fmla="*/ 425 h 434"/>
                <a:gd name="T50" fmla="*/ 171 w 344"/>
                <a:gd name="T51" fmla="*/ 425 h 434"/>
                <a:gd name="T52" fmla="*/ 171 w 344"/>
                <a:gd name="T53" fmla="*/ 426 h 434"/>
                <a:gd name="T54" fmla="*/ 171 w 344"/>
                <a:gd name="T55" fmla="*/ 426 h 434"/>
                <a:gd name="T56" fmla="*/ 172 w 344"/>
                <a:gd name="T57" fmla="*/ 426 h 434"/>
                <a:gd name="T58" fmla="*/ 172 w 344"/>
                <a:gd name="T59" fmla="*/ 426 h 434"/>
                <a:gd name="T60" fmla="*/ 172 w 344"/>
                <a:gd name="T61" fmla="*/ 426 h 434"/>
                <a:gd name="T62" fmla="*/ 173 w 344"/>
                <a:gd name="T63" fmla="*/ 426 h 434"/>
                <a:gd name="T64" fmla="*/ 173 w 344"/>
                <a:gd name="T65" fmla="*/ 426 h 434"/>
                <a:gd name="T66" fmla="*/ 173 w 344"/>
                <a:gd name="T67" fmla="*/ 425 h 434"/>
                <a:gd name="T68" fmla="*/ 173 w 344"/>
                <a:gd name="T69" fmla="*/ 425 h 434"/>
                <a:gd name="T70" fmla="*/ 174 w 344"/>
                <a:gd name="T71" fmla="*/ 425 h 434"/>
                <a:gd name="T72" fmla="*/ 174 w 344"/>
                <a:gd name="T73" fmla="*/ 424 h 434"/>
                <a:gd name="T74" fmla="*/ 174 w 344"/>
                <a:gd name="T75" fmla="*/ 424 h 434"/>
                <a:gd name="T76" fmla="*/ 174 w 344"/>
                <a:gd name="T77" fmla="*/ 423 h 434"/>
                <a:gd name="T78" fmla="*/ 174 w 344"/>
                <a:gd name="T79" fmla="*/ 423 h 434"/>
                <a:gd name="T80" fmla="*/ 174 w 344"/>
                <a:gd name="T81" fmla="*/ 422 h 434"/>
                <a:gd name="T82" fmla="*/ 175 w 344"/>
                <a:gd name="T83" fmla="*/ 422 h 434"/>
                <a:gd name="T84" fmla="*/ 175 w 344"/>
                <a:gd name="T85" fmla="*/ 421 h 434"/>
                <a:gd name="T86" fmla="*/ 175 w 344"/>
                <a:gd name="T87" fmla="*/ 420 h 434"/>
                <a:gd name="T88" fmla="*/ 175 w 344"/>
                <a:gd name="T89" fmla="*/ 420 h 434"/>
                <a:gd name="T90" fmla="*/ 175 w 344"/>
                <a:gd name="T91" fmla="*/ 419 h 434"/>
                <a:gd name="T92" fmla="*/ 175 w 344"/>
                <a:gd name="T93" fmla="*/ 418 h 434"/>
                <a:gd name="T94" fmla="*/ 175 w 344"/>
                <a:gd name="T95" fmla="*/ 417 h 434"/>
                <a:gd name="T96" fmla="*/ 176 w 344"/>
                <a:gd name="T97" fmla="*/ 417 h 434"/>
                <a:gd name="T98" fmla="*/ 176 w 344"/>
                <a:gd name="T99" fmla="*/ 416 h 434"/>
                <a:gd name="T100" fmla="*/ 238 w 344"/>
                <a:gd name="T101" fmla="*/ 416 h 434"/>
                <a:gd name="T102" fmla="*/ 190 w 344"/>
                <a:gd name="T103" fmla="*/ 335 h 434"/>
                <a:gd name="T104" fmla="*/ 192 w 344"/>
                <a:gd name="T105" fmla="*/ 221 h 434"/>
                <a:gd name="T106" fmla="*/ 262 w 344"/>
                <a:gd name="T107" fmla="*/ 249 h 434"/>
                <a:gd name="T108" fmla="*/ 332 w 344"/>
                <a:gd name="T109" fmla="*/ 294 h 434"/>
                <a:gd name="T110" fmla="*/ 339 w 344"/>
                <a:gd name="T111" fmla="*/ 312 h 434"/>
                <a:gd name="T112" fmla="*/ 343 w 344"/>
                <a:gd name="T113" fmla="*/ 306 h 434"/>
                <a:gd name="T114" fmla="*/ 343 w 344"/>
                <a:gd name="T115" fmla="*/ 277 h 434"/>
                <a:gd name="T116" fmla="*/ 252 w 344"/>
                <a:gd name="T117" fmla="*/ 186 h 434"/>
                <a:gd name="T118" fmla="*/ 192 w 344"/>
                <a:gd name="T119" fmla="*/ 78 h 434"/>
                <a:gd name="T120" fmla="*/ 178 w 344"/>
                <a:gd name="T121" fmla="*/ 4 h 434"/>
                <a:gd name="T122" fmla="*/ 155 w 344"/>
                <a:gd name="T123" fmla="*/ 41 h 434"/>
                <a:gd name="T124" fmla="*/ 153 w 344"/>
                <a:gd name="T125" fmla="*/ 128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4" h="434">
                  <a:moveTo>
                    <a:pt x="153" y="128"/>
                  </a:moveTo>
                  <a:cubicBezTo>
                    <a:pt x="152" y="129"/>
                    <a:pt x="151" y="130"/>
                    <a:pt x="150" y="131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1" y="188"/>
                    <a:pt x="89" y="190"/>
                    <a:pt x="88" y="191"/>
                  </a:cubicBezTo>
                  <a:cubicBezTo>
                    <a:pt x="6" y="268"/>
                    <a:pt x="6" y="268"/>
                    <a:pt x="6" y="268"/>
                  </a:cubicBezTo>
                  <a:cubicBezTo>
                    <a:pt x="5" y="269"/>
                    <a:pt x="3" y="271"/>
                    <a:pt x="3" y="272"/>
                  </a:cubicBezTo>
                  <a:cubicBezTo>
                    <a:pt x="1" y="278"/>
                    <a:pt x="1" y="278"/>
                    <a:pt x="1" y="278"/>
                  </a:cubicBezTo>
                  <a:cubicBezTo>
                    <a:pt x="1" y="280"/>
                    <a:pt x="1" y="282"/>
                    <a:pt x="1" y="283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4"/>
                    <a:pt x="0" y="296"/>
                    <a:pt x="0" y="298"/>
                  </a:cubicBezTo>
                  <a:cubicBezTo>
                    <a:pt x="1" y="307"/>
                    <a:pt x="1" y="307"/>
                    <a:pt x="1" y="307"/>
                  </a:cubicBezTo>
                  <a:cubicBezTo>
                    <a:pt x="1" y="309"/>
                    <a:pt x="1" y="311"/>
                    <a:pt x="1" y="312"/>
                  </a:cubicBezTo>
                  <a:cubicBezTo>
                    <a:pt x="2" y="318"/>
                    <a:pt x="2" y="318"/>
                    <a:pt x="2" y="318"/>
                  </a:cubicBezTo>
                  <a:cubicBezTo>
                    <a:pt x="3" y="320"/>
                    <a:pt x="3" y="320"/>
                    <a:pt x="4" y="318"/>
                  </a:cubicBezTo>
                  <a:cubicBezTo>
                    <a:pt x="5" y="313"/>
                    <a:pt x="5" y="313"/>
                    <a:pt x="5" y="313"/>
                  </a:cubicBezTo>
                  <a:cubicBezTo>
                    <a:pt x="5" y="311"/>
                    <a:pt x="6" y="309"/>
                    <a:pt x="6" y="307"/>
                  </a:cubicBezTo>
                  <a:cubicBezTo>
                    <a:pt x="6" y="301"/>
                    <a:pt x="6" y="301"/>
                    <a:pt x="6" y="301"/>
                  </a:cubicBezTo>
                  <a:cubicBezTo>
                    <a:pt x="6" y="300"/>
                    <a:pt x="7" y="298"/>
                    <a:pt x="9" y="297"/>
                  </a:cubicBezTo>
                  <a:cubicBezTo>
                    <a:pt x="12" y="295"/>
                    <a:pt x="12" y="295"/>
                    <a:pt x="12" y="295"/>
                  </a:cubicBezTo>
                  <a:cubicBezTo>
                    <a:pt x="13" y="294"/>
                    <a:pt x="15" y="292"/>
                    <a:pt x="16" y="291"/>
                  </a:cubicBezTo>
                  <a:cubicBezTo>
                    <a:pt x="36" y="278"/>
                    <a:pt x="36" y="278"/>
                    <a:pt x="36" y="278"/>
                  </a:cubicBezTo>
                  <a:cubicBezTo>
                    <a:pt x="37" y="277"/>
                    <a:pt x="39" y="276"/>
                    <a:pt x="40" y="275"/>
                  </a:cubicBezTo>
                  <a:cubicBezTo>
                    <a:pt x="82" y="249"/>
                    <a:pt x="82" y="249"/>
                    <a:pt x="82" y="249"/>
                  </a:cubicBezTo>
                  <a:cubicBezTo>
                    <a:pt x="83" y="249"/>
                    <a:pt x="85" y="247"/>
                    <a:pt x="86" y="247"/>
                  </a:cubicBezTo>
                  <a:cubicBezTo>
                    <a:pt x="94" y="242"/>
                    <a:pt x="94" y="242"/>
                    <a:pt x="94" y="242"/>
                  </a:cubicBezTo>
                  <a:cubicBezTo>
                    <a:pt x="96" y="241"/>
                    <a:pt x="98" y="240"/>
                    <a:pt x="99" y="239"/>
                  </a:cubicBezTo>
                  <a:cubicBezTo>
                    <a:pt x="153" y="222"/>
                    <a:pt x="153" y="222"/>
                    <a:pt x="153" y="222"/>
                  </a:cubicBezTo>
                  <a:cubicBezTo>
                    <a:pt x="153" y="267"/>
                    <a:pt x="153" y="267"/>
                    <a:pt x="153" y="267"/>
                  </a:cubicBezTo>
                  <a:cubicBezTo>
                    <a:pt x="153" y="274"/>
                    <a:pt x="153" y="286"/>
                    <a:pt x="153" y="294"/>
                  </a:cubicBezTo>
                  <a:cubicBezTo>
                    <a:pt x="153" y="310"/>
                    <a:pt x="153" y="310"/>
                    <a:pt x="153" y="310"/>
                  </a:cubicBezTo>
                  <a:cubicBezTo>
                    <a:pt x="154" y="317"/>
                    <a:pt x="154" y="328"/>
                    <a:pt x="155" y="333"/>
                  </a:cubicBezTo>
                  <a:cubicBezTo>
                    <a:pt x="155" y="339"/>
                    <a:pt x="156" y="348"/>
                    <a:pt x="157" y="353"/>
                  </a:cubicBezTo>
                  <a:cubicBezTo>
                    <a:pt x="159" y="365"/>
                    <a:pt x="159" y="365"/>
                    <a:pt x="159" y="365"/>
                  </a:cubicBezTo>
                  <a:cubicBezTo>
                    <a:pt x="108" y="414"/>
                    <a:pt x="108" y="414"/>
                    <a:pt x="108" y="414"/>
                  </a:cubicBezTo>
                  <a:cubicBezTo>
                    <a:pt x="107" y="414"/>
                    <a:pt x="106" y="415"/>
                    <a:pt x="106" y="416"/>
                  </a:cubicBezTo>
                  <a:cubicBezTo>
                    <a:pt x="106" y="433"/>
                    <a:pt x="106" y="433"/>
                    <a:pt x="106" y="433"/>
                  </a:cubicBezTo>
                  <a:cubicBezTo>
                    <a:pt x="106" y="434"/>
                    <a:pt x="107" y="434"/>
                    <a:pt x="108" y="434"/>
                  </a:cubicBezTo>
                  <a:cubicBezTo>
                    <a:pt x="169" y="415"/>
                    <a:pt x="169" y="415"/>
                    <a:pt x="169" y="415"/>
                  </a:cubicBezTo>
                  <a:cubicBezTo>
                    <a:pt x="169" y="416"/>
                    <a:pt x="169" y="416"/>
                    <a:pt x="169" y="416"/>
                  </a:cubicBezTo>
                  <a:cubicBezTo>
                    <a:pt x="169" y="416"/>
                    <a:pt x="169" y="416"/>
                    <a:pt x="169" y="416"/>
                  </a:cubicBezTo>
                  <a:cubicBezTo>
                    <a:pt x="169" y="416"/>
                    <a:pt x="169" y="416"/>
                    <a:pt x="169" y="416"/>
                  </a:cubicBezTo>
                  <a:cubicBezTo>
                    <a:pt x="169" y="417"/>
                    <a:pt x="169" y="417"/>
                    <a:pt x="169" y="417"/>
                  </a:cubicBezTo>
                  <a:cubicBezTo>
                    <a:pt x="169" y="417"/>
                    <a:pt x="169" y="417"/>
                    <a:pt x="169" y="417"/>
                  </a:cubicBezTo>
                  <a:cubicBezTo>
                    <a:pt x="169" y="417"/>
                    <a:pt x="169" y="417"/>
                    <a:pt x="169" y="417"/>
                  </a:cubicBezTo>
                  <a:cubicBezTo>
                    <a:pt x="169" y="417"/>
                    <a:pt x="169" y="417"/>
                    <a:pt x="169" y="417"/>
                  </a:cubicBezTo>
                  <a:cubicBezTo>
                    <a:pt x="169" y="417"/>
                    <a:pt x="169" y="417"/>
                    <a:pt x="169" y="417"/>
                  </a:cubicBezTo>
                  <a:cubicBezTo>
                    <a:pt x="169" y="417"/>
                    <a:pt x="169" y="417"/>
                    <a:pt x="169" y="417"/>
                  </a:cubicBezTo>
                  <a:cubicBezTo>
                    <a:pt x="169" y="418"/>
                    <a:pt x="169" y="418"/>
                    <a:pt x="169" y="418"/>
                  </a:cubicBezTo>
                  <a:cubicBezTo>
                    <a:pt x="169" y="418"/>
                    <a:pt x="169" y="418"/>
                    <a:pt x="169" y="418"/>
                  </a:cubicBezTo>
                  <a:cubicBezTo>
                    <a:pt x="169" y="418"/>
                    <a:pt x="169" y="418"/>
                    <a:pt x="169" y="418"/>
                  </a:cubicBezTo>
                  <a:cubicBezTo>
                    <a:pt x="169" y="418"/>
                    <a:pt x="169" y="418"/>
                    <a:pt x="169" y="418"/>
                  </a:cubicBezTo>
                  <a:cubicBezTo>
                    <a:pt x="169" y="418"/>
                    <a:pt x="169" y="418"/>
                    <a:pt x="169" y="418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9" y="420"/>
                    <a:pt x="169" y="420"/>
                    <a:pt x="169" y="420"/>
                  </a:cubicBezTo>
                  <a:cubicBezTo>
                    <a:pt x="169" y="420"/>
                    <a:pt x="169" y="420"/>
                    <a:pt x="169" y="420"/>
                  </a:cubicBezTo>
                  <a:cubicBezTo>
                    <a:pt x="169" y="420"/>
                    <a:pt x="169" y="420"/>
                    <a:pt x="169" y="420"/>
                  </a:cubicBezTo>
                  <a:cubicBezTo>
                    <a:pt x="169" y="420"/>
                    <a:pt x="169" y="420"/>
                    <a:pt x="169" y="420"/>
                  </a:cubicBezTo>
                  <a:cubicBezTo>
                    <a:pt x="169" y="420"/>
                    <a:pt x="169" y="420"/>
                    <a:pt x="169" y="420"/>
                  </a:cubicBezTo>
                  <a:cubicBezTo>
                    <a:pt x="169" y="420"/>
                    <a:pt x="169" y="420"/>
                    <a:pt x="169" y="420"/>
                  </a:cubicBezTo>
                  <a:cubicBezTo>
                    <a:pt x="169" y="421"/>
                    <a:pt x="169" y="421"/>
                    <a:pt x="169" y="421"/>
                  </a:cubicBezTo>
                  <a:cubicBezTo>
                    <a:pt x="169" y="421"/>
                    <a:pt x="169" y="421"/>
                    <a:pt x="169" y="421"/>
                  </a:cubicBezTo>
                  <a:cubicBezTo>
                    <a:pt x="169" y="421"/>
                    <a:pt x="169" y="421"/>
                    <a:pt x="169" y="421"/>
                  </a:cubicBezTo>
                  <a:cubicBezTo>
                    <a:pt x="170" y="421"/>
                    <a:pt x="170" y="421"/>
                    <a:pt x="170" y="421"/>
                  </a:cubicBezTo>
                  <a:cubicBezTo>
                    <a:pt x="170" y="421"/>
                    <a:pt x="170" y="421"/>
                    <a:pt x="170" y="421"/>
                  </a:cubicBezTo>
                  <a:cubicBezTo>
                    <a:pt x="170" y="421"/>
                    <a:pt x="170" y="421"/>
                    <a:pt x="170" y="421"/>
                  </a:cubicBezTo>
                  <a:cubicBezTo>
                    <a:pt x="170" y="422"/>
                    <a:pt x="170" y="422"/>
                    <a:pt x="170" y="422"/>
                  </a:cubicBezTo>
                  <a:cubicBezTo>
                    <a:pt x="170" y="422"/>
                    <a:pt x="170" y="422"/>
                    <a:pt x="170" y="422"/>
                  </a:cubicBezTo>
                  <a:cubicBezTo>
                    <a:pt x="170" y="422"/>
                    <a:pt x="170" y="422"/>
                    <a:pt x="170" y="422"/>
                  </a:cubicBezTo>
                  <a:cubicBezTo>
                    <a:pt x="170" y="422"/>
                    <a:pt x="170" y="422"/>
                    <a:pt x="170" y="422"/>
                  </a:cubicBezTo>
                  <a:cubicBezTo>
                    <a:pt x="170" y="422"/>
                    <a:pt x="170" y="422"/>
                    <a:pt x="170" y="422"/>
                  </a:cubicBezTo>
                  <a:cubicBezTo>
                    <a:pt x="170" y="422"/>
                    <a:pt x="170" y="422"/>
                    <a:pt x="170" y="422"/>
                  </a:cubicBezTo>
                  <a:cubicBezTo>
                    <a:pt x="170" y="422"/>
                    <a:pt x="170" y="422"/>
                    <a:pt x="170" y="422"/>
                  </a:cubicBezTo>
                  <a:cubicBezTo>
                    <a:pt x="170" y="423"/>
                    <a:pt x="170" y="423"/>
                    <a:pt x="170" y="423"/>
                  </a:cubicBezTo>
                  <a:cubicBezTo>
                    <a:pt x="170" y="423"/>
                    <a:pt x="170" y="423"/>
                    <a:pt x="170" y="423"/>
                  </a:cubicBezTo>
                  <a:cubicBezTo>
                    <a:pt x="170" y="423"/>
                    <a:pt x="170" y="423"/>
                    <a:pt x="170" y="423"/>
                  </a:cubicBezTo>
                  <a:cubicBezTo>
                    <a:pt x="170" y="423"/>
                    <a:pt x="170" y="423"/>
                    <a:pt x="170" y="423"/>
                  </a:cubicBezTo>
                  <a:cubicBezTo>
                    <a:pt x="170" y="423"/>
                    <a:pt x="170" y="423"/>
                    <a:pt x="170" y="423"/>
                  </a:cubicBezTo>
                  <a:cubicBezTo>
                    <a:pt x="170" y="423"/>
                    <a:pt x="170" y="423"/>
                    <a:pt x="170" y="423"/>
                  </a:cubicBezTo>
                  <a:cubicBezTo>
                    <a:pt x="170" y="423"/>
                    <a:pt x="170" y="423"/>
                    <a:pt x="170" y="423"/>
                  </a:cubicBezTo>
                  <a:cubicBezTo>
                    <a:pt x="170" y="423"/>
                    <a:pt x="170" y="423"/>
                    <a:pt x="170" y="423"/>
                  </a:cubicBezTo>
                  <a:cubicBezTo>
                    <a:pt x="170" y="424"/>
                    <a:pt x="170" y="424"/>
                    <a:pt x="170" y="424"/>
                  </a:cubicBezTo>
                  <a:cubicBezTo>
                    <a:pt x="170" y="424"/>
                    <a:pt x="170" y="424"/>
                    <a:pt x="170" y="424"/>
                  </a:cubicBezTo>
                  <a:cubicBezTo>
                    <a:pt x="170" y="424"/>
                    <a:pt x="170" y="424"/>
                    <a:pt x="170" y="424"/>
                  </a:cubicBezTo>
                  <a:cubicBezTo>
                    <a:pt x="170" y="424"/>
                    <a:pt x="170" y="424"/>
                    <a:pt x="170" y="424"/>
                  </a:cubicBezTo>
                  <a:cubicBezTo>
                    <a:pt x="170" y="424"/>
                    <a:pt x="170" y="424"/>
                    <a:pt x="170" y="424"/>
                  </a:cubicBezTo>
                  <a:cubicBezTo>
                    <a:pt x="171" y="424"/>
                    <a:pt x="171" y="424"/>
                    <a:pt x="171" y="424"/>
                  </a:cubicBezTo>
                  <a:cubicBezTo>
                    <a:pt x="171" y="424"/>
                    <a:pt x="171" y="424"/>
                    <a:pt x="171" y="424"/>
                  </a:cubicBezTo>
                  <a:cubicBezTo>
                    <a:pt x="171" y="424"/>
                    <a:pt x="171" y="424"/>
                    <a:pt x="171" y="424"/>
                  </a:cubicBezTo>
                  <a:cubicBezTo>
                    <a:pt x="171" y="424"/>
                    <a:pt x="171" y="424"/>
                    <a:pt x="171" y="424"/>
                  </a:cubicBezTo>
                  <a:cubicBezTo>
                    <a:pt x="171" y="424"/>
                    <a:pt x="171" y="424"/>
                    <a:pt x="171" y="424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71" y="426"/>
                    <a:pt x="171" y="426"/>
                    <a:pt x="171" y="426"/>
                  </a:cubicBezTo>
                  <a:cubicBezTo>
                    <a:pt x="171" y="426"/>
                    <a:pt x="171" y="426"/>
                    <a:pt x="171" y="426"/>
                  </a:cubicBezTo>
                  <a:cubicBezTo>
                    <a:pt x="171" y="426"/>
                    <a:pt x="171" y="426"/>
                    <a:pt x="171" y="426"/>
                  </a:cubicBezTo>
                  <a:cubicBezTo>
                    <a:pt x="171" y="426"/>
                    <a:pt x="171" y="426"/>
                    <a:pt x="171" y="426"/>
                  </a:cubicBezTo>
                  <a:cubicBezTo>
                    <a:pt x="171" y="426"/>
                    <a:pt x="171" y="426"/>
                    <a:pt x="171" y="426"/>
                  </a:cubicBezTo>
                  <a:cubicBezTo>
                    <a:pt x="171" y="426"/>
                    <a:pt x="171" y="426"/>
                    <a:pt x="171" y="426"/>
                  </a:cubicBezTo>
                  <a:cubicBezTo>
                    <a:pt x="172" y="426"/>
                    <a:pt x="172" y="426"/>
                    <a:pt x="172" y="426"/>
                  </a:cubicBezTo>
                  <a:cubicBezTo>
                    <a:pt x="172" y="426"/>
                    <a:pt x="172" y="426"/>
                    <a:pt x="172" y="426"/>
                  </a:cubicBezTo>
                  <a:cubicBezTo>
                    <a:pt x="172" y="426"/>
                    <a:pt x="172" y="426"/>
                    <a:pt x="172" y="426"/>
                  </a:cubicBezTo>
                  <a:cubicBezTo>
                    <a:pt x="172" y="426"/>
                    <a:pt x="172" y="426"/>
                    <a:pt x="172" y="426"/>
                  </a:cubicBezTo>
                  <a:cubicBezTo>
                    <a:pt x="172" y="426"/>
                    <a:pt x="172" y="426"/>
                    <a:pt x="172" y="426"/>
                  </a:cubicBezTo>
                  <a:cubicBezTo>
                    <a:pt x="172" y="426"/>
                    <a:pt x="172" y="426"/>
                    <a:pt x="172" y="426"/>
                  </a:cubicBezTo>
                  <a:cubicBezTo>
                    <a:pt x="172" y="426"/>
                    <a:pt x="172" y="426"/>
                    <a:pt x="172" y="426"/>
                  </a:cubicBezTo>
                  <a:cubicBezTo>
                    <a:pt x="172" y="426"/>
                    <a:pt x="172" y="426"/>
                    <a:pt x="172" y="426"/>
                  </a:cubicBezTo>
                  <a:cubicBezTo>
                    <a:pt x="172" y="426"/>
                    <a:pt x="172" y="426"/>
                    <a:pt x="172" y="426"/>
                  </a:cubicBezTo>
                  <a:cubicBezTo>
                    <a:pt x="172" y="426"/>
                    <a:pt x="172" y="426"/>
                    <a:pt x="172" y="426"/>
                  </a:cubicBezTo>
                  <a:cubicBezTo>
                    <a:pt x="172" y="426"/>
                    <a:pt x="172" y="426"/>
                    <a:pt x="172" y="426"/>
                  </a:cubicBezTo>
                  <a:cubicBezTo>
                    <a:pt x="172" y="426"/>
                    <a:pt x="172" y="426"/>
                    <a:pt x="172" y="426"/>
                  </a:cubicBezTo>
                  <a:cubicBezTo>
                    <a:pt x="173" y="426"/>
                    <a:pt x="173" y="426"/>
                    <a:pt x="173" y="426"/>
                  </a:cubicBezTo>
                  <a:cubicBezTo>
                    <a:pt x="173" y="426"/>
                    <a:pt x="173" y="426"/>
                    <a:pt x="173" y="426"/>
                  </a:cubicBezTo>
                  <a:cubicBezTo>
                    <a:pt x="173" y="426"/>
                    <a:pt x="173" y="426"/>
                    <a:pt x="173" y="426"/>
                  </a:cubicBezTo>
                  <a:cubicBezTo>
                    <a:pt x="173" y="426"/>
                    <a:pt x="173" y="426"/>
                    <a:pt x="173" y="426"/>
                  </a:cubicBezTo>
                  <a:cubicBezTo>
                    <a:pt x="173" y="426"/>
                    <a:pt x="173" y="426"/>
                    <a:pt x="173" y="426"/>
                  </a:cubicBezTo>
                  <a:cubicBezTo>
                    <a:pt x="173" y="426"/>
                    <a:pt x="173" y="426"/>
                    <a:pt x="173" y="426"/>
                  </a:cubicBezTo>
                  <a:cubicBezTo>
                    <a:pt x="173" y="426"/>
                    <a:pt x="173" y="426"/>
                    <a:pt x="173" y="426"/>
                  </a:cubicBezTo>
                  <a:cubicBezTo>
                    <a:pt x="173" y="426"/>
                    <a:pt x="173" y="426"/>
                    <a:pt x="173" y="426"/>
                  </a:cubicBezTo>
                  <a:cubicBezTo>
                    <a:pt x="173" y="426"/>
                    <a:pt x="173" y="426"/>
                    <a:pt x="173" y="426"/>
                  </a:cubicBezTo>
                  <a:cubicBezTo>
                    <a:pt x="173" y="426"/>
                    <a:pt x="173" y="425"/>
                    <a:pt x="173" y="425"/>
                  </a:cubicBezTo>
                  <a:cubicBezTo>
                    <a:pt x="173" y="425"/>
                    <a:pt x="173" y="425"/>
                    <a:pt x="173" y="425"/>
                  </a:cubicBezTo>
                  <a:cubicBezTo>
                    <a:pt x="173" y="425"/>
                    <a:pt x="173" y="425"/>
                    <a:pt x="173" y="425"/>
                  </a:cubicBezTo>
                  <a:cubicBezTo>
                    <a:pt x="173" y="425"/>
                    <a:pt x="173" y="425"/>
                    <a:pt x="173" y="425"/>
                  </a:cubicBezTo>
                  <a:cubicBezTo>
                    <a:pt x="173" y="425"/>
                    <a:pt x="173" y="425"/>
                    <a:pt x="173" y="425"/>
                  </a:cubicBezTo>
                  <a:cubicBezTo>
                    <a:pt x="173" y="425"/>
                    <a:pt x="173" y="425"/>
                    <a:pt x="173" y="425"/>
                  </a:cubicBezTo>
                  <a:cubicBezTo>
                    <a:pt x="173" y="425"/>
                    <a:pt x="173" y="425"/>
                    <a:pt x="173" y="425"/>
                  </a:cubicBezTo>
                  <a:cubicBezTo>
                    <a:pt x="173" y="425"/>
                    <a:pt x="173" y="425"/>
                    <a:pt x="173" y="425"/>
                  </a:cubicBezTo>
                  <a:cubicBezTo>
                    <a:pt x="173" y="425"/>
                    <a:pt x="173" y="425"/>
                    <a:pt x="173" y="425"/>
                  </a:cubicBezTo>
                  <a:cubicBezTo>
                    <a:pt x="173" y="425"/>
                    <a:pt x="173" y="425"/>
                    <a:pt x="173" y="425"/>
                  </a:cubicBezTo>
                  <a:cubicBezTo>
                    <a:pt x="174" y="425"/>
                    <a:pt x="174" y="425"/>
                    <a:pt x="174" y="425"/>
                  </a:cubicBezTo>
                  <a:cubicBezTo>
                    <a:pt x="174" y="425"/>
                    <a:pt x="174" y="425"/>
                    <a:pt x="174" y="425"/>
                  </a:cubicBezTo>
                  <a:cubicBezTo>
                    <a:pt x="174" y="424"/>
                    <a:pt x="174" y="424"/>
                    <a:pt x="174" y="424"/>
                  </a:cubicBezTo>
                  <a:cubicBezTo>
                    <a:pt x="174" y="424"/>
                    <a:pt x="174" y="424"/>
                    <a:pt x="174" y="424"/>
                  </a:cubicBezTo>
                  <a:cubicBezTo>
                    <a:pt x="174" y="424"/>
                    <a:pt x="174" y="424"/>
                    <a:pt x="174" y="424"/>
                  </a:cubicBezTo>
                  <a:cubicBezTo>
                    <a:pt x="174" y="424"/>
                    <a:pt x="174" y="424"/>
                    <a:pt x="174" y="424"/>
                  </a:cubicBezTo>
                  <a:cubicBezTo>
                    <a:pt x="174" y="424"/>
                    <a:pt x="174" y="424"/>
                    <a:pt x="174" y="424"/>
                  </a:cubicBezTo>
                  <a:cubicBezTo>
                    <a:pt x="174" y="424"/>
                    <a:pt x="174" y="424"/>
                    <a:pt x="174" y="424"/>
                  </a:cubicBezTo>
                  <a:cubicBezTo>
                    <a:pt x="174" y="424"/>
                    <a:pt x="174" y="424"/>
                    <a:pt x="174" y="424"/>
                  </a:cubicBezTo>
                  <a:cubicBezTo>
                    <a:pt x="174" y="424"/>
                    <a:pt x="174" y="424"/>
                    <a:pt x="174" y="424"/>
                  </a:cubicBezTo>
                  <a:cubicBezTo>
                    <a:pt x="174" y="424"/>
                    <a:pt x="174" y="424"/>
                    <a:pt x="174" y="424"/>
                  </a:cubicBezTo>
                  <a:cubicBezTo>
                    <a:pt x="174" y="423"/>
                    <a:pt x="174" y="423"/>
                    <a:pt x="174" y="423"/>
                  </a:cubicBezTo>
                  <a:cubicBezTo>
                    <a:pt x="174" y="423"/>
                    <a:pt x="174" y="423"/>
                    <a:pt x="174" y="423"/>
                  </a:cubicBezTo>
                  <a:cubicBezTo>
                    <a:pt x="174" y="423"/>
                    <a:pt x="174" y="423"/>
                    <a:pt x="174" y="423"/>
                  </a:cubicBezTo>
                  <a:cubicBezTo>
                    <a:pt x="174" y="423"/>
                    <a:pt x="174" y="423"/>
                    <a:pt x="174" y="423"/>
                  </a:cubicBezTo>
                  <a:cubicBezTo>
                    <a:pt x="174" y="423"/>
                    <a:pt x="174" y="423"/>
                    <a:pt x="174" y="423"/>
                  </a:cubicBezTo>
                  <a:cubicBezTo>
                    <a:pt x="174" y="423"/>
                    <a:pt x="174" y="423"/>
                    <a:pt x="174" y="423"/>
                  </a:cubicBezTo>
                  <a:cubicBezTo>
                    <a:pt x="174" y="423"/>
                    <a:pt x="174" y="423"/>
                    <a:pt x="174" y="423"/>
                  </a:cubicBezTo>
                  <a:cubicBezTo>
                    <a:pt x="174" y="423"/>
                    <a:pt x="174" y="423"/>
                    <a:pt x="174" y="423"/>
                  </a:cubicBezTo>
                  <a:cubicBezTo>
                    <a:pt x="174" y="422"/>
                    <a:pt x="174" y="422"/>
                    <a:pt x="174" y="422"/>
                  </a:cubicBezTo>
                  <a:cubicBezTo>
                    <a:pt x="174" y="422"/>
                    <a:pt x="174" y="422"/>
                    <a:pt x="174" y="422"/>
                  </a:cubicBezTo>
                  <a:cubicBezTo>
                    <a:pt x="174" y="422"/>
                    <a:pt x="174" y="422"/>
                    <a:pt x="174" y="422"/>
                  </a:cubicBezTo>
                  <a:cubicBezTo>
                    <a:pt x="175" y="422"/>
                    <a:pt x="175" y="422"/>
                    <a:pt x="175" y="422"/>
                  </a:cubicBezTo>
                  <a:cubicBezTo>
                    <a:pt x="175" y="422"/>
                    <a:pt x="175" y="422"/>
                    <a:pt x="175" y="422"/>
                  </a:cubicBezTo>
                  <a:cubicBezTo>
                    <a:pt x="175" y="422"/>
                    <a:pt x="175" y="422"/>
                    <a:pt x="175" y="422"/>
                  </a:cubicBezTo>
                  <a:cubicBezTo>
                    <a:pt x="175" y="422"/>
                    <a:pt x="175" y="422"/>
                    <a:pt x="175" y="422"/>
                  </a:cubicBezTo>
                  <a:cubicBezTo>
                    <a:pt x="175" y="421"/>
                    <a:pt x="175" y="421"/>
                    <a:pt x="175" y="421"/>
                  </a:cubicBezTo>
                  <a:cubicBezTo>
                    <a:pt x="175" y="421"/>
                    <a:pt x="175" y="421"/>
                    <a:pt x="175" y="421"/>
                  </a:cubicBezTo>
                  <a:cubicBezTo>
                    <a:pt x="175" y="421"/>
                    <a:pt x="175" y="421"/>
                    <a:pt x="175" y="421"/>
                  </a:cubicBezTo>
                  <a:cubicBezTo>
                    <a:pt x="175" y="421"/>
                    <a:pt x="175" y="421"/>
                    <a:pt x="175" y="421"/>
                  </a:cubicBezTo>
                  <a:cubicBezTo>
                    <a:pt x="175" y="421"/>
                    <a:pt x="175" y="421"/>
                    <a:pt x="175" y="421"/>
                  </a:cubicBezTo>
                  <a:cubicBezTo>
                    <a:pt x="175" y="420"/>
                    <a:pt x="175" y="420"/>
                    <a:pt x="175" y="420"/>
                  </a:cubicBezTo>
                  <a:cubicBezTo>
                    <a:pt x="175" y="420"/>
                    <a:pt x="175" y="420"/>
                    <a:pt x="175" y="420"/>
                  </a:cubicBezTo>
                  <a:cubicBezTo>
                    <a:pt x="175" y="420"/>
                    <a:pt x="175" y="420"/>
                    <a:pt x="175" y="420"/>
                  </a:cubicBezTo>
                  <a:cubicBezTo>
                    <a:pt x="175" y="420"/>
                    <a:pt x="175" y="420"/>
                    <a:pt x="175" y="420"/>
                  </a:cubicBezTo>
                  <a:cubicBezTo>
                    <a:pt x="175" y="420"/>
                    <a:pt x="175" y="420"/>
                    <a:pt x="175" y="420"/>
                  </a:cubicBezTo>
                  <a:cubicBezTo>
                    <a:pt x="175" y="420"/>
                    <a:pt x="175" y="420"/>
                    <a:pt x="175" y="420"/>
                  </a:cubicBezTo>
                  <a:cubicBezTo>
                    <a:pt x="175" y="419"/>
                    <a:pt x="175" y="419"/>
                    <a:pt x="175" y="419"/>
                  </a:cubicBezTo>
                  <a:cubicBezTo>
                    <a:pt x="175" y="419"/>
                    <a:pt x="175" y="419"/>
                    <a:pt x="175" y="419"/>
                  </a:cubicBezTo>
                  <a:cubicBezTo>
                    <a:pt x="175" y="419"/>
                    <a:pt x="175" y="419"/>
                    <a:pt x="175" y="419"/>
                  </a:cubicBezTo>
                  <a:cubicBezTo>
                    <a:pt x="175" y="419"/>
                    <a:pt x="175" y="419"/>
                    <a:pt x="175" y="419"/>
                  </a:cubicBezTo>
                  <a:cubicBezTo>
                    <a:pt x="175" y="419"/>
                    <a:pt x="175" y="419"/>
                    <a:pt x="175" y="419"/>
                  </a:cubicBezTo>
                  <a:cubicBezTo>
                    <a:pt x="175" y="418"/>
                    <a:pt x="175" y="418"/>
                    <a:pt x="175" y="418"/>
                  </a:cubicBezTo>
                  <a:cubicBezTo>
                    <a:pt x="175" y="418"/>
                    <a:pt x="175" y="418"/>
                    <a:pt x="175" y="418"/>
                  </a:cubicBezTo>
                  <a:cubicBezTo>
                    <a:pt x="175" y="418"/>
                    <a:pt x="175" y="418"/>
                    <a:pt x="175" y="418"/>
                  </a:cubicBezTo>
                  <a:cubicBezTo>
                    <a:pt x="175" y="418"/>
                    <a:pt x="175" y="418"/>
                    <a:pt x="175" y="418"/>
                  </a:cubicBezTo>
                  <a:cubicBezTo>
                    <a:pt x="175" y="418"/>
                    <a:pt x="175" y="418"/>
                    <a:pt x="175" y="418"/>
                  </a:cubicBezTo>
                  <a:cubicBezTo>
                    <a:pt x="175" y="417"/>
                    <a:pt x="175" y="417"/>
                    <a:pt x="175" y="417"/>
                  </a:cubicBezTo>
                  <a:cubicBezTo>
                    <a:pt x="175" y="417"/>
                    <a:pt x="175" y="417"/>
                    <a:pt x="175" y="417"/>
                  </a:cubicBezTo>
                  <a:cubicBezTo>
                    <a:pt x="175" y="417"/>
                    <a:pt x="175" y="417"/>
                    <a:pt x="175" y="417"/>
                  </a:cubicBezTo>
                  <a:cubicBezTo>
                    <a:pt x="175" y="417"/>
                    <a:pt x="175" y="417"/>
                    <a:pt x="175" y="417"/>
                  </a:cubicBezTo>
                  <a:cubicBezTo>
                    <a:pt x="176" y="417"/>
                    <a:pt x="176" y="417"/>
                    <a:pt x="176" y="417"/>
                  </a:cubicBezTo>
                  <a:cubicBezTo>
                    <a:pt x="176" y="417"/>
                    <a:pt x="176" y="417"/>
                    <a:pt x="176" y="417"/>
                  </a:cubicBezTo>
                  <a:cubicBezTo>
                    <a:pt x="176" y="416"/>
                    <a:pt x="176" y="416"/>
                    <a:pt x="176" y="416"/>
                  </a:cubicBezTo>
                  <a:cubicBezTo>
                    <a:pt x="176" y="416"/>
                    <a:pt x="176" y="416"/>
                    <a:pt x="176" y="416"/>
                  </a:cubicBezTo>
                  <a:cubicBezTo>
                    <a:pt x="176" y="416"/>
                    <a:pt x="176" y="416"/>
                    <a:pt x="176" y="416"/>
                  </a:cubicBezTo>
                  <a:cubicBezTo>
                    <a:pt x="176" y="416"/>
                    <a:pt x="176" y="416"/>
                    <a:pt x="176" y="416"/>
                  </a:cubicBezTo>
                  <a:cubicBezTo>
                    <a:pt x="176" y="415"/>
                    <a:pt x="176" y="415"/>
                    <a:pt x="176" y="415"/>
                  </a:cubicBezTo>
                  <a:cubicBezTo>
                    <a:pt x="237" y="434"/>
                    <a:pt x="237" y="434"/>
                    <a:pt x="237" y="434"/>
                  </a:cubicBezTo>
                  <a:cubicBezTo>
                    <a:pt x="237" y="434"/>
                    <a:pt x="238" y="434"/>
                    <a:pt x="238" y="433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5"/>
                    <a:pt x="237" y="414"/>
                    <a:pt x="237" y="414"/>
                  </a:cubicBezTo>
                  <a:cubicBezTo>
                    <a:pt x="186" y="365"/>
                    <a:pt x="186" y="365"/>
                    <a:pt x="186" y="365"/>
                  </a:cubicBezTo>
                  <a:cubicBezTo>
                    <a:pt x="187" y="361"/>
                    <a:pt x="187" y="357"/>
                    <a:pt x="188" y="355"/>
                  </a:cubicBezTo>
                  <a:cubicBezTo>
                    <a:pt x="189" y="349"/>
                    <a:pt x="190" y="340"/>
                    <a:pt x="190" y="335"/>
                  </a:cubicBezTo>
                  <a:cubicBezTo>
                    <a:pt x="191" y="329"/>
                    <a:pt x="191" y="319"/>
                    <a:pt x="192" y="311"/>
                  </a:cubicBezTo>
                  <a:cubicBezTo>
                    <a:pt x="192" y="296"/>
                    <a:pt x="192" y="296"/>
                    <a:pt x="192" y="296"/>
                  </a:cubicBezTo>
                  <a:cubicBezTo>
                    <a:pt x="192" y="289"/>
                    <a:pt x="192" y="277"/>
                    <a:pt x="192" y="269"/>
                  </a:cubicBezTo>
                  <a:cubicBezTo>
                    <a:pt x="192" y="221"/>
                    <a:pt x="192" y="221"/>
                    <a:pt x="192" y="221"/>
                  </a:cubicBezTo>
                  <a:cubicBezTo>
                    <a:pt x="245" y="239"/>
                    <a:pt x="245" y="239"/>
                    <a:pt x="245" y="239"/>
                  </a:cubicBezTo>
                  <a:cubicBezTo>
                    <a:pt x="246" y="239"/>
                    <a:pt x="248" y="240"/>
                    <a:pt x="250" y="241"/>
                  </a:cubicBezTo>
                  <a:cubicBezTo>
                    <a:pt x="258" y="246"/>
                    <a:pt x="258" y="246"/>
                    <a:pt x="258" y="246"/>
                  </a:cubicBezTo>
                  <a:cubicBezTo>
                    <a:pt x="259" y="247"/>
                    <a:pt x="261" y="248"/>
                    <a:pt x="262" y="249"/>
                  </a:cubicBezTo>
                  <a:cubicBezTo>
                    <a:pt x="304" y="275"/>
                    <a:pt x="304" y="275"/>
                    <a:pt x="304" y="275"/>
                  </a:cubicBezTo>
                  <a:cubicBezTo>
                    <a:pt x="305" y="275"/>
                    <a:pt x="307" y="277"/>
                    <a:pt x="308" y="277"/>
                  </a:cubicBezTo>
                  <a:cubicBezTo>
                    <a:pt x="328" y="291"/>
                    <a:pt x="328" y="291"/>
                    <a:pt x="328" y="291"/>
                  </a:cubicBezTo>
                  <a:cubicBezTo>
                    <a:pt x="329" y="292"/>
                    <a:pt x="331" y="293"/>
                    <a:pt x="332" y="294"/>
                  </a:cubicBezTo>
                  <a:cubicBezTo>
                    <a:pt x="335" y="296"/>
                    <a:pt x="335" y="296"/>
                    <a:pt x="335" y="296"/>
                  </a:cubicBezTo>
                  <a:cubicBezTo>
                    <a:pt x="337" y="297"/>
                    <a:pt x="338" y="299"/>
                    <a:pt x="338" y="301"/>
                  </a:cubicBezTo>
                  <a:cubicBezTo>
                    <a:pt x="338" y="307"/>
                    <a:pt x="338" y="307"/>
                    <a:pt x="338" y="307"/>
                  </a:cubicBezTo>
                  <a:cubicBezTo>
                    <a:pt x="338" y="308"/>
                    <a:pt x="339" y="311"/>
                    <a:pt x="339" y="312"/>
                  </a:cubicBezTo>
                  <a:cubicBezTo>
                    <a:pt x="340" y="317"/>
                    <a:pt x="340" y="317"/>
                    <a:pt x="340" y="317"/>
                  </a:cubicBezTo>
                  <a:cubicBezTo>
                    <a:pt x="341" y="319"/>
                    <a:pt x="341" y="319"/>
                    <a:pt x="342" y="317"/>
                  </a:cubicBezTo>
                  <a:cubicBezTo>
                    <a:pt x="343" y="312"/>
                    <a:pt x="343" y="312"/>
                    <a:pt x="343" y="312"/>
                  </a:cubicBezTo>
                  <a:cubicBezTo>
                    <a:pt x="343" y="310"/>
                    <a:pt x="343" y="308"/>
                    <a:pt x="343" y="306"/>
                  </a:cubicBezTo>
                  <a:cubicBezTo>
                    <a:pt x="344" y="297"/>
                    <a:pt x="344" y="297"/>
                    <a:pt x="344" y="297"/>
                  </a:cubicBezTo>
                  <a:cubicBezTo>
                    <a:pt x="344" y="295"/>
                    <a:pt x="344" y="293"/>
                    <a:pt x="344" y="291"/>
                  </a:cubicBezTo>
                  <a:cubicBezTo>
                    <a:pt x="344" y="283"/>
                    <a:pt x="344" y="283"/>
                    <a:pt x="344" y="283"/>
                  </a:cubicBezTo>
                  <a:cubicBezTo>
                    <a:pt x="343" y="281"/>
                    <a:pt x="343" y="279"/>
                    <a:pt x="343" y="277"/>
                  </a:cubicBezTo>
                  <a:cubicBezTo>
                    <a:pt x="341" y="272"/>
                    <a:pt x="341" y="272"/>
                    <a:pt x="341" y="272"/>
                  </a:cubicBezTo>
                  <a:cubicBezTo>
                    <a:pt x="341" y="270"/>
                    <a:pt x="339" y="268"/>
                    <a:pt x="338" y="267"/>
                  </a:cubicBezTo>
                  <a:cubicBezTo>
                    <a:pt x="256" y="190"/>
                    <a:pt x="256" y="190"/>
                    <a:pt x="256" y="190"/>
                  </a:cubicBezTo>
                  <a:cubicBezTo>
                    <a:pt x="255" y="189"/>
                    <a:pt x="253" y="187"/>
                    <a:pt x="252" y="186"/>
                  </a:cubicBezTo>
                  <a:cubicBezTo>
                    <a:pt x="194" y="130"/>
                    <a:pt x="194" y="130"/>
                    <a:pt x="194" y="130"/>
                  </a:cubicBezTo>
                  <a:cubicBezTo>
                    <a:pt x="193" y="130"/>
                    <a:pt x="193" y="129"/>
                    <a:pt x="192" y="129"/>
                  </a:cubicBezTo>
                  <a:cubicBezTo>
                    <a:pt x="192" y="105"/>
                    <a:pt x="192" y="105"/>
                    <a:pt x="192" y="105"/>
                  </a:cubicBezTo>
                  <a:cubicBezTo>
                    <a:pt x="192" y="98"/>
                    <a:pt x="192" y="85"/>
                    <a:pt x="192" y="78"/>
                  </a:cubicBezTo>
                  <a:cubicBezTo>
                    <a:pt x="192" y="64"/>
                    <a:pt x="192" y="64"/>
                    <a:pt x="192" y="64"/>
                  </a:cubicBezTo>
                  <a:cubicBezTo>
                    <a:pt x="192" y="57"/>
                    <a:pt x="191" y="46"/>
                    <a:pt x="190" y="40"/>
                  </a:cubicBezTo>
                  <a:cubicBezTo>
                    <a:pt x="189" y="34"/>
                    <a:pt x="186" y="24"/>
                    <a:pt x="185" y="18"/>
                  </a:cubicBezTo>
                  <a:cubicBezTo>
                    <a:pt x="183" y="12"/>
                    <a:pt x="180" y="6"/>
                    <a:pt x="178" y="4"/>
                  </a:cubicBezTo>
                  <a:cubicBezTo>
                    <a:pt x="176" y="1"/>
                    <a:pt x="173" y="0"/>
                    <a:pt x="172" y="0"/>
                  </a:cubicBezTo>
                  <a:cubicBezTo>
                    <a:pt x="170" y="0"/>
                    <a:pt x="168" y="2"/>
                    <a:pt x="166" y="4"/>
                  </a:cubicBezTo>
                  <a:cubicBezTo>
                    <a:pt x="165" y="6"/>
                    <a:pt x="162" y="13"/>
                    <a:pt x="160" y="19"/>
                  </a:cubicBezTo>
                  <a:cubicBezTo>
                    <a:pt x="159" y="25"/>
                    <a:pt x="156" y="35"/>
                    <a:pt x="155" y="41"/>
                  </a:cubicBezTo>
                  <a:cubicBezTo>
                    <a:pt x="154" y="47"/>
                    <a:pt x="153" y="58"/>
                    <a:pt x="153" y="65"/>
                  </a:cubicBezTo>
                  <a:cubicBezTo>
                    <a:pt x="153" y="77"/>
                    <a:pt x="153" y="77"/>
                    <a:pt x="153" y="77"/>
                  </a:cubicBezTo>
                  <a:cubicBezTo>
                    <a:pt x="153" y="84"/>
                    <a:pt x="153" y="97"/>
                    <a:pt x="153" y="104"/>
                  </a:cubicBezTo>
                  <a:lnTo>
                    <a:pt x="153" y="12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895602" y="2952749"/>
            <a:ext cx="990601" cy="1752601"/>
            <a:chOff x="2895602" y="2952749"/>
            <a:chExt cx="990601" cy="1752601"/>
          </a:xfrm>
        </p:grpSpPr>
        <p:sp>
          <p:nvSpPr>
            <p:cNvPr id="14" name="Rectangle 13"/>
            <p:cNvSpPr/>
            <p:nvPr/>
          </p:nvSpPr>
          <p:spPr>
            <a:xfrm>
              <a:off x="2895603" y="3486150"/>
              <a:ext cx="990600" cy="1219200"/>
            </a:xfrm>
            <a:prstGeom prst="rect">
              <a:avLst/>
            </a:prstGeom>
            <a:solidFill>
              <a:srgbClr val="B9D5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2895602" y="3333749"/>
              <a:ext cx="990601" cy="152400"/>
            </a:xfrm>
            <a:prstGeom prst="triangle">
              <a:avLst/>
            </a:prstGeom>
            <a:solidFill>
              <a:srgbClr val="B9D5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5"/>
            <p:cNvSpPr>
              <a:spLocks/>
            </p:cNvSpPr>
            <p:nvPr/>
          </p:nvSpPr>
          <p:spPr bwMode="auto">
            <a:xfrm>
              <a:off x="2895603" y="2952749"/>
              <a:ext cx="990600" cy="868437"/>
            </a:xfrm>
            <a:custGeom>
              <a:avLst/>
              <a:gdLst>
                <a:gd name="T0" fmla="*/ 88 w 344"/>
                <a:gd name="T1" fmla="*/ 191 h 434"/>
                <a:gd name="T2" fmla="*/ 1 w 344"/>
                <a:gd name="T3" fmla="*/ 283 h 434"/>
                <a:gd name="T4" fmla="*/ 1 w 344"/>
                <a:gd name="T5" fmla="*/ 312 h 434"/>
                <a:gd name="T6" fmla="*/ 6 w 344"/>
                <a:gd name="T7" fmla="*/ 307 h 434"/>
                <a:gd name="T8" fmla="*/ 16 w 344"/>
                <a:gd name="T9" fmla="*/ 291 h 434"/>
                <a:gd name="T10" fmla="*/ 86 w 344"/>
                <a:gd name="T11" fmla="*/ 247 h 434"/>
                <a:gd name="T12" fmla="*/ 153 w 344"/>
                <a:gd name="T13" fmla="*/ 267 h 434"/>
                <a:gd name="T14" fmla="*/ 157 w 344"/>
                <a:gd name="T15" fmla="*/ 353 h 434"/>
                <a:gd name="T16" fmla="*/ 106 w 344"/>
                <a:gd name="T17" fmla="*/ 433 h 434"/>
                <a:gd name="T18" fmla="*/ 169 w 344"/>
                <a:gd name="T19" fmla="*/ 416 h 434"/>
                <a:gd name="T20" fmla="*/ 169 w 344"/>
                <a:gd name="T21" fmla="*/ 417 h 434"/>
                <a:gd name="T22" fmla="*/ 169 w 344"/>
                <a:gd name="T23" fmla="*/ 418 h 434"/>
                <a:gd name="T24" fmla="*/ 169 w 344"/>
                <a:gd name="T25" fmla="*/ 418 h 434"/>
                <a:gd name="T26" fmla="*/ 169 w 344"/>
                <a:gd name="T27" fmla="*/ 419 h 434"/>
                <a:gd name="T28" fmla="*/ 169 w 344"/>
                <a:gd name="T29" fmla="*/ 420 h 434"/>
                <a:gd name="T30" fmla="*/ 169 w 344"/>
                <a:gd name="T31" fmla="*/ 421 h 434"/>
                <a:gd name="T32" fmla="*/ 170 w 344"/>
                <a:gd name="T33" fmla="*/ 421 h 434"/>
                <a:gd name="T34" fmla="*/ 170 w 344"/>
                <a:gd name="T35" fmla="*/ 422 h 434"/>
                <a:gd name="T36" fmla="*/ 170 w 344"/>
                <a:gd name="T37" fmla="*/ 422 h 434"/>
                <a:gd name="T38" fmla="*/ 170 w 344"/>
                <a:gd name="T39" fmla="*/ 423 h 434"/>
                <a:gd name="T40" fmla="*/ 170 w 344"/>
                <a:gd name="T41" fmla="*/ 423 h 434"/>
                <a:gd name="T42" fmla="*/ 170 w 344"/>
                <a:gd name="T43" fmla="*/ 424 h 434"/>
                <a:gd name="T44" fmla="*/ 171 w 344"/>
                <a:gd name="T45" fmla="*/ 424 h 434"/>
                <a:gd name="T46" fmla="*/ 171 w 344"/>
                <a:gd name="T47" fmla="*/ 425 h 434"/>
                <a:gd name="T48" fmla="*/ 171 w 344"/>
                <a:gd name="T49" fmla="*/ 425 h 434"/>
                <a:gd name="T50" fmla="*/ 171 w 344"/>
                <a:gd name="T51" fmla="*/ 425 h 434"/>
                <a:gd name="T52" fmla="*/ 171 w 344"/>
                <a:gd name="T53" fmla="*/ 426 h 434"/>
                <a:gd name="T54" fmla="*/ 171 w 344"/>
                <a:gd name="T55" fmla="*/ 426 h 434"/>
                <a:gd name="T56" fmla="*/ 172 w 344"/>
                <a:gd name="T57" fmla="*/ 426 h 434"/>
                <a:gd name="T58" fmla="*/ 172 w 344"/>
                <a:gd name="T59" fmla="*/ 426 h 434"/>
                <a:gd name="T60" fmla="*/ 172 w 344"/>
                <a:gd name="T61" fmla="*/ 426 h 434"/>
                <a:gd name="T62" fmla="*/ 173 w 344"/>
                <a:gd name="T63" fmla="*/ 426 h 434"/>
                <a:gd name="T64" fmla="*/ 173 w 344"/>
                <a:gd name="T65" fmla="*/ 426 h 434"/>
                <a:gd name="T66" fmla="*/ 173 w 344"/>
                <a:gd name="T67" fmla="*/ 425 h 434"/>
                <a:gd name="T68" fmla="*/ 173 w 344"/>
                <a:gd name="T69" fmla="*/ 425 h 434"/>
                <a:gd name="T70" fmla="*/ 174 w 344"/>
                <a:gd name="T71" fmla="*/ 425 h 434"/>
                <a:gd name="T72" fmla="*/ 174 w 344"/>
                <a:gd name="T73" fmla="*/ 424 h 434"/>
                <a:gd name="T74" fmla="*/ 174 w 344"/>
                <a:gd name="T75" fmla="*/ 424 h 434"/>
                <a:gd name="T76" fmla="*/ 174 w 344"/>
                <a:gd name="T77" fmla="*/ 423 h 434"/>
                <a:gd name="T78" fmla="*/ 174 w 344"/>
                <a:gd name="T79" fmla="*/ 423 h 434"/>
                <a:gd name="T80" fmla="*/ 174 w 344"/>
                <a:gd name="T81" fmla="*/ 422 h 434"/>
                <a:gd name="T82" fmla="*/ 175 w 344"/>
                <a:gd name="T83" fmla="*/ 422 h 434"/>
                <a:gd name="T84" fmla="*/ 175 w 344"/>
                <a:gd name="T85" fmla="*/ 421 h 434"/>
                <a:gd name="T86" fmla="*/ 175 w 344"/>
                <a:gd name="T87" fmla="*/ 420 h 434"/>
                <a:gd name="T88" fmla="*/ 175 w 344"/>
                <a:gd name="T89" fmla="*/ 420 h 434"/>
                <a:gd name="T90" fmla="*/ 175 w 344"/>
                <a:gd name="T91" fmla="*/ 419 h 434"/>
                <a:gd name="T92" fmla="*/ 175 w 344"/>
                <a:gd name="T93" fmla="*/ 418 h 434"/>
                <a:gd name="T94" fmla="*/ 175 w 344"/>
                <a:gd name="T95" fmla="*/ 417 h 434"/>
                <a:gd name="T96" fmla="*/ 176 w 344"/>
                <a:gd name="T97" fmla="*/ 417 h 434"/>
                <a:gd name="T98" fmla="*/ 176 w 344"/>
                <a:gd name="T99" fmla="*/ 416 h 434"/>
                <a:gd name="T100" fmla="*/ 238 w 344"/>
                <a:gd name="T101" fmla="*/ 416 h 434"/>
                <a:gd name="T102" fmla="*/ 190 w 344"/>
                <a:gd name="T103" fmla="*/ 335 h 434"/>
                <a:gd name="T104" fmla="*/ 192 w 344"/>
                <a:gd name="T105" fmla="*/ 221 h 434"/>
                <a:gd name="T106" fmla="*/ 262 w 344"/>
                <a:gd name="T107" fmla="*/ 249 h 434"/>
                <a:gd name="T108" fmla="*/ 332 w 344"/>
                <a:gd name="T109" fmla="*/ 294 h 434"/>
                <a:gd name="T110" fmla="*/ 339 w 344"/>
                <a:gd name="T111" fmla="*/ 312 h 434"/>
                <a:gd name="T112" fmla="*/ 343 w 344"/>
                <a:gd name="T113" fmla="*/ 306 h 434"/>
                <a:gd name="T114" fmla="*/ 343 w 344"/>
                <a:gd name="T115" fmla="*/ 277 h 434"/>
                <a:gd name="T116" fmla="*/ 252 w 344"/>
                <a:gd name="T117" fmla="*/ 186 h 434"/>
                <a:gd name="T118" fmla="*/ 192 w 344"/>
                <a:gd name="T119" fmla="*/ 78 h 434"/>
                <a:gd name="T120" fmla="*/ 178 w 344"/>
                <a:gd name="T121" fmla="*/ 4 h 434"/>
                <a:gd name="T122" fmla="*/ 155 w 344"/>
                <a:gd name="T123" fmla="*/ 41 h 434"/>
                <a:gd name="T124" fmla="*/ 153 w 344"/>
                <a:gd name="T125" fmla="*/ 128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4" h="434">
                  <a:moveTo>
                    <a:pt x="153" y="128"/>
                  </a:moveTo>
                  <a:cubicBezTo>
                    <a:pt x="152" y="129"/>
                    <a:pt x="151" y="130"/>
                    <a:pt x="150" y="131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1" y="188"/>
                    <a:pt x="89" y="190"/>
                    <a:pt x="88" y="191"/>
                  </a:cubicBezTo>
                  <a:cubicBezTo>
                    <a:pt x="6" y="268"/>
                    <a:pt x="6" y="268"/>
                    <a:pt x="6" y="268"/>
                  </a:cubicBezTo>
                  <a:cubicBezTo>
                    <a:pt x="5" y="269"/>
                    <a:pt x="3" y="271"/>
                    <a:pt x="3" y="272"/>
                  </a:cubicBezTo>
                  <a:cubicBezTo>
                    <a:pt x="1" y="278"/>
                    <a:pt x="1" y="278"/>
                    <a:pt x="1" y="278"/>
                  </a:cubicBezTo>
                  <a:cubicBezTo>
                    <a:pt x="1" y="280"/>
                    <a:pt x="1" y="282"/>
                    <a:pt x="1" y="283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4"/>
                    <a:pt x="0" y="296"/>
                    <a:pt x="0" y="298"/>
                  </a:cubicBezTo>
                  <a:cubicBezTo>
                    <a:pt x="1" y="307"/>
                    <a:pt x="1" y="307"/>
                    <a:pt x="1" y="307"/>
                  </a:cubicBezTo>
                  <a:cubicBezTo>
                    <a:pt x="1" y="309"/>
                    <a:pt x="1" y="311"/>
                    <a:pt x="1" y="312"/>
                  </a:cubicBezTo>
                  <a:cubicBezTo>
                    <a:pt x="2" y="318"/>
                    <a:pt x="2" y="318"/>
                    <a:pt x="2" y="318"/>
                  </a:cubicBezTo>
                  <a:cubicBezTo>
                    <a:pt x="3" y="320"/>
                    <a:pt x="3" y="320"/>
                    <a:pt x="4" y="318"/>
                  </a:cubicBezTo>
                  <a:cubicBezTo>
                    <a:pt x="5" y="313"/>
                    <a:pt x="5" y="313"/>
                    <a:pt x="5" y="313"/>
                  </a:cubicBezTo>
                  <a:cubicBezTo>
                    <a:pt x="5" y="311"/>
                    <a:pt x="6" y="309"/>
                    <a:pt x="6" y="307"/>
                  </a:cubicBezTo>
                  <a:cubicBezTo>
                    <a:pt x="6" y="301"/>
                    <a:pt x="6" y="301"/>
                    <a:pt x="6" y="301"/>
                  </a:cubicBezTo>
                  <a:cubicBezTo>
                    <a:pt x="6" y="300"/>
                    <a:pt x="7" y="298"/>
                    <a:pt x="9" y="297"/>
                  </a:cubicBezTo>
                  <a:cubicBezTo>
                    <a:pt x="12" y="295"/>
                    <a:pt x="12" y="295"/>
                    <a:pt x="12" y="295"/>
                  </a:cubicBezTo>
                  <a:cubicBezTo>
                    <a:pt x="13" y="294"/>
                    <a:pt x="15" y="292"/>
                    <a:pt x="16" y="291"/>
                  </a:cubicBezTo>
                  <a:cubicBezTo>
                    <a:pt x="36" y="278"/>
                    <a:pt x="36" y="278"/>
                    <a:pt x="36" y="278"/>
                  </a:cubicBezTo>
                  <a:cubicBezTo>
                    <a:pt x="37" y="277"/>
                    <a:pt x="39" y="276"/>
                    <a:pt x="40" y="275"/>
                  </a:cubicBezTo>
                  <a:cubicBezTo>
                    <a:pt x="82" y="249"/>
                    <a:pt x="82" y="249"/>
                    <a:pt x="82" y="249"/>
                  </a:cubicBezTo>
                  <a:cubicBezTo>
                    <a:pt x="83" y="249"/>
                    <a:pt x="85" y="247"/>
                    <a:pt x="86" y="247"/>
                  </a:cubicBezTo>
                  <a:cubicBezTo>
                    <a:pt x="94" y="242"/>
                    <a:pt x="94" y="242"/>
                    <a:pt x="94" y="242"/>
                  </a:cubicBezTo>
                  <a:cubicBezTo>
                    <a:pt x="96" y="241"/>
                    <a:pt x="98" y="240"/>
                    <a:pt x="99" y="239"/>
                  </a:cubicBezTo>
                  <a:cubicBezTo>
                    <a:pt x="153" y="222"/>
                    <a:pt x="153" y="222"/>
                    <a:pt x="153" y="222"/>
                  </a:cubicBezTo>
                  <a:cubicBezTo>
                    <a:pt x="153" y="267"/>
                    <a:pt x="153" y="267"/>
                    <a:pt x="153" y="267"/>
                  </a:cubicBezTo>
                  <a:cubicBezTo>
                    <a:pt x="153" y="274"/>
                    <a:pt x="153" y="286"/>
                    <a:pt x="153" y="294"/>
                  </a:cubicBezTo>
                  <a:cubicBezTo>
                    <a:pt x="153" y="310"/>
                    <a:pt x="153" y="310"/>
                    <a:pt x="153" y="310"/>
                  </a:cubicBezTo>
                  <a:cubicBezTo>
                    <a:pt x="154" y="317"/>
                    <a:pt x="154" y="328"/>
                    <a:pt x="155" y="333"/>
                  </a:cubicBezTo>
                  <a:cubicBezTo>
                    <a:pt x="155" y="339"/>
                    <a:pt x="156" y="348"/>
                    <a:pt x="157" y="353"/>
                  </a:cubicBezTo>
                  <a:cubicBezTo>
                    <a:pt x="159" y="365"/>
                    <a:pt x="159" y="365"/>
                    <a:pt x="159" y="365"/>
                  </a:cubicBezTo>
                  <a:cubicBezTo>
                    <a:pt x="108" y="414"/>
                    <a:pt x="108" y="414"/>
                    <a:pt x="108" y="414"/>
                  </a:cubicBezTo>
                  <a:cubicBezTo>
                    <a:pt x="107" y="414"/>
                    <a:pt x="106" y="415"/>
                    <a:pt x="106" y="416"/>
                  </a:cubicBezTo>
                  <a:cubicBezTo>
                    <a:pt x="106" y="433"/>
                    <a:pt x="106" y="433"/>
                    <a:pt x="106" y="433"/>
                  </a:cubicBezTo>
                  <a:cubicBezTo>
                    <a:pt x="106" y="434"/>
                    <a:pt x="107" y="434"/>
                    <a:pt x="108" y="434"/>
                  </a:cubicBezTo>
                  <a:cubicBezTo>
                    <a:pt x="169" y="415"/>
                    <a:pt x="169" y="415"/>
                    <a:pt x="169" y="415"/>
                  </a:cubicBezTo>
                  <a:cubicBezTo>
                    <a:pt x="169" y="416"/>
                    <a:pt x="169" y="416"/>
                    <a:pt x="169" y="416"/>
                  </a:cubicBezTo>
                  <a:cubicBezTo>
                    <a:pt x="169" y="416"/>
                    <a:pt x="169" y="416"/>
                    <a:pt x="169" y="416"/>
                  </a:cubicBezTo>
                  <a:cubicBezTo>
                    <a:pt x="169" y="416"/>
                    <a:pt x="169" y="416"/>
                    <a:pt x="169" y="416"/>
                  </a:cubicBezTo>
                  <a:cubicBezTo>
                    <a:pt x="169" y="417"/>
                    <a:pt x="169" y="417"/>
                    <a:pt x="169" y="417"/>
                  </a:cubicBezTo>
                  <a:cubicBezTo>
                    <a:pt x="169" y="417"/>
                    <a:pt x="169" y="417"/>
                    <a:pt x="169" y="417"/>
                  </a:cubicBezTo>
                  <a:cubicBezTo>
                    <a:pt x="169" y="417"/>
                    <a:pt x="169" y="417"/>
                    <a:pt x="169" y="417"/>
                  </a:cubicBezTo>
                  <a:cubicBezTo>
                    <a:pt x="169" y="417"/>
                    <a:pt x="169" y="417"/>
                    <a:pt x="169" y="417"/>
                  </a:cubicBezTo>
                  <a:cubicBezTo>
                    <a:pt x="169" y="417"/>
                    <a:pt x="169" y="417"/>
                    <a:pt x="169" y="417"/>
                  </a:cubicBezTo>
                  <a:cubicBezTo>
                    <a:pt x="169" y="417"/>
                    <a:pt x="169" y="417"/>
                    <a:pt x="169" y="417"/>
                  </a:cubicBezTo>
                  <a:cubicBezTo>
                    <a:pt x="169" y="418"/>
                    <a:pt x="169" y="418"/>
                    <a:pt x="169" y="418"/>
                  </a:cubicBezTo>
                  <a:cubicBezTo>
                    <a:pt x="169" y="418"/>
                    <a:pt x="169" y="418"/>
                    <a:pt x="169" y="418"/>
                  </a:cubicBezTo>
                  <a:cubicBezTo>
                    <a:pt x="169" y="418"/>
                    <a:pt x="169" y="418"/>
                    <a:pt x="169" y="418"/>
                  </a:cubicBezTo>
                  <a:cubicBezTo>
                    <a:pt x="169" y="418"/>
                    <a:pt x="169" y="418"/>
                    <a:pt x="169" y="418"/>
                  </a:cubicBezTo>
                  <a:cubicBezTo>
                    <a:pt x="169" y="418"/>
                    <a:pt x="169" y="418"/>
                    <a:pt x="169" y="418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9" y="420"/>
                    <a:pt x="169" y="420"/>
                    <a:pt x="169" y="420"/>
                  </a:cubicBezTo>
                  <a:cubicBezTo>
                    <a:pt x="169" y="420"/>
                    <a:pt x="169" y="420"/>
                    <a:pt x="169" y="420"/>
                  </a:cubicBezTo>
                  <a:cubicBezTo>
                    <a:pt x="169" y="420"/>
                    <a:pt x="169" y="420"/>
                    <a:pt x="169" y="420"/>
                  </a:cubicBezTo>
                  <a:cubicBezTo>
                    <a:pt x="169" y="420"/>
                    <a:pt x="169" y="420"/>
                    <a:pt x="169" y="420"/>
                  </a:cubicBezTo>
                  <a:cubicBezTo>
                    <a:pt x="169" y="420"/>
                    <a:pt x="169" y="420"/>
                    <a:pt x="169" y="420"/>
                  </a:cubicBezTo>
                  <a:cubicBezTo>
                    <a:pt x="169" y="420"/>
                    <a:pt x="169" y="420"/>
                    <a:pt x="169" y="420"/>
                  </a:cubicBezTo>
                  <a:cubicBezTo>
                    <a:pt x="169" y="421"/>
                    <a:pt x="169" y="421"/>
                    <a:pt x="169" y="421"/>
                  </a:cubicBezTo>
                  <a:cubicBezTo>
                    <a:pt x="169" y="421"/>
                    <a:pt x="169" y="421"/>
                    <a:pt x="169" y="421"/>
                  </a:cubicBezTo>
                  <a:cubicBezTo>
                    <a:pt x="169" y="421"/>
                    <a:pt x="169" y="421"/>
                    <a:pt x="169" y="421"/>
                  </a:cubicBezTo>
                  <a:cubicBezTo>
                    <a:pt x="170" y="421"/>
                    <a:pt x="170" y="421"/>
                    <a:pt x="170" y="421"/>
                  </a:cubicBezTo>
                  <a:cubicBezTo>
                    <a:pt x="170" y="421"/>
                    <a:pt x="170" y="421"/>
                    <a:pt x="170" y="421"/>
                  </a:cubicBezTo>
                  <a:cubicBezTo>
                    <a:pt x="170" y="421"/>
                    <a:pt x="170" y="421"/>
                    <a:pt x="170" y="421"/>
                  </a:cubicBezTo>
                  <a:cubicBezTo>
                    <a:pt x="170" y="422"/>
                    <a:pt x="170" y="422"/>
                    <a:pt x="170" y="422"/>
                  </a:cubicBezTo>
                  <a:cubicBezTo>
                    <a:pt x="170" y="422"/>
                    <a:pt x="170" y="422"/>
                    <a:pt x="170" y="422"/>
                  </a:cubicBezTo>
                  <a:cubicBezTo>
                    <a:pt x="170" y="422"/>
                    <a:pt x="170" y="422"/>
                    <a:pt x="170" y="422"/>
                  </a:cubicBezTo>
                  <a:cubicBezTo>
                    <a:pt x="170" y="422"/>
                    <a:pt x="170" y="422"/>
                    <a:pt x="170" y="422"/>
                  </a:cubicBezTo>
                  <a:cubicBezTo>
                    <a:pt x="170" y="422"/>
                    <a:pt x="170" y="422"/>
                    <a:pt x="170" y="422"/>
                  </a:cubicBezTo>
                  <a:cubicBezTo>
                    <a:pt x="170" y="422"/>
                    <a:pt x="170" y="422"/>
                    <a:pt x="170" y="422"/>
                  </a:cubicBezTo>
                  <a:cubicBezTo>
                    <a:pt x="170" y="422"/>
                    <a:pt x="170" y="422"/>
                    <a:pt x="170" y="422"/>
                  </a:cubicBezTo>
                  <a:cubicBezTo>
                    <a:pt x="170" y="423"/>
                    <a:pt x="170" y="423"/>
                    <a:pt x="170" y="423"/>
                  </a:cubicBezTo>
                  <a:cubicBezTo>
                    <a:pt x="170" y="423"/>
                    <a:pt x="170" y="423"/>
                    <a:pt x="170" y="423"/>
                  </a:cubicBezTo>
                  <a:cubicBezTo>
                    <a:pt x="170" y="423"/>
                    <a:pt x="170" y="423"/>
                    <a:pt x="170" y="423"/>
                  </a:cubicBezTo>
                  <a:cubicBezTo>
                    <a:pt x="170" y="423"/>
                    <a:pt x="170" y="423"/>
                    <a:pt x="170" y="423"/>
                  </a:cubicBezTo>
                  <a:cubicBezTo>
                    <a:pt x="170" y="423"/>
                    <a:pt x="170" y="423"/>
                    <a:pt x="170" y="423"/>
                  </a:cubicBezTo>
                  <a:cubicBezTo>
                    <a:pt x="170" y="423"/>
                    <a:pt x="170" y="423"/>
                    <a:pt x="170" y="423"/>
                  </a:cubicBezTo>
                  <a:cubicBezTo>
                    <a:pt x="170" y="423"/>
                    <a:pt x="170" y="423"/>
                    <a:pt x="170" y="423"/>
                  </a:cubicBezTo>
                  <a:cubicBezTo>
                    <a:pt x="170" y="423"/>
                    <a:pt x="170" y="423"/>
                    <a:pt x="170" y="423"/>
                  </a:cubicBezTo>
                  <a:cubicBezTo>
                    <a:pt x="170" y="424"/>
                    <a:pt x="170" y="424"/>
                    <a:pt x="170" y="424"/>
                  </a:cubicBezTo>
                  <a:cubicBezTo>
                    <a:pt x="170" y="424"/>
                    <a:pt x="170" y="424"/>
                    <a:pt x="170" y="424"/>
                  </a:cubicBezTo>
                  <a:cubicBezTo>
                    <a:pt x="170" y="424"/>
                    <a:pt x="170" y="424"/>
                    <a:pt x="170" y="424"/>
                  </a:cubicBezTo>
                  <a:cubicBezTo>
                    <a:pt x="170" y="424"/>
                    <a:pt x="170" y="424"/>
                    <a:pt x="170" y="424"/>
                  </a:cubicBezTo>
                  <a:cubicBezTo>
                    <a:pt x="170" y="424"/>
                    <a:pt x="170" y="424"/>
                    <a:pt x="170" y="424"/>
                  </a:cubicBezTo>
                  <a:cubicBezTo>
                    <a:pt x="171" y="424"/>
                    <a:pt x="171" y="424"/>
                    <a:pt x="171" y="424"/>
                  </a:cubicBezTo>
                  <a:cubicBezTo>
                    <a:pt x="171" y="424"/>
                    <a:pt x="171" y="424"/>
                    <a:pt x="171" y="424"/>
                  </a:cubicBezTo>
                  <a:cubicBezTo>
                    <a:pt x="171" y="424"/>
                    <a:pt x="171" y="424"/>
                    <a:pt x="171" y="424"/>
                  </a:cubicBezTo>
                  <a:cubicBezTo>
                    <a:pt x="171" y="424"/>
                    <a:pt x="171" y="424"/>
                    <a:pt x="171" y="424"/>
                  </a:cubicBezTo>
                  <a:cubicBezTo>
                    <a:pt x="171" y="424"/>
                    <a:pt x="171" y="424"/>
                    <a:pt x="171" y="424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71" y="426"/>
                    <a:pt x="171" y="426"/>
                    <a:pt x="171" y="426"/>
                  </a:cubicBezTo>
                  <a:cubicBezTo>
                    <a:pt x="171" y="426"/>
                    <a:pt x="171" y="426"/>
                    <a:pt x="171" y="426"/>
                  </a:cubicBezTo>
                  <a:cubicBezTo>
                    <a:pt x="171" y="426"/>
                    <a:pt x="171" y="426"/>
                    <a:pt x="171" y="426"/>
                  </a:cubicBezTo>
                  <a:cubicBezTo>
                    <a:pt x="171" y="426"/>
                    <a:pt x="171" y="426"/>
                    <a:pt x="171" y="426"/>
                  </a:cubicBezTo>
                  <a:cubicBezTo>
                    <a:pt x="171" y="426"/>
                    <a:pt x="171" y="426"/>
                    <a:pt x="171" y="426"/>
                  </a:cubicBezTo>
                  <a:cubicBezTo>
                    <a:pt x="171" y="426"/>
                    <a:pt x="171" y="426"/>
                    <a:pt x="171" y="426"/>
                  </a:cubicBezTo>
                  <a:cubicBezTo>
                    <a:pt x="172" y="426"/>
                    <a:pt x="172" y="426"/>
                    <a:pt x="172" y="426"/>
                  </a:cubicBezTo>
                  <a:cubicBezTo>
                    <a:pt x="172" y="426"/>
                    <a:pt x="172" y="426"/>
                    <a:pt x="172" y="426"/>
                  </a:cubicBezTo>
                  <a:cubicBezTo>
                    <a:pt x="172" y="426"/>
                    <a:pt x="172" y="426"/>
                    <a:pt x="172" y="426"/>
                  </a:cubicBezTo>
                  <a:cubicBezTo>
                    <a:pt x="172" y="426"/>
                    <a:pt x="172" y="426"/>
                    <a:pt x="172" y="426"/>
                  </a:cubicBezTo>
                  <a:cubicBezTo>
                    <a:pt x="172" y="426"/>
                    <a:pt x="172" y="426"/>
                    <a:pt x="172" y="426"/>
                  </a:cubicBezTo>
                  <a:cubicBezTo>
                    <a:pt x="172" y="426"/>
                    <a:pt x="172" y="426"/>
                    <a:pt x="172" y="426"/>
                  </a:cubicBezTo>
                  <a:cubicBezTo>
                    <a:pt x="172" y="426"/>
                    <a:pt x="172" y="426"/>
                    <a:pt x="172" y="426"/>
                  </a:cubicBezTo>
                  <a:cubicBezTo>
                    <a:pt x="172" y="426"/>
                    <a:pt x="172" y="426"/>
                    <a:pt x="172" y="426"/>
                  </a:cubicBezTo>
                  <a:cubicBezTo>
                    <a:pt x="172" y="426"/>
                    <a:pt x="172" y="426"/>
                    <a:pt x="172" y="426"/>
                  </a:cubicBezTo>
                  <a:cubicBezTo>
                    <a:pt x="172" y="426"/>
                    <a:pt x="172" y="426"/>
                    <a:pt x="172" y="426"/>
                  </a:cubicBezTo>
                  <a:cubicBezTo>
                    <a:pt x="172" y="426"/>
                    <a:pt x="172" y="426"/>
                    <a:pt x="172" y="426"/>
                  </a:cubicBezTo>
                  <a:cubicBezTo>
                    <a:pt x="172" y="426"/>
                    <a:pt x="172" y="426"/>
                    <a:pt x="172" y="426"/>
                  </a:cubicBezTo>
                  <a:cubicBezTo>
                    <a:pt x="173" y="426"/>
                    <a:pt x="173" y="426"/>
                    <a:pt x="173" y="426"/>
                  </a:cubicBezTo>
                  <a:cubicBezTo>
                    <a:pt x="173" y="426"/>
                    <a:pt x="173" y="426"/>
                    <a:pt x="173" y="426"/>
                  </a:cubicBezTo>
                  <a:cubicBezTo>
                    <a:pt x="173" y="426"/>
                    <a:pt x="173" y="426"/>
                    <a:pt x="173" y="426"/>
                  </a:cubicBezTo>
                  <a:cubicBezTo>
                    <a:pt x="173" y="426"/>
                    <a:pt x="173" y="426"/>
                    <a:pt x="173" y="426"/>
                  </a:cubicBezTo>
                  <a:cubicBezTo>
                    <a:pt x="173" y="426"/>
                    <a:pt x="173" y="426"/>
                    <a:pt x="173" y="426"/>
                  </a:cubicBezTo>
                  <a:cubicBezTo>
                    <a:pt x="173" y="426"/>
                    <a:pt x="173" y="426"/>
                    <a:pt x="173" y="426"/>
                  </a:cubicBezTo>
                  <a:cubicBezTo>
                    <a:pt x="173" y="426"/>
                    <a:pt x="173" y="426"/>
                    <a:pt x="173" y="426"/>
                  </a:cubicBezTo>
                  <a:cubicBezTo>
                    <a:pt x="173" y="426"/>
                    <a:pt x="173" y="426"/>
                    <a:pt x="173" y="426"/>
                  </a:cubicBezTo>
                  <a:cubicBezTo>
                    <a:pt x="173" y="426"/>
                    <a:pt x="173" y="426"/>
                    <a:pt x="173" y="426"/>
                  </a:cubicBezTo>
                  <a:cubicBezTo>
                    <a:pt x="173" y="426"/>
                    <a:pt x="173" y="425"/>
                    <a:pt x="173" y="425"/>
                  </a:cubicBezTo>
                  <a:cubicBezTo>
                    <a:pt x="173" y="425"/>
                    <a:pt x="173" y="425"/>
                    <a:pt x="173" y="425"/>
                  </a:cubicBezTo>
                  <a:cubicBezTo>
                    <a:pt x="173" y="425"/>
                    <a:pt x="173" y="425"/>
                    <a:pt x="173" y="425"/>
                  </a:cubicBezTo>
                  <a:cubicBezTo>
                    <a:pt x="173" y="425"/>
                    <a:pt x="173" y="425"/>
                    <a:pt x="173" y="425"/>
                  </a:cubicBezTo>
                  <a:cubicBezTo>
                    <a:pt x="173" y="425"/>
                    <a:pt x="173" y="425"/>
                    <a:pt x="173" y="425"/>
                  </a:cubicBezTo>
                  <a:cubicBezTo>
                    <a:pt x="173" y="425"/>
                    <a:pt x="173" y="425"/>
                    <a:pt x="173" y="425"/>
                  </a:cubicBezTo>
                  <a:cubicBezTo>
                    <a:pt x="173" y="425"/>
                    <a:pt x="173" y="425"/>
                    <a:pt x="173" y="425"/>
                  </a:cubicBezTo>
                  <a:cubicBezTo>
                    <a:pt x="173" y="425"/>
                    <a:pt x="173" y="425"/>
                    <a:pt x="173" y="425"/>
                  </a:cubicBezTo>
                  <a:cubicBezTo>
                    <a:pt x="173" y="425"/>
                    <a:pt x="173" y="425"/>
                    <a:pt x="173" y="425"/>
                  </a:cubicBezTo>
                  <a:cubicBezTo>
                    <a:pt x="173" y="425"/>
                    <a:pt x="173" y="425"/>
                    <a:pt x="173" y="425"/>
                  </a:cubicBezTo>
                  <a:cubicBezTo>
                    <a:pt x="174" y="425"/>
                    <a:pt x="174" y="425"/>
                    <a:pt x="174" y="425"/>
                  </a:cubicBezTo>
                  <a:cubicBezTo>
                    <a:pt x="174" y="425"/>
                    <a:pt x="174" y="425"/>
                    <a:pt x="174" y="425"/>
                  </a:cubicBezTo>
                  <a:cubicBezTo>
                    <a:pt x="174" y="424"/>
                    <a:pt x="174" y="424"/>
                    <a:pt x="174" y="424"/>
                  </a:cubicBezTo>
                  <a:cubicBezTo>
                    <a:pt x="174" y="424"/>
                    <a:pt x="174" y="424"/>
                    <a:pt x="174" y="424"/>
                  </a:cubicBezTo>
                  <a:cubicBezTo>
                    <a:pt x="174" y="424"/>
                    <a:pt x="174" y="424"/>
                    <a:pt x="174" y="424"/>
                  </a:cubicBezTo>
                  <a:cubicBezTo>
                    <a:pt x="174" y="424"/>
                    <a:pt x="174" y="424"/>
                    <a:pt x="174" y="424"/>
                  </a:cubicBezTo>
                  <a:cubicBezTo>
                    <a:pt x="174" y="424"/>
                    <a:pt x="174" y="424"/>
                    <a:pt x="174" y="424"/>
                  </a:cubicBezTo>
                  <a:cubicBezTo>
                    <a:pt x="174" y="424"/>
                    <a:pt x="174" y="424"/>
                    <a:pt x="174" y="424"/>
                  </a:cubicBezTo>
                  <a:cubicBezTo>
                    <a:pt x="174" y="424"/>
                    <a:pt x="174" y="424"/>
                    <a:pt x="174" y="424"/>
                  </a:cubicBezTo>
                  <a:cubicBezTo>
                    <a:pt x="174" y="424"/>
                    <a:pt x="174" y="424"/>
                    <a:pt x="174" y="424"/>
                  </a:cubicBezTo>
                  <a:cubicBezTo>
                    <a:pt x="174" y="424"/>
                    <a:pt x="174" y="424"/>
                    <a:pt x="174" y="424"/>
                  </a:cubicBezTo>
                  <a:cubicBezTo>
                    <a:pt x="174" y="423"/>
                    <a:pt x="174" y="423"/>
                    <a:pt x="174" y="423"/>
                  </a:cubicBezTo>
                  <a:cubicBezTo>
                    <a:pt x="174" y="423"/>
                    <a:pt x="174" y="423"/>
                    <a:pt x="174" y="423"/>
                  </a:cubicBezTo>
                  <a:cubicBezTo>
                    <a:pt x="174" y="423"/>
                    <a:pt x="174" y="423"/>
                    <a:pt x="174" y="423"/>
                  </a:cubicBezTo>
                  <a:cubicBezTo>
                    <a:pt x="174" y="423"/>
                    <a:pt x="174" y="423"/>
                    <a:pt x="174" y="423"/>
                  </a:cubicBezTo>
                  <a:cubicBezTo>
                    <a:pt x="174" y="423"/>
                    <a:pt x="174" y="423"/>
                    <a:pt x="174" y="423"/>
                  </a:cubicBezTo>
                  <a:cubicBezTo>
                    <a:pt x="174" y="423"/>
                    <a:pt x="174" y="423"/>
                    <a:pt x="174" y="423"/>
                  </a:cubicBezTo>
                  <a:cubicBezTo>
                    <a:pt x="174" y="423"/>
                    <a:pt x="174" y="423"/>
                    <a:pt x="174" y="423"/>
                  </a:cubicBezTo>
                  <a:cubicBezTo>
                    <a:pt x="174" y="423"/>
                    <a:pt x="174" y="423"/>
                    <a:pt x="174" y="423"/>
                  </a:cubicBezTo>
                  <a:cubicBezTo>
                    <a:pt x="174" y="422"/>
                    <a:pt x="174" y="422"/>
                    <a:pt x="174" y="422"/>
                  </a:cubicBezTo>
                  <a:cubicBezTo>
                    <a:pt x="174" y="422"/>
                    <a:pt x="174" y="422"/>
                    <a:pt x="174" y="422"/>
                  </a:cubicBezTo>
                  <a:cubicBezTo>
                    <a:pt x="174" y="422"/>
                    <a:pt x="174" y="422"/>
                    <a:pt x="174" y="422"/>
                  </a:cubicBezTo>
                  <a:cubicBezTo>
                    <a:pt x="175" y="422"/>
                    <a:pt x="175" y="422"/>
                    <a:pt x="175" y="422"/>
                  </a:cubicBezTo>
                  <a:cubicBezTo>
                    <a:pt x="175" y="422"/>
                    <a:pt x="175" y="422"/>
                    <a:pt x="175" y="422"/>
                  </a:cubicBezTo>
                  <a:cubicBezTo>
                    <a:pt x="175" y="422"/>
                    <a:pt x="175" y="422"/>
                    <a:pt x="175" y="422"/>
                  </a:cubicBezTo>
                  <a:cubicBezTo>
                    <a:pt x="175" y="422"/>
                    <a:pt x="175" y="422"/>
                    <a:pt x="175" y="422"/>
                  </a:cubicBezTo>
                  <a:cubicBezTo>
                    <a:pt x="175" y="421"/>
                    <a:pt x="175" y="421"/>
                    <a:pt x="175" y="421"/>
                  </a:cubicBezTo>
                  <a:cubicBezTo>
                    <a:pt x="175" y="421"/>
                    <a:pt x="175" y="421"/>
                    <a:pt x="175" y="421"/>
                  </a:cubicBezTo>
                  <a:cubicBezTo>
                    <a:pt x="175" y="421"/>
                    <a:pt x="175" y="421"/>
                    <a:pt x="175" y="421"/>
                  </a:cubicBezTo>
                  <a:cubicBezTo>
                    <a:pt x="175" y="421"/>
                    <a:pt x="175" y="421"/>
                    <a:pt x="175" y="421"/>
                  </a:cubicBezTo>
                  <a:cubicBezTo>
                    <a:pt x="175" y="421"/>
                    <a:pt x="175" y="421"/>
                    <a:pt x="175" y="421"/>
                  </a:cubicBezTo>
                  <a:cubicBezTo>
                    <a:pt x="175" y="420"/>
                    <a:pt x="175" y="420"/>
                    <a:pt x="175" y="420"/>
                  </a:cubicBezTo>
                  <a:cubicBezTo>
                    <a:pt x="175" y="420"/>
                    <a:pt x="175" y="420"/>
                    <a:pt x="175" y="420"/>
                  </a:cubicBezTo>
                  <a:cubicBezTo>
                    <a:pt x="175" y="420"/>
                    <a:pt x="175" y="420"/>
                    <a:pt x="175" y="420"/>
                  </a:cubicBezTo>
                  <a:cubicBezTo>
                    <a:pt x="175" y="420"/>
                    <a:pt x="175" y="420"/>
                    <a:pt x="175" y="420"/>
                  </a:cubicBezTo>
                  <a:cubicBezTo>
                    <a:pt x="175" y="420"/>
                    <a:pt x="175" y="420"/>
                    <a:pt x="175" y="420"/>
                  </a:cubicBezTo>
                  <a:cubicBezTo>
                    <a:pt x="175" y="420"/>
                    <a:pt x="175" y="420"/>
                    <a:pt x="175" y="420"/>
                  </a:cubicBezTo>
                  <a:cubicBezTo>
                    <a:pt x="175" y="419"/>
                    <a:pt x="175" y="419"/>
                    <a:pt x="175" y="419"/>
                  </a:cubicBezTo>
                  <a:cubicBezTo>
                    <a:pt x="175" y="419"/>
                    <a:pt x="175" y="419"/>
                    <a:pt x="175" y="419"/>
                  </a:cubicBezTo>
                  <a:cubicBezTo>
                    <a:pt x="175" y="419"/>
                    <a:pt x="175" y="419"/>
                    <a:pt x="175" y="419"/>
                  </a:cubicBezTo>
                  <a:cubicBezTo>
                    <a:pt x="175" y="419"/>
                    <a:pt x="175" y="419"/>
                    <a:pt x="175" y="419"/>
                  </a:cubicBezTo>
                  <a:cubicBezTo>
                    <a:pt x="175" y="419"/>
                    <a:pt x="175" y="419"/>
                    <a:pt x="175" y="419"/>
                  </a:cubicBezTo>
                  <a:cubicBezTo>
                    <a:pt x="175" y="418"/>
                    <a:pt x="175" y="418"/>
                    <a:pt x="175" y="418"/>
                  </a:cubicBezTo>
                  <a:cubicBezTo>
                    <a:pt x="175" y="418"/>
                    <a:pt x="175" y="418"/>
                    <a:pt x="175" y="418"/>
                  </a:cubicBezTo>
                  <a:cubicBezTo>
                    <a:pt x="175" y="418"/>
                    <a:pt x="175" y="418"/>
                    <a:pt x="175" y="418"/>
                  </a:cubicBezTo>
                  <a:cubicBezTo>
                    <a:pt x="175" y="418"/>
                    <a:pt x="175" y="418"/>
                    <a:pt x="175" y="418"/>
                  </a:cubicBezTo>
                  <a:cubicBezTo>
                    <a:pt x="175" y="418"/>
                    <a:pt x="175" y="418"/>
                    <a:pt x="175" y="418"/>
                  </a:cubicBezTo>
                  <a:cubicBezTo>
                    <a:pt x="175" y="417"/>
                    <a:pt x="175" y="417"/>
                    <a:pt x="175" y="417"/>
                  </a:cubicBezTo>
                  <a:cubicBezTo>
                    <a:pt x="175" y="417"/>
                    <a:pt x="175" y="417"/>
                    <a:pt x="175" y="417"/>
                  </a:cubicBezTo>
                  <a:cubicBezTo>
                    <a:pt x="175" y="417"/>
                    <a:pt x="175" y="417"/>
                    <a:pt x="175" y="417"/>
                  </a:cubicBezTo>
                  <a:cubicBezTo>
                    <a:pt x="175" y="417"/>
                    <a:pt x="175" y="417"/>
                    <a:pt x="175" y="417"/>
                  </a:cubicBezTo>
                  <a:cubicBezTo>
                    <a:pt x="176" y="417"/>
                    <a:pt x="176" y="417"/>
                    <a:pt x="176" y="417"/>
                  </a:cubicBezTo>
                  <a:cubicBezTo>
                    <a:pt x="176" y="417"/>
                    <a:pt x="176" y="417"/>
                    <a:pt x="176" y="417"/>
                  </a:cubicBezTo>
                  <a:cubicBezTo>
                    <a:pt x="176" y="416"/>
                    <a:pt x="176" y="416"/>
                    <a:pt x="176" y="416"/>
                  </a:cubicBezTo>
                  <a:cubicBezTo>
                    <a:pt x="176" y="416"/>
                    <a:pt x="176" y="416"/>
                    <a:pt x="176" y="416"/>
                  </a:cubicBezTo>
                  <a:cubicBezTo>
                    <a:pt x="176" y="416"/>
                    <a:pt x="176" y="416"/>
                    <a:pt x="176" y="416"/>
                  </a:cubicBezTo>
                  <a:cubicBezTo>
                    <a:pt x="176" y="416"/>
                    <a:pt x="176" y="416"/>
                    <a:pt x="176" y="416"/>
                  </a:cubicBezTo>
                  <a:cubicBezTo>
                    <a:pt x="176" y="415"/>
                    <a:pt x="176" y="415"/>
                    <a:pt x="176" y="415"/>
                  </a:cubicBezTo>
                  <a:cubicBezTo>
                    <a:pt x="237" y="434"/>
                    <a:pt x="237" y="434"/>
                    <a:pt x="237" y="434"/>
                  </a:cubicBezTo>
                  <a:cubicBezTo>
                    <a:pt x="237" y="434"/>
                    <a:pt x="238" y="434"/>
                    <a:pt x="238" y="433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5"/>
                    <a:pt x="237" y="414"/>
                    <a:pt x="237" y="414"/>
                  </a:cubicBezTo>
                  <a:cubicBezTo>
                    <a:pt x="186" y="365"/>
                    <a:pt x="186" y="365"/>
                    <a:pt x="186" y="365"/>
                  </a:cubicBezTo>
                  <a:cubicBezTo>
                    <a:pt x="187" y="361"/>
                    <a:pt x="187" y="357"/>
                    <a:pt x="188" y="355"/>
                  </a:cubicBezTo>
                  <a:cubicBezTo>
                    <a:pt x="189" y="349"/>
                    <a:pt x="190" y="340"/>
                    <a:pt x="190" y="335"/>
                  </a:cubicBezTo>
                  <a:cubicBezTo>
                    <a:pt x="191" y="329"/>
                    <a:pt x="191" y="319"/>
                    <a:pt x="192" y="311"/>
                  </a:cubicBezTo>
                  <a:cubicBezTo>
                    <a:pt x="192" y="296"/>
                    <a:pt x="192" y="296"/>
                    <a:pt x="192" y="296"/>
                  </a:cubicBezTo>
                  <a:cubicBezTo>
                    <a:pt x="192" y="289"/>
                    <a:pt x="192" y="277"/>
                    <a:pt x="192" y="269"/>
                  </a:cubicBezTo>
                  <a:cubicBezTo>
                    <a:pt x="192" y="221"/>
                    <a:pt x="192" y="221"/>
                    <a:pt x="192" y="221"/>
                  </a:cubicBezTo>
                  <a:cubicBezTo>
                    <a:pt x="245" y="239"/>
                    <a:pt x="245" y="239"/>
                    <a:pt x="245" y="239"/>
                  </a:cubicBezTo>
                  <a:cubicBezTo>
                    <a:pt x="246" y="239"/>
                    <a:pt x="248" y="240"/>
                    <a:pt x="250" y="241"/>
                  </a:cubicBezTo>
                  <a:cubicBezTo>
                    <a:pt x="258" y="246"/>
                    <a:pt x="258" y="246"/>
                    <a:pt x="258" y="246"/>
                  </a:cubicBezTo>
                  <a:cubicBezTo>
                    <a:pt x="259" y="247"/>
                    <a:pt x="261" y="248"/>
                    <a:pt x="262" y="249"/>
                  </a:cubicBezTo>
                  <a:cubicBezTo>
                    <a:pt x="304" y="275"/>
                    <a:pt x="304" y="275"/>
                    <a:pt x="304" y="275"/>
                  </a:cubicBezTo>
                  <a:cubicBezTo>
                    <a:pt x="305" y="275"/>
                    <a:pt x="307" y="277"/>
                    <a:pt x="308" y="277"/>
                  </a:cubicBezTo>
                  <a:cubicBezTo>
                    <a:pt x="328" y="291"/>
                    <a:pt x="328" y="291"/>
                    <a:pt x="328" y="291"/>
                  </a:cubicBezTo>
                  <a:cubicBezTo>
                    <a:pt x="329" y="292"/>
                    <a:pt x="331" y="293"/>
                    <a:pt x="332" y="294"/>
                  </a:cubicBezTo>
                  <a:cubicBezTo>
                    <a:pt x="335" y="296"/>
                    <a:pt x="335" y="296"/>
                    <a:pt x="335" y="296"/>
                  </a:cubicBezTo>
                  <a:cubicBezTo>
                    <a:pt x="337" y="297"/>
                    <a:pt x="338" y="299"/>
                    <a:pt x="338" y="301"/>
                  </a:cubicBezTo>
                  <a:cubicBezTo>
                    <a:pt x="338" y="307"/>
                    <a:pt x="338" y="307"/>
                    <a:pt x="338" y="307"/>
                  </a:cubicBezTo>
                  <a:cubicBezTo>
                    <a:pt x="338" y="308"/>
                    <a:pt x="339" y="311"/>
                    <a:pt x="339" y="312"/>
                  </a:cubicBezTo>
                  <a:cubicBezTo>
                    <a:pt x="340" y="317"/>
                    <a:pt x="340" y="317"/>
                    <a:pt x="340" y="317"/>
                  </a:cubicBezTo>
                  <a:cubicBezTo>
                    <a:pt x="341" y="319"/>
                    <a:pt x="341" y="319"/>
                    <a:pt x="342" y="317"/>
                  </a:cubicBezTo>
                  <a:cubicBezTo>
                    <a:pt x="343" y="312"/>
                    <a:pt x="343" y="312"/>
                    <a:pt x="343" y="312"/>
                  </a:cubicBezTo>
                  <a:cubicBezTo>
                    <a:pt x="343" y="310"/>
                    <a:pt x="343" y="308"/>
                    <a:pt x="343" y="306"/>
                  </a:cubicBezTo>
                  <a:cubicBezTo>
                    <a:pt x="344" y="297"/>
                    <a:pt x="344" y="297"/>
                    <a:pt x="344" y="297"/>
                  </a:cubicBezTo>
                  <a:cubicBezTo>
                    <a:pt x="344" y="295"/>
                    <a:pt x="344" y="293"/>
                    <a:pt x="344" y="291"/>
                  </a:cubicBezTo>
                  <a:cubicBezTo>
                    <a:pt x="344" y="283"/>
                    <a:pt x="344" y="283"/>
                    <a:pt x="344" y="283"/>
                  </a:cubicBezTo>
                  <a:cubicBezTo>
                    <a:pt x="343" y="281"/>
                    <a:pt x="343" y="279"/>
                    <a:pt x="343" y="277"/>
                  </a:cubicBezTo>
                  <a:cubicBezTo>
                    <a:pt x="341" y="272"/>
                    <a:pt x="341" y="272"/>
                    <a:pt x="341" y="272"/>
                  </a:cubicBezTo>
                  <a:cubicBezTo>
                    <a:pt x="341" y="270"/>
                    <a:pt x="339" y="268"/>
                    <a:pt x="338" y="267"/>
                  </a:cubicBezTo>
                  <a:cubicBezTo>
                    <a:pt x="256" y="190"/>
                    <a:pt x="256" y="190"/>
                    <a:pt x="256" y="190"/>
                  </a:cubicBezTo>
                  <a:cubicBezTo>
                    <a:pt x="255" y="189"/>
                    <a:pt x="253" y="187"/>
                    <a:pt x="252" y="186"/>
                  </a:cubicBezTo>
                  <a:cubicBezTo>
                    <a:pt x="194" y="130"/>
                    <a:pt x="194" y="130"/>
                    <a:pt x="194" y="130"/>
                  </a:cubicBezTo>
                  <a:cubicBezTo>
                    <a:pt x="193" y="130"/>
                    <a:pt x="193" y="129"/>
                    <a:pt x="192" y="129"/>
                  </a:cubicBezTo>
                  <a:cubicBezTo>
                    <a:pt x="192" y="105"/>
                    <a:pt x="192" y="105"/>
                    <a:pt x="192" y="105"/>
                  </a:cubicBezTo>
                  <a:cubicBezTo>
                    <a:pt x="192" y="98"/>
                    <a:pt x="192" y="85"/>
                    <a:pt x="192" y="78"/>
                  </a:cubicBezTo>
                  <a:cubicBezTo>
                    <a:pt x="192" y="64"/>
                    <a:pt x="192" y="64"/>
                    <a:pt x="192" y="64"/>
                  </a:cubicBezTo>
                  <a:cubicBezTo>
                    <a:pt x="192" y="57"/>
                    <a:pt x="191" y="46"/>
                    <a:pt x="190" y="40"/>
                  </a:cubicBezTo>
                  <a:cubicBezTo>
                    <a:pt x="189" y="34"/>
                    <a:pt x="186" y="24"/>
                    <a:pt x="185" y="18"/>
                  </a:cubicBezTo>
                  <a:cubicBezTo>
                    <a:pt x="183" y="12"/>
                    <a:pt x="180" y="6"/>
                    <a:pt x="178" y="4"/>
                  </a:cubicBezTo>
                  <a:cubicBezTo>
                    <a:pt x="176" y="1"/>
                    <a:pt x="173" y="0"/>
                    <a:pt x="172" y="0"/>
                  </a:cubicBezTo>
                  <a:cubicBezTo>
                    <a:pt x="170" y="0"/>
                    <a:pt x="168" y="2"/>
                    <a:pt x="166" y="4"/>
                  </a:cubicBezTo>
                  <a:cubicBezTo>
                    <a:pt x="165" y="6"/>
                    <a:pt x="162" y="13"/>
                    <a:pt x="160" y="19"/>
                  </a:cubicBezTo>
                  <a:cubicBezTo>
                    <a:pt x="159" y="25"/>
                    <a:pt x="156" y="35"/>
                    <a:pt x="155" y="41"/>
                  </a:cubicBezTo>
                  <a:cubicBezTo>
                    <a:pt x="154" y="47"/>
                    <a:pt x="153" y="58"/>
                    <a:pt x="153" y="65"/>
                  </a:cubicBezTo>
                  <a:cubicBezTo>
                    <a:pt x="153" y="77"/>
                    <a:pt x="153" y="77"/>
                    <a:pt x="153" y="77"/>
                  </a:cubicBezTo>
                  <a:cubicBezTo>
                    <a:pt x="153" y="84"/>
                    <a:pt x="153" y="97"/>
                    <a:pt x="153" y="104"/>
                  </a:cubicBezTo>
                  <a:lnTo>
                    <a:pt x="153" y="12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038603" y="2419349"/>
            <a:ext cx="990601" cy="2286001"/>
            <a:chOff x="4038603" y="2419349"/>
            <a:chExt cx="990601" cy="2286001"/>
          </a:xfrm>
        </p:grpSpPr>
        <p:sp>
          <p:nvSpPr>
            <p:cNvPr id="18" name="Rectangle 17"/>
            <p:cNvSpPr/>
            <p:nvPr/>
          </p:nvSpPr>
          <p:spPr>
            <a:xfrm>
              <a:off x="4038604" y="2952750"/>
              <a:ext cx="990600" cy="1752600"/>
            </a:xfrm>
            <a:prstGeom prst="rect">
              <a:avLst/>
            </a:prstGeom>
            <a:solidFill>
              <a:srgbClr val="F268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4038603" y="2800349"/>
              <a:ext cx="990601" cy="152400"/>
            </a:xfrm>
            <a:prstGeom prst="triangle">
              <a:avLst/>
            </a:prstGeom>
            <a:solidFill>
              <a:srgbClr val="F268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5"/>
            <p:cNvSpPr>
              <a:spLocks/>
            </p:cNvSpPr>
            <p:nvPr/>
          </p:nvSpPr>
          <p:spPr bwMode="auto">
            <a:xfrm>
              <a:off x="4038604" y="2419349"/>
              <a:ext cx="990600" cy="868437"/>
            </a:xfrm>
            <a:custGeom>
              <a:avLst/>
              <a:gdLst>
                <a:gd name="T0" fmla="*/ 88 w 344"/>
                <a:gd name="T1" fmla="*/ 191 h 434"/>
                <a:gd name="T2" fmla="*/ 1 w 344"/>
                <a:gd name="T3" fmla="*/ 283 h 434"/>
                <a:gd name="T4" fmla="*/ 1 w 344"/>
                <a:gd name="T5" fmla="*/ 312 h 434"/>
                <a:gd name="T6" fmla="*/ 6 w 344"/>
                <a:gd name="T7" fmla="*/ 307 h 434"/>
                <a:gd name="T8" fmla="*/ 16 w 344"/>
                <a:gd name="T9" fmla="*/ 291 h 434"/>
                <a:gd name="T10" fmla="*/ 86 w 344"/>
                <a:gd name="T11" fmla="*/ 247 h 434"/>
                <a:gd name="T12" fmla="*/ 153 w 344"/>
                <a:gd name="T13" fmla="*/ 267 h 434"/>
                <a:gd name="T14" fmla="*/ 157 w 344"/>
                <a:gd name="T15" fmla="*/ 353 h 434"/>
                <a:gd name="T16" fmla="*/ 106 w 344"/>
                <a:gd name="T17" fmla="*/ 433 h 434"/>
                <a:gd name="T18" fmla="*/ 169 w 344"/>
                <a:gd name="T19" fmla="*/ 416 h 434"/>
                <a:gd name="T20" fmla="*/ 169 w 344"/>
                <a:gd name="T21" fmla="*/ 417 h 434"/>
                <a:gd name="T22" fmla="*/ 169 w 344"/>
                <a:gd name="T23" fmla="*/ 418 h 434"/>
                <a:gd name="T24" fmla="*/ 169 w 344"/>
                <a:gd name="T25" fmla="*/ 418 h 434"/>
                <a:gd name="T26" fmla="*/ 169 w 344"/>
                <a:gd name="T27" fmla="*/ 419 h 434"/>
                <a:gd name="T28" fmla="*/ 169 w 344"/>
                <a:gd name="T29" fmla="*/ 420 h 434"/>
                <a:gd name="T30" fmla="*/ 169 w 344"/>
                <a:gd name="T31" fmla="*/ 421 h 434"/>
                <a:gd name="T32" fmla="*/ 170 w 344"/>
                <a:gd name="T33" fmla="*/ 421 h 434"/>
                <a:gd name="T34" fmla="*/ 170 w 344"/>
                <a:gd name="T35" fmla="*/ 422 h 434"/>
                <a:gd name="T36" fmla="*/ 170 w 344"/>
                <a:gd name="T37" fmla="*/ 422 h 434"/>
                <a:gd name="T38" fmla="*/ 170 w 344"/>
                <a:gd name="T39" fmla="*/ 423 h 434"/>
                <a:gd name="T40" fmla="*/ 170 w 344"/>
                <a:gd name="T41" fmla="*/ 423 h 434"/>
                <a:gd name="T42" fmla="*/ 170 w 344"/>
                <a:gd name="T43" fmla="*/ 424 h 434"/>
                <a:gd name="T44" fmla="*/ 171 w 344"/>
                <a:gd name="T45" fmla="*/ 424 h 434"/>
                <a:gd name="T46" fmla="*/ 171 w 344"/>
                <a:gd name="T47" fmla="*/ 425 h 434"/>
                <a:gd name="T48" fmla="*/ 171 w 344"/>
                <a:gd name="T49" fmla="*/ 425 h 434"/>
                <a:gd name="T50" fmla="*/ 171 w 344"/>
                <a:gd name="T51" fmla="*/ 425 h 434"/>
                <a:gd name="T52" fmla="*/ 171 w 344"/>
                <a:gd name="T53" fmla="*/ 426 h 434"/>
                <a:gd name="T54" fmla="*/ 171 w 344"/>
                <a:gd name="T55" fmla="*/ 426 h 434"/>
                <a:gd name="T56" fmla="*/ 172 w 344"/>
                <a:gd name="T57" fmla="*/ 426 h 434"/>
                <a:gd name="T58" fmla="*/ 172 w 344"/>
                <a:gd name="T59" fmla="*/ 426 h 434"/>
                <a:gd name="T60" fmla="*/ 172 w 344"/>
                <a:gd name="T61" fmla="*/ 426 h 434"/>
                <a:gd name="T62" fmla="*/ 173 w 344"/>
                <a:gd name="T63" fmla="*/ 426 h 434"/>
                <a:gd name="T64" fmla="*/ 173 w 344"/>
                <a:gd name="T65" fmla="*/ 426 h 434"/>
                <a:gd name="T66" fmla="*/ 173 w 344"/>
                <a:gd name="T67" fmla="*/ 425 h 434"/>
                <a:gd name="T68" fmla="*/ 173 w 344"/>
                <a:gd name="T69" fmla="*/ 425 h 434"/>
                <a:gd name="T70" fmla="*/ 174 w 344"/>
                <a:gd name="T71" fmla="*/ 425 h 434"/>
                <a:gd name="T72" fmla="*/ 174 w 344"/>
                <a:gd name="T73" fmla="*/ 424 h 434"/>
                <a:gd name="T74" fmla="*/ 174 w 344"/>
                <a:gd name="T75" fmla="*/ 424 h 434"/>
                <a:gd name="T76" fmla="*/ 174 w 344"/>
                <a:gd name="T77" fmla="*/ 423 h 434"/>
                <a:gd name="T78" fmla="*/ 174 w 344"/>
                <a:gd name="T79" fmla="*/ 423 h 434"/>
                <a:gd name="T80" fmla="*/ 174 w 344"/>
                <a:gd name="T81" fmla="*/ 422 h 434"/>
                <a:gd name="T82" fmla="*/ 175 w 344"/>
                <a:gd name="T83" fmla="*/ 422 h 434"/>
                <a:gd name="T84" fmla="*/ 175 w 344"/>
                <a:gd name="T85" fmla="*/ 421 h 434"/>
                <a:gd name="T86" fmla="*/ 175 w 344"/>
                <a:gd name="T87" fmla="*/ 420 h 434"/>
                <a:gd name="T88" fmla="*/ 175 w 344"/>
                <a:gd name="T89" fmla="*/ 420 h 434"/>
                <a:gd name="T90" fmla="*/ 175 w 344"/>
                <a:gd name="T91" fmla="*/ 419 h 434"/>
                <a:gd name="T92" fmla="*/ 175 w 344"/>
                <a:gd name="T93" fmla="*/ 418 h 434"/>
                <a:gd name="T94" fmla="*/ 175 w 344"/>
                <a:gd name="T95" fmla="*/ 417 h 434"/>
                <a:gd name="T96" fmla="*/ 176 w 344"/>
                <a:gd name="T97" fmla="*/ 417 h 434"/>
                <a:gd name="T98" fmla="*/ 176 w 344"/>
                <a:gd name="T99" fmla="*/ 416 h 434"/>
                <a:gd name="T100" fmla="*/ 238 w 344"/>
                <a:gd name="T101" fmla="*/ 416 h 434"/>
                <a:gd name="T102" fmla="*/ 190 w 344"/>
                <a:gd name="T103" fmla="*/ 335 h 434"/>
                <a:gd name="T104" fmla="*/ 192 w 344"/>
                <a:gd name="T105" fmla="*/ 221 h 434"/>
                <a:gd name="T106" fmla="*/ 262 w 344"/>
                <a:gd name="T107" fmla="*/ 249 h 434"/>
                <a:gd name="T108" fmla="*/ 332 w 344"/>
                <a:gd name="T109" fmla="*/ 294 h 434"/>
                <a:gd name="T110" fmla="*/ 339 w 344"/>
                <a:gd name="T111" fmla="*/ 312 h 434"/>
                <a:gd name="T112" fmla="*/ 343 w 344"/>
                <a:gd name="T113" fmla="*/ 306 h 434"/>
                <a:gd name="T114" fmla="*/ 343 w 344"/>
                <a:gd name="T115" fmla="*/ 277 h 434"/>
                <a:gd name="T116" fmla="*/ 252 w 344"/>
                <a:gd name="T117" fmla="*/ 186 h 434"/>
                <a:gd name="T118" fmla="*/ 192 w 344"/>
                <a:gd name="T119" fmla="*/ 78 h 434"/>
                <a:gd name="T120" fmla="*/ 178 w 344"/>
                <a:gd name="T121" fmla="*/ 4 h 434"/>
                <a:gd name="T122" fmla="*/ 155 w 344"/>
                <a:gd name="T123" fmla="*/ 41 h 434"/>
                <a:gd name="T124" fmla="*/ 153 w 344"/>
                <a:gd name="T125" fmla="*/ 128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4" h="434">
                  <a:moveTo>
                    <a:pt x="153" y="128"/>
                  </a:moveTo>
                  <a:cubicBezTo>
                    <a:pt x="152" y="129"/>
                    <a:pt x="151" y="130"/>
                    <a:pt x="150" y="131"/>
                  </a:cubicBezTo>
                  <a:cubicBezTo>
                    <a:pt x="92" y="187"/>
                    <a:pt x="92" y="187"/>
                    <a:pt x="92" y="187"/>
                  </a:cubicBezTo>
                  <a:cubicBezTo>
                    <a:pt x="91" y="188"/>
                    <a:pt x="89" y="190"/>
                    <a:pt x="88" y="191"/>
                  </a:cubicBezTo>
                  <a:cubicBezTo>
                    <a:pt x="6" y="268"/>
                    <a:pt x="6" y="268"/>
                    <a:pt x="6" y="268"/>
                  </a:cubicBezTo>
                  <a:cubicBezTo>
                    <a:pt x="5" y="269"/>
                    <a:pt x="3" y="271"/>
                    <a:pt x="3" y="272"/>
                  </a:cubicBezTo>
                  <a:cubicBezTo>
                    <a:pt x="1" y="278"/>
                    <a:pt x="1" y="278"/>
                    <a:pt x="1" y="278"/>
                  </a:cubicBezTo>
                  <a:cubicBezTo>
                    <a:pt x="1" y="280"/>
                    <a:pt x="1" y="282"/>
                    <a:pt x="1" y="283"/>
                  </a:cubicBezTo>
                  <a:cubicBezTo>
                    <a:pt x="0" y="292"/>
                    <a:pt x="0" y="292"/>
                    <a:pt x="0" y="292"/>
                  </a:cubicBezTo>
                  <a:cubicBezTo>
                    <a:pt x="0" y="294"/>
                    <a:pt x="0" y="296"/>
                    <a:pt x="0" y="298"/>
                  </a:cubicBezTo>
                  <a:cubicBezTo>
                    <a:pt x="1" y="307"/>
                    <a:pt x="1" y="307"/>
                    <a:pt x="1" y="307"/>
                  </a:cubicBezTo>
                  <a:cubicBezTo>
                    <a:pt x="1" y="309"/>
                    <a:pt x="1" y="311"/>
                    <a:pt x="1" y="312"/>
                  </a:cubicBezTo>
                  <a:cubicBezTo>
                    <a:pt x="2" y="318"/>
                    <a:pt x="2" y="318"/>
                    <a:pt x="2" y="318"/>
                  </a:cubicBezTo>
                  <a:cubicBezTo>
                    <a:pt x="3" y="320"/>
                    <a:pt x="3" y="320"/>
                    <a:pt x="4" y="318"/>
                  </a:cubicBezTo>
                  <a:cubicBezTo>
                    <a:pt x="5" y="313"/>
                    <a:pt x="5" y="313"/>
                    <a:pt x="5" y="313"/>
                  </a:cubicBezTo>
                  <a:cubicBezTo>
                    <a:pt x="5" y="311"/>
                    <a:pt x="6" y="309"/>
                    <a:pt x="6" y="307"/>
                  </a:cubicBezTo>
                  <a:cubicBezTo>
                    <a:pt x="6" y="301"/>
                    <a:pt x="6" y="301"/>
                    <a:pt x="6" y="301"/>
                  </a:cubicBezTo>
                  <a:cubicBezTo>
                    <a:pt x="6" y="300"/>
                    <a:pt x="7" y="298"/>
                    <a:pt x="9" y="297"/>
                  </a:cubicBezTo>
                  <a:cubicBezTo>
                    <a:pt x="12" y="295"/>
                    <a:pt x="12" y="295"/>
                    <a:pt x="12" y="295"/>
                  </a:cubicBezTo>
                  <a:cubicBezTo>
                    <a:pt x="13" y="294"/>
                    <a:pt x="15" y="292"/>
                    <a:pt x="16" y="291"/>
                  </a:cubicBezTo>
                  <a:cubicBezTo>
                    <a:pt x="36" y="278"/>
                    <a:pt x="36" y="278"/>
                    <a:pt x="36" y="278"/>
                  </a:cubicBezTo>
                  <a:cubicBezTo>
                    <a:pt x="37" y="277"/>
                    <a:pt x="39" y="276"/>
                    <a:pt x="40" y="275"/>
                  </a:cubicBezTo>
                  <a:cubicBezTo>
                    <a:pt x="82" y="249"/>
                    <a:pt x="82" y="249"/>
                    <a:pt x="82" y="249"/>
                  </a:cubicBezTo>
                  <a:cubicBezTo>
                    <a:pt x="83" y="249"/>
                    <a:pt x="85" y="247"/>
                    <a:pt x="86" y="247"/>
                  </a:cubicBezTo>
                  <a:cubicBezTo>
                    <a:pt x="94" y="242"/>
                    <a:pt x="94" y="242"/>
                    <a:pt x="94" y="242"/>
                  </a:cubicBezTo>
                  <a:cubicBezTo>
                    <a:pt x="96" y="241"/>
                    <a:pt x="98" y="240"/>
                    <a:pt x="99" y="239"/>
                  </a:cubicBezTo>
                  <a:cubicBezTo>
                    <a:pt x="153" y="222"/>
                    <a:pt x="153" y="222"/>
                    <a:pt x="153" y="222"/>
                  </a:cubicBezTo>
                  <a:cubicBezTo>
                    <a:pt x="153" y="267"/>
                    <a:pt x="153" y="267"/>
                    <a:pt x="153" y="267"/>
                  </a:cubicBezTo>
                  <a:cubicBezTo>
                    <a:pt x="153" y="274"/>
                    <a:pt x="153" y="286"/>
                    <a:pt x="153" y="294"/>
                  </a:cubicBezTo>
                  <a:cubicBezTo>
                    <a:pt x="153" y="310"/>
                    <a:pt x="153" y="310"/>
                    <a:pt x="153" y="310"/>
                  </a:cubicBezTo>
                  <a:cubicBezTo>
                    <a:pt x="154" y="317"/>
                    <a:pt x="154" y="328"/>
                    <a:pt x="155" y="333"/>
                  </a:cubicBezTo>
                  <a:cubicBezTo>
                    <a:pt x="155" y="339"/>
                    <a:pt x="156" y="348"/>
                    <a:pt x="157" y="353"/>
                  </a:cubicBezTo>
                  <a:cubicBezTo>
                    <a:pt x="159" y="365"/>
                    <a:pt x="159" y="365"/>
                    <a:pt x="159" y="365"/>
                  </a:cubicBezTo>
                  <a:cubicBezTo>
                    <a:pt x="108" y="414"/>
                    <a:pt x="108" y="414"/>
                    <a:pt x="108" y="414"/>
                  </a:cubicBezTo>
                  <a:cubicBezTo>
                    <a:pt x="107" y="414"/>
                    <a:pt x="106" y="415"/>
                    <a:pt x="106" y="416"/>
                  </a:cubicBezTo>
                  <a:cubicBezTo>
                    <a:pt x="106" y="433"/>
                    <a:pt x="106" y="433"/>
                    <a:pt x="106" y="433"/>
                  </a:cubicBezTo>
                  <a:cubicBezTo>
                    <a:pt x="106" y="434"/>
                    <a:pt x="107" y="434"/>
                    <a:pt x="108" y="434"/>
                  </a:cubicBezTo>
                  <a:cubicBezTo>
                    <a:pt x="169" y="415"/>
                    <a:pt x="169" y="415"/>
                    <a:pt x="169" y="415"/>
                  </a:cubicBezTo>
                  <a:cubicBezTo>
                    <a:pt x="169" y="416"/>
                    <a:pt x="169" y="416"/>
                    <a:pt x="169" y="416"/>
                  </a:cubicBezTo>
                  <a:cubicBezTo>
                    <a:pt x="169" y="416"/>
                    <a:pt x="169" y="416"/>
                    <a:pt x="169" y="416"/>
                  </a:cubicBezTo>
                  <a:cubicBezTo>
                    <a:pt x="169" y="416"/>
                    <a:pt x="169" y="416"/>
                    <a:pt x="169" y="416"/>
                  </a:cubicBezTo>
                  <a:cubicBezTo>
                    <a:pt x="169" y="417"/>
                    <a:pt x="169" y="417"/>
                    <a:pt x="169" y="417"/>
                  </a:cubicBezTo>
                  <a:cubicBezTo>
                    <a:pt x="169" y="417"/>
                    <a:pt x="169" y="417"/>
                    <a:pt x="169" y="417"/>
                  </a:cubicBezTo>
                  <a:cubicBezTo>
                    <a:pt x="169" y="417"/>
                    <a:pt x="169" y="417"/>
                    <a:pt x="169" y="417"/>
                  </a:cubicBezTo>
                  <a:cubicBezTo>
                    <a:pt x="169" y="417"/>
                    <a:pt x="169" y="417"/>
                    <a:pt x="169" y="417"/>
                  </a:cubicBezTo>
                  <a:cubicBezTo>
                    <a:pt x="169" y="417"/>
                    <a:pt x="169" y="417"/>
                    <a:pt x="169" y="417"/>
                  </a:cubicBezTo>
                  <a:cubicBezTo>
                    <a:pt x="169" y="417"/>
                    <a:pt x="169" y="417"/>
                    <a:pt x="169" y="417"/>
                  </a:cubicBezTo>
                  <a:cubicBezTo>
                    <a:pt x="169" y="418"/>
                    <a:pt x="169" y="418"/>
                    <a:pt x="169" y="418"/>
                  </a:cubicBezTo>
                  <a:cubicBezTo>
                    <a:pt x="169" y="418"/>
                    <a:pt x="169" y="418"/>
                    <a:pt x="169" y="418"/>
                  </a:cubicBezTo>
                  <a:cubicBezTo>
                    <a:pt x="169" y="418"/>
                    <a:pt x="169" y="418"/>
                    <a:pt x="169" y="418"/>
                  </a:cubicBezTo>
                  <a:cubicBezTo>
                    <a:pt x="169" y="418"/>
                    <a:pt x="169" y="418"/>
                    <a:pt x="169" y="418"/>
                  </a:cubicBezTo>
                  <a:cubicBezTo>
                    <a:pt x="169" y="418"/>
                    <a:pt x="169" y="418"/>
                    <a:pt x="169" y="418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9" y="420"/>
                    <a:pt x="169" y="420"/>
                    <a:pt x="169" y="420"/>
                  </a:cubicBezTo>
                  <a:cubicBezTo>
                    <a:pt x="169" y="420"/>
                    <a:pt x="169" y="420"/>
                    <a:pt x="169" y="420"/>
                  </a:cubicBezTo>
                  <a:cubicBezTo>
                    <a:pt x="169" y="420"/>
                    <a:pt x="169" y="420"/>
                    <a:pt x="169" y="420"/>
                  </a:cubicBezTo>
                  <a:cubicBezTo>
                    <a:pt x="169" y="420"/>
                    <a:pt x="169" y="420"/>
                    <a:pt x="169" y="420"/>
                  </a:cubicBezTo>
                  <a:cubicBezTo>
                    <a:pt x="169" y="420"/>
                    <a:pt x="169" y="420"/>
                    <a:pt x="169" y="420"/>
                  </a:cubicBezTo>
                  <a:cubicBezTo>
                    <a:pt x="169" y="420"/>
                    <a:pt x="169" y="420"/>
                    <a:pt x="169" y="420"/>
                  </a:cubicBezTo>
                  <a:cubicBezTo>
                    <a:pt x="169" y="421"/>
                    <a:pt x="169" y="421"/>
                    <a:pt x="169" y="421"/>
                  </a:cubicBezTo>
                  <a:cubicBezTo>
                    <a:pt x="169" y="421"/>
                    <a:pt x="169" y="421"/>
                    <a:pt x="169" y="421"/>
                  </a:cubicBezTo>
                  <a:cubicBezTo>
                    <a:pt x="169" y="421"/>
                    <a:pt x="169" y="421"/>
                    <a:pt x="169" y="421"/>
                  </a:cubicBezTo>
                  <a:cubicBezTo>
                    <a:pt x="170" y="421"/>
                    <a:pt x="170" y="421"/>
                    <a:pt x="170" y="421"/>
                  </a:cubicBezTo>
                  <a:cubicBezTo>
                    <a:pt x="170" y="421"/>
                    <a:pt x="170" y="421"/>
                    <a:pt x="170" y="421"/>
                  </a:cubicBezTo>
                  <a:cubicBezTo>
                    <a:pt x="170" y="421"/>
                    <a:pt x="170" y="421"/>
                    <a:pt x="170" y="421"/>
                  </a:cubicBezTo>
                  <a:cubicBezTo>
                    <a:pt x="170" y="422"/>
                    <a:pt x="170" y="422"/>
                    <a:pt x="170" y="422"/>
                  </a:cubicBezTo>
                  <a:cubicBezTo>
                    <a:pt x="170" y="422"/>
                    <a:pt x="170" y="422"/>
                    <a:pt x="170" y="422"/>
                  </a:cubicBezTo>
                  <a:cubicBezTo>
                    <a:pt x="170" y="422"/>
                    <a:pt x="170" y="422"/>
                    <a:pt x="170" y="422"/>
                  </a:cubicBezTo>
                  <a:cubicBezTo>
                    <a:pt x="170" y="422"/>
                    <a:pt x="170" y="422"/>
                    <a:pt x="170" y="422"/>
                  </a:cubicBezTo>
                  <a:cubicBezTo>
                    <a:pt x="170" y="422"/>
                    <a:pt x="170" y="422"/>
                    <a:pt x="170" y="422"/>
                  </a:cubicBezTo>
                  <a:cubicBezTo>
                    <a:pt x="170" y="422"/>
                    <a:pt x="170" y="422"/>
                    <a:pt x="170" y="422"/>
                  </a:cubicBezTo>
                  <a:cubicBezTo>
                    <a:pt x="170" y="422"/>
                    <a:pt x="170" y="422"/>
                    <a:pt x="170" y="422"/>
                  </a:cubicBezTo>
                  <a:cubicBezTo>
                    <a:pt x="170" y="423"/>
                    <a:pt x="170" y="423"/>
                    <a:pt x="170" y="423"/>
                  </a:cubicBezTo>
                  <a:cubicBezTo>
                    <a:pt x="170" y="423"/>
                    <a:pt x="170" y="423"/>
                    <a:pt x="170" y="423"/>
                  </a:cubicBezTo>
                  <a:cubicBezTo>
                    <a:pt x="170" y="423"/>
                    <a:pt x="170" y="423"/>
                    <a:pt x="170" y="423"/>
                  </a:cubicBezTo>
                  <a:cubicBezTo>
                    <a:pt x="170" y="423"/>
                    <a:pt x="170" y="423"/>
                    <a:pt x="170" y="423"/>
                  </a:cubicBezTo>
                  <a:cubicBezTo>
                    <a:pt x="170" y="423"/>
                    <a:pt x="170" y="423"/>
                    <a:pt x="170" y="423"/>
                  </a:cubicBezTo>
                  <a:cubicBezTo>
                    <a:pt x="170" y="423"/>
                    <a:pt x="170" y="423"/>
                    <a:pt x="170" y="423"/>
                  </a:cubicBezTo>
                  <a:cubicBezTo>
                    <a:pt x="170" y="423"/>
                    <a:pt x="170" y="423"/>
                    <a:pt x="170" y="423"/>
                  </a:cubicBezTo>
                  <a:cubicBezTo>
                    <a:pt x="170" y="423"/>
                    <a:pt x="170" y="423"/>
                    <a:pt x="170" y="423"/>
                  </a:cubicBezTo>
                  <a:cubicBezTo>
                    <a:pt x="170" y="424"/>
                    <a:pt x="170" y="424"/>
                    <a:pt x="170" y="424"/>
                  </a:cubicBezTo>
                  <a:cubicBezTo>
                    <a:pt x="170" y="424"/>
                    <a:pt x="170" y="424"/>
                    <a:pt x="170" y="424"/>
                  </a:cubicBezTo>
                  <a:cubicBezTo>
                    <a:pt x="170" y="424"/>
                    <a:pt x="170" y="424"/>
                    <a:pt x="170" y="424"/>
                  </a:cubicBezTo>
                  <a:cubicBezTo>
                    <a:pt x="170" y="424"/>
                    <a:pt x="170" y="424"/>
                    <a:pt x="170" y="424"/>
                  </a:cubicBezTo>
                  <a:cubicBezTo>
                    <a:pt x="170" y="424"/>
                    <a:pt x="170" y="424"/>
                    <a:pt x="170" y="424"/>
                  </a:cubicBezTo>
                  <a:cubicBezTo>
                    <a:pt x="171" y="424"/>
                    <a:pt x="171" y="424"/>
                    <a:pt x="171" y="424"/>
                  </a:cubicBezTo>
                  <a:cubicBezTo>
                    <a:pt x="171" y="424"/>
                    <a:pt x="171" y="424"/>
                    <a:pt x="171" y="424"/>
                  </a:cubicBezTo>
                  <a:cubicBezTo>
                    <a:pt x="171" y="424"/>
                    <a:pt x="171" y="424"/>
                    <a:pt x="171" y="424"/>
                  </a:cubicBezTo>
                  <a:cubicBezTo>
                    <a:pt x="171" y="424"/>
                    <a:pt x="171" y="424"/>
                    <a:pt x="171" y="424"/>
                  </a:cubicBezTo>
                  <a:cubicBezTo>
                    <a:pt x="171" y="424"/>
                    <a:pt x="171" y="424"/>
                    <a:pt x="171" y="424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71" y="425"/>
                    <a:pt x="171" y="425"/>
                    <a:pt x="171" y="425"/>
                  </a:cubicBezTo>
                  <a:cubicBezTo>
                    <a:pt x="171" y="426"/>
                    <a:pt x="171" y="426"/>
                    <a:pt x="171" y="426"/>
                  </a:cubicBezTo>
                  <a:cubicBezTo>
                    <a:pt x="171" y="426"/>
                    <a:pt x="171" y="426"/>
                    <a:pt x="171" y="426"/>
                  </a:cubicBezTo>
                  <a:cubicBezTo>
                    <a:pt x="171" y="426"/>
                    <a:pt x="171" y="426"/>
                    <a:pt x="171" y="426"/>
                  </a:cubicBezTo>
                  <a:cubicBezTo>
                    <a:pt x="171" y="426"/>
                    <a:pt x="171" y="426"/>
                    <a:pt x="171" y="426"/>
                  </a:cubicBezTo>
                  <a:cubicBezTo>
                    <a:pt x="171" y="426"/>
                    <a:pt x="171" y="426"/>
                    <a:pt x="171" y="426"/>
                  </a:cubicBezTo>
                  <a:cubicBezTo>
                    <a:pt x="171" y="426"/>
                    <a:pt x="171" y="426"/>
                    <a:pt x="171" y="426"/>
                  </a:cubicBezTo>
                  <a:cubicBezTo>
                    <a:pt x="172" y="426"/>
                    <a:pt x="172" y="426"/>
                    <a:pt x="172" y="426"/>
                  </a:cubicBezTo>
                  <a:cubicBezTo>
                    <a:pt x="172" y="426"/>
                    <a:pt x="172" y="426"/>
                    <a:pt x="172" y="426"/>
                  </a:cubicBezTo>
                  <a:cubicBezTo>
                    <a:pt x="172" y="426"/>
                    <a:pt x="172" y="426"/>
                    <a:pt x="172" y="426"/>
                  </a:cubicBezTo>
                  <a:cubicBezTo>
                    <a:pt x="172" y="426"/>
                    <a:pt x="172" y="426"/>
                    <a:pt x="172" y="426"/>
                  </a:cubicBezTo>
                  <a:cubicBezTo>
                    <a:pt x="172" y="426"/>
                    <a:pt x="172" y="426"/>
                    <a:pt x="172" y="426"/>
                  </a:cubicBezTo>
                  <a:cubicBezTo>
                    <a:pt x="172" y="426"/>
                    <a:pt x="172" y="426"/>
                    <a:pt x="172" y="426"/>
                  </a:cubicBezTo>
                  <a:cubicBezTo>
                    <a:pt x="172" y="426"/>
                    <a:pt x="172" y="426"/>
                    <a:pt x="172" y="426"/>
                  </a:cubicBezTo>
                  <a:cubicBezTo>
                    <a:pt x="172" y="426"/>
                    <a:pt x="172" y="426"/>
                    <a:pt x="172" y="426"/>
                  </a:cubicBezTo>
                  <a:cubicBezTo>
                    <a:pt x="172" y="426"/>
                    <a:pt x="172" y="426"/>
                    <a:pt x="172" y="426"/>
                  </a:cubicBezTo>
                  <a:cubicBezTo>
                    <a:pt x="172" y="426"/>
                    <a:pt x="172" y="426"/>
                    <a:pt x="172" y="426"/>
                  </a:cubicBezTo>
                  <a:cubicBezTo>
                    <a:pt x="172" y="426"/>
                    <a:pt x="172" y="426"/>
                    <a:pt x="172" y="426"/>
                  </a:cubicBezTo>
                  <a:cubicBezTo>
                    <a:pt x="172" y="426"/>
                    <a:pt x="172" y="426"/>
                    <a:pt x="172" y="426"/>
                  </a:cubicBezTo>
                  <a:cubicBezTo>
                    <a:pt x="173" y="426"/>
                    <a:pt x="173" y="426"/>
                    <a:pt x="173" y="426"/>
                  </a:cubicBezTo>
                  <a:cubicBezTo>
                    <a:pt x="173" y="426"/>
                    <a:pt x="173" y="426"/>
                    <a:pt x="173" y="426"/>
                  </a:cubicBezTo>
                  <a:cubicBezTo>
                    <a:pt x="173" y="426"/>
                    <a:pt x="173" y="426"/>
                    <a:pt x="173" y="426"/>
                  </a:cubicBezTo>
                  <a:cubicBezTo>
                    <a:pt x="173" y="426"/>
                    <a:pt x="173" y="426"/>
                    <a:pt x="173" y="426"/>
                  </a:cubicBezTo>
                  <a:cubicBezTo>
                    <a:pt x="173" y="426"/>
                    <a:pt x="173" y="426"/>
                    <a:pt x="173" y="426"/>
                  </a:cubicBezTo>
                  <a:cubicBezTo>
                    <a:pt x="173" y="426"/>
                    <a:pt x="173" y="426"/>
                    <a:pt x="173" y="426"/>
                  </a:cubicBezTo>
                  <a:cubicBezTo>
                    <a:pt x="173" y="426"/>
                    <a:pt x="173" y="426"/>
                    <a:pt x="173" y="426"/>
                  </a:cubicBezTo>
                  <a:cubicBezTo>
                    <a:pt x="173" y="426"/>
                    <a:pt x="173" y="426"/>
                    <a:pt x="173" y="426"/>
                  </a:cubicBezTo>
                  <a:cubicBezTo>
                    <a:pt x="173" y="426"/>
                    <a:pt x="173" y="426"/>
                    <a:pt x="173" y="426"/>
                  </a:cubicBezTo>
                  <a:cubicBezTo>
                    <a:pt x="173" y="426"/>
                    <a:pt x="173" y="425"/>
                    <a:pt x="173" y="425"/>
                  </a:cubicBezTo>
                  <a:cubicBezTo>
                    <a:pt x="173" y="425"/>
                    <a:pt x="173" y="425"/>
                    <a:pt x="173" y="425"/>
                  </a:cubicBezTo>
                  <a:cubicBezTo>
                    <a:pt x="173" y="425"/>
                    <a:pt x="173" y="425"/>
                    <a:pt x="173" y="425"/>
                  </a:cubicBezTo>
                  <a:cubicBezTo>
                    <a:pt x="173" y="425"/>
                    <a:pt x="173" y="425"/>
                    <a:pt x="173" y="425"/>
                  </a:cubicBezTo>
                  <a:cubicBezTo>
                    <a:pt x="173" y="425"/>
                    <a:pt x="173" y="425"/>
                    <a:pt x="173" y="425"/>
                  </a:cubicBezTo>
                  <a:cubicBezTo>
                    <a:pt x="173" y="425"/>
                    <a:pt x="173" y="425"/>
                    <a:pt x="173" y="425"/>
                  </a:cubicBezTo>
                  <a:cubicBezTo>
                    <a:pt x="173" y="425"/>
                    <a:pt x="173" y="425"/>
                    <a:pt x="173" y="425"/>
                  </a:cubicBezTo>
                  <a:cubicBezTo>
                    <a:pt x="173" y="425"/>
                    <a:pt x="173" y="425"/>
                    <a:pt x="173" y="425"/>
                  </a:cubicBezTo>
                  <a:cubicBezTo>
                    <a:pt x="173" y="425"/>
                    <a:pt x="173" y="425"/>
                    <a:pt x="173" y="425"/>
                  </a:cubicBezTo>
                  <a:cubicBezTo>
                    <a:pt x="173" y="425"/>
                    <a:pt x="173" y="425"/>
                    <a:pt x="173" y="425"/>
                  </a:cubicBezTo>
                  <a:cubicBezTo>
                    <a:pt x="174" y="425"/>
                    <a:pt x="174" y="425"/>
                    <a:pt x="174" y="425"/>
                  </a:cubicBezTo>
                  <a:cubicBezTo>
                    <a:pt x="174" y="425"/>
                    <a:pt x="174" y="425"/>
                    <a:pt x="174" y="425"/>
                  </a:cubicBezTo>
                  <a:cubicBezTo>
                    <a:pt x="174" y="424"/>
                    <a:pt x="174" y="424"/>
                    <a:pt x="174" y="424"/>
                  </a:cubicBezTo>
                  <a:cubicBezTo>
                    <a:pt x="174" y="424"/>
                    <a:pt x="174" y="424"/>
                    <a:pt x="174" y="424"/>
                  </a:cubicBezTo>
                  <a:cubicBezTo>
                    <a:pt x="174" y="424"/>
                    <a:pt x="174" y="424"/>
                    <a:pt x="174" y="424"/>
                  </a:cubicBezTo>
                  <a:cubicBezTo>
                    <a:pt x="174" y="424"/>
                    <a:pt x="174" y="424"/>
                    <a:pt x="174" y="424"/>
                  </a:cubicBezTo>
                  <a:cubicBezTo>
                    <a:pt x="174" y="424"/>
                    <a:pt x="174" y="424"/>
                    <a:pt x="174" y="424"/>
                  </a:cubicBezTo>
                  <a:cubicBezTo>
                    <a:pt x="174" y="424"/>
                    <a:pt x="174" y="424"/>
                    <a:pt x="174" y="424"/>
                  </a:cubicBezTo>
                  <a:cubicBezTo>
                    <a:pt x="174" y="424"/>
                    <a:pt x="174" y="424"/>
                    <a:pt x="174" y="424"/>
                  </a:cubicBezTo>
                  <a:cubicBezTo>
                    <a:pt x="174" y="424"/>
                    <a:pt x="174" y="424"/>
                    <a:pt x="174" y="424"/>
                  </a:cubicBezTo>
                  <a:cubicBezTo>
                    <a:pt x="174" y="424"/>
                    <a:pt x="174" y="424"/>
                    <a:pt x="174" y="424"/>
                  </a:cubicBezTo>
                  <a:cubicBezTo>
                    <a:pt x="174" y="423"/>
                    <a:pt x="174" y="423"/>
                    <a:pt x="174" y="423"/>
                  </a:cubicBezTo>
                  <a:cubicBezTo>
                    <a:pt x="174" y="423"/>
                    <a:pt x="174" y="423"/>
                    <a:pt x="174" y="423"/>
                  </a:cubicBezTo>
                  <a:cubicBezTo>
                    <a:pt x="174" y="423"/>
                    <a:pt x="174" y="423"/>
                    <a:pt x="174" y="423"/>
                  </a:cubicBezTo>
                  <a:cubicBezTo>
                    <a:pt x="174" y="423"/>
                    <a:pt x="174" y="423"/>
                    <a:pt x="174" y="423"/>
                  </a:cubicBezTo>
                  <a:cubicBezTo>
                    <a:pt x="174" y="423"/>
                    <a:pt x="174" y="423"/>
                    <a:pt x="174" y="423"/>
                  </a:cubicBezTo>
                  <a:cubicBezTo>
                    <a:pt x="174" y="423"/>
                    <a:pt x="174" y="423"/>
                    <a:pt x="174" y="423"/>
                  </a:cubicBezTo>
                  <a:cubicBezTo>
                    <a:pt x="174" y="423"/>
                    <a:pt x="174" y="423"/>
                    <a:pt x="174" y="423"/>
                  </a:cubicBezTo>
                  <a:cubicBezTo>
                    <a:pt x="174" y="423"/>
                    <a:pt x="174" y="423"/>
                    <a:pt x="174" y="423"/>
                  </a:cubicBezTo>
                  <a:cubicBezTo>
                    <a:pt x="174" y="422"/>
                    <a:pt x="174" y="422"/>
                    <a:pt x="174" y="422"/>
                  </a:cubicBezTo>
                  <a:cubicBezTo>
                    <a:pt x="174" y="422"/>
                    <a:pt x="174" y="422"/>
                    <a:pt x="174" y="422"/>
                  </a:cubicBezTo>
                  <a:cubicBezTo>
                    <a:pt x="174" y="422"/>
                    <a:pt x="174" y="422"/>
                    <a:pt x="174" y="422"/>
                  </a:cubicBezTo>
                  <a:cubicBezTo>
                    <a:pt x="175" y="422"/>
                    <a:pt x="175" y="422"/>
                    <a:pt x="175" y="422"/>
                  </a:cubicBezTo>
                  <a:cubicBezTo>
                    <a:pt x="175" y="422"/>
                    <a:pt x="175" y="422"/>
                    <a:pt x="175" y="422"/>
                  </a:cubicBezTo>
                  <a:cubicBezTo>
                    <a:pt x="175" y="422"/>
                    <a:pt x="175" y="422"/>
                    <a:pt x="175" y="422"/>
                  </a:cubicBezTo>
                  <a:cubicBezTo>
                    <a:pt x="175" y="422"/>
                    <a:pt x="175" y="422"/>
                    <a:pt x="175" y="422"/>
                  </a:cubicBezTo>
                  <a:cubicBezTo>
                    <a:pt x="175" y="421"/>
                    <a:pt x="175" y="421"/>
                    <a:pt x="175" y="421"/>
                  </a:cubicBezTo>
                  <a:cubicBezTo>
                    <a:pt x="175" y="421"/>
                    <a:pt x="175" y="421"/>
                    <a:pt x="175" y="421"/>
                  </a:cubicBezTo>
                  <a:cubicBezTo>
                    <a:pt x="175" y="421"/>
                    <a:pt x="175" y="421"/>
                    <a:pt x="175" y="421"/>
                  </a:cubicBezTo>
                  <a:cubicBezTo>
                    <a:pt x="175" y="421"/>
                    <a:pt x="175" y="421"/>
                    <a:pt x="175" y="421"/>
                  </a:cubicBezTo>
                  <a:cubicBezTo>
                    <a:pt x="175" y="421"/>
                    <a:pt x="175" y="421"/>
                    <a:pt x="175" y="421"/>
                  </a:cubicBezTo>
                  <a:cubicBezTo>
                    <a:pt x="175" y="420"/>
                    <a:pt x="175" y="420"/>
                    <a:pt x="175" y="420"/>
                  </a:cubicBezTo>
                  <a:cubicBezTo>
                    <a:pt x="175" y="420"/>
                    <a:pt x="175" y="420"/>
                    <a:pt x="175" y="420"/>
                  </a:cubicBezTo>
                  <a:cubicBezTo>
                    <a:pt x="175" y="420"/>
                    <a:pt x="175" y="420"/>
                    <a:pt x="175" y="420"/>
                  </a:cubicBezTo>
                  <a:cubicBezTo>
                    <a:pt x="175" y="420"/>
                    <a:pt x="175" y="420"/>
                    <a:pt x="175" y="420"/>
                  </a:cubicBezTo>
                  <a:cubicBezTo>
                    <a:pt x="175" y="420"/>
                    <a:pt x="175" y="420"/>
                    <a:pt x="175" y="420"/>
                  </a:cubicBezTo>
                  <a:cubicBezTo>
                    <a:pt x="175" y="420"/>
                    <a:pt x="175" y="420"/>
                    <a:pt x="175" y="420"/>
                  </a:cubicBezTo>
                  <a:cubicBezTo>
                    <a:pt x="175" y="419"/>
                    <a:pt x="175" y="419"/>
                    <a:pt x="175" y="419"/>
                  </a:cubicBezTo>
                  <a:cubicBezTo>
                    <a:pt x="175" y="419"/>
                    <a:pt x="175" y="419"/>
                    <a:pt x="175" y="419"/>
                  </a:cubicBezTo>
                  <a:cubicBezTo>
                    <a:pt x="175" y="419"/>
                    <a:pt x="175" y="419"/>
                    <a:pt x="175" y="419"/>
                  </a:cubicBezTo>
                  <a:cubicBezTo>
                    <a:pt x="175" y="419"/>
                    <a:pt x="175" y="419"/>
                    <a:pt x="175" y="419"/>
                  </a:cubicBezTo>
                  <a:cubicBezTo>
                    <a:pt x="175" y="419"/>
                    <a:pt x="175" y="419"/>
                    <a:pt x="175" y="419"/>
                  </a:cubicBezTo>
                  <a:cubicBezTo>
                    <a:pt x="175" y="418"/>
                    <a:pt x="175" y="418"/>
                    <a:pt x="175" y="418"/>
                  </a:cubicBezTo>
                  <a:cubicBezTo>
                    <a:pt x="175" y="418"/>
                    <a:pt x="175" y="418"/>
                    <a:pt x="175" y="418"/>
                  </a:cubicBezTo>
                  <a:cubicBezTo>
                    <a:pt x="175" y="418"/>
                    <a:pt x="175" y="418"/>
                    <a:pt x="175" y="418"/>
                  </a:cubicBezTo>
                  <a:cubicBezTo>
                    <a:pt x="175" y="418"/>
                    <a:pt x="175" y="418"/>
                    <a:pt x="175" y="418"/>
                  </a:cubicBezTo>
                  <a:cubicBezTo>
                    <a:pt x="175" y="418"/>
                    <a:pt x="175" y="418"/>
                    <a:pt x="175" y="418"/>
                  </a:cubicBezTo>
                  <a:cubicBezTo>
                    <a:pt x="175" y="417"/>
                    <a:pt x="175" y="417"/>
                    <a:pt x="175" y="417"/>
                  </a:cubicBezTo>
                  <a:cubicBezTo>
                    <a:pt x="175" y="417"/>
                    <a:pt x="175" y="417"/>
                    <a:pt x="175" y="417"/>
                  </a:cubicBezTo>
                  <a:cubicBezTo>
                    <a:pt x="175" y="417"/>
                    <a:pt x="175" y="417"/>
                    <a:pt x="175" y="417"/>
                  </a:cubicBezTo>
                  <a:cubicBezTo>
                    <a:pt x="175" y="417"/>
                    <a:pt x="175" y="417"/>
                    <a:pt x="175" y="417"/>
                  </a:cubicBezTo>
                  <a:cubicBezTo>
                    <a:pt x="176" y="417"/>
                    <a:pt x="176" y="417"/>
                    <a:pt x="176" y="417"/>
                  </a:cubicBezTo>
                  <a:cubicBezTo>
                    <a:pt x="176" y="417"/>
                    <a:pt x="176" y="417"/>
                    <a:pt x="176" y="417"/>
                  </a:cubicBezTo>
                  <a:cubicBezTo>
                    <a:pt x="176" y="416"/>
                    <a:pt x="176" y="416"/>
                    <a:pt x="176" y="416"/>
                  </a:cubicBezTo>
                  <a:cubicBezTo>
                    <a:pt x="176" y="416"/>
                    <a:pt x="176" y="416"/>
                    <a:pt x="176" y="416"/>
                  </a:cubicBezTo>
                  <a:cubicBezTo>
                    <a:pt x="176" y="416"/>
                    <a:pt x="176" y="416"/>
                    <a:pt x="176" y="416"/>
                  </a:cubicBezTo>
                  <a:cubicBezTo>
                    <a:pt x="176" y="416"/>
                    <a:pt x="176" y="416"/>
                    <a:pt x="176" y="416"/>
                  </a:cubicBezTo>
                  <a:cubicBezTo>
                    <a:pt x="176" y="415"/>
                    <a:pt x="176" y="415"/>
                    <a:pt x="176" y="415"/>
                  </a:cubicBezTo>
                  <a:cubicBezTo>
                    <a:pt x="237" y="434"/>
                    <a:pt x="237" y="434"/>
                    <a:pt x="237" y="434"/>
                  </a:cubicBezTo>
                  <a:cubicBezTo>
                    <a:pt x="237" y="434"/>
                    <a:pt x="238" y="434"/>
                    <a:pt x="238" y="433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5"/>
                    <a:pt x="237" y="414"/>
                    <a:pt x="237" y="414"/>
                  </a:cubicBezTo>
                  <a:cubicBezTo>
                    <a:pt x="186" y="365"/>
                    <a:pt x="186" y="365"/>
                    <a:pt x="186" y="365"/>
                  </a:cubicBezTo>
                  <a:cubicBezTo>
                    <a:pt x="187" y="361"/>
                    <a:pt x="187" y="357"/>
                    <a:pt x="188" y="355"/>
                  </a:cubicBezTo>
                  <a:cubicBezTo>
                    <a:pt x="189" y="349"/>
                    <a:pt x="190" y="340"/>
                    <a:pt x="190" y="335"/>
                  </a:cubicBezTo>
                  <a:cubicBezTo>
                    <a:pt x="191" y="329"/>
                    <a:pt x="191" y="319"/>
                    <a:pt x="192" y="311"/>
                  </a:cubicBezTo>
                  <a:cubicBezTo>
                    <a:pt x="192" y="296"/>
                    <a:pt x="192" y="296"/>
                    <a:pt x="192" y="296"/>
                  </a:cubicBezTo>
                  <a:cubicBezTo>
                    <a:pt x="192" y="289"/>
                    <a:pt x="192" y="277"/>
                    <a:pt x="192" y="269"/>
                  </a:cubicBezTo>
                  <a:cubicBezTo>
                    <a:pt x="192" y="221"/>
                    <a:pt x="192" y="221"/>
                    <a:pt x="192" y="221"/>
                  </a:cubicBezTo>
                  <a:cubicBezTo>
                    <a:pt x="245" y="239"/>
                    <a:pt x="245" y="239"/>
                    <a:pt x="245" y="239"/>
                  </a:cubicBezTo>
                  <a:cubicBezTo>
                    <a:pt x="246" y="239"/>
                    <a:pt x="248" y="240"/>
                    <a:pt x="250" y="241"/>
                  </a:cubicBezTo>
                  <a:cubicBezTo>
                    <a:pt x="258" y="246"/>
                    <a:pt x="258" y="246"/>
                    <a:pt x="258" y="246"/>
                  </a:cubicBezTo>
                  <a:cubicBezTo>
                    <a:pt x="259" y="247"/>
                    <a:pt x="261" y="248"/>
                    <a:pt x="262" y="249"/>
                  </a:cubicBezTo>
                  <a:cubicBezTo>
                    <a:pt x="304" y="275"/>
                    <a:pt x="304" y="275"/>
                    <a:pt x="304" y="275"/>
                  </a:cubicBezTo>
                  <a:cubicBezTo>
                    <a:pt x="305" y="275"/>
                    <a:pt x="307" y="277"/>
                    <a:pt x="308" y="277"/>
                  </a:cubicBezTo>
                  <a:cubicBezTo>
                    <a:pt x="328" y="291"/>
                    <a:pt x="328" y="291"/>
                    <a:pt x="328" y="291"/>
                  </a:cubicBezTo>
                  <a:cubicBezTo>
                    <a:pt x="329" y="292"/>
                    <a:pt x="331" y="293"/>
                    <a:pt x="332" y="294"/>
                  </a:cubicBezTo>
                  <a:cubicBezTo>
                    <a:pt x="335" y="296"/>
                    <a:pt x="335" y="296"/>
                    <a:pt x="335" y="296"/>
                  </a:cubicBezTo>
                  <a:cubicBezTo>
                    <a:pt x="337" y="297"/>
                    <a:pt x="338" y="299"/>
                    <a:pt x="338" y="301"/>
                  </a:cubicBezTo>
                  <a:cubicBezTo>
                    <a:pt x="338" y="307"/>
                    <a:pt x="338" y="307"/>
                    <a:pt x="338" y="307"/>
                  </a:cubicBezTo>
                  <a:cubicBezTo>
                    <a:pt x="338" y="308"/>
                    <a:pt x="339" y="311"/>
                    <a:pt x="339" y="312"/>
                  </a:cubicBezTo>
                  <a:cubicBezTo>
                    <a:pt x="340" y="317"/>
                    <a:pt x="340" y="317"/>
                    <a:pt x="340" y="317"/>
                  </a:cubicBezTo>
                  <a:cubicBezTo>
                    <a:pt x="341" y="319"/>
                    <a:pt x="341" y="319"/>
                    <a:pt x="342" y="317"/>
                  </a:cubicBezTo>
                  <a:cubicBezTo>
                    <a:pt x="343" y="312"/>
                    <a:pt x="343" y="312"/>
                    <a:pt x="343" y="312"/>
                  </a:cubicBezTo>
                  <a:cubicBezTo>
                    <a:pt x="343" y="310"/>
                    <a:pt x="343" y="308"/>
                    <a:pt x="343" y="306"/>
                  </a:cubicBezTo>
                  <a:cubicBezTo>
                    <a:pt x="344" y="297"/>
                    <a:pt x="344" y="297"/>
                    <a:pt x="344" y="297"/>
                  </a:cubicBezTo>
                  <a:cubicBezTo>
                    <a:pt x="344" y="295"/>
                    <a:pt x="344" y="293"/>
                    <a:pt x="344" y="291"/>
                  </a:cubicBezTo>
                  <a:cubicBezTo>
                    <a:pt x="344" y="283"/>
                    <a:pt x="344" y="283"/>
                    <a:pt x="344" y="283"/>
                  </a:cubicBezTo>
                  <a:cubicBezTo>
                    <a:pt x="343" y="281"/>
                    <a:pt x="343" y="279"/>
                    <a:pt x="343" y="277"/>
                  </a:cubicBezTo>
                  <a:cubicBezTo>
                    <a:pt x="341" y="272"/>
                    <a:pt x="341" y="272"/>
                    <a:pt x="341" y="272"/>
                  </a:cubicBezTo>
                  <a:cubicBezTo>
                    <a:pt x="341" y="270"/>
                    <a:pt x="339" y="268"/>
                    <a:pt x="338" y="267"/>
                  </a:cubicBezTo>
                  <a:cubicBezTo>
                    <a:pt x="256" y="190"/>
                    <a:pt x="256" y="190"/>
                    <a:pt x="256" y="190"/>
                  </a:cubicBezTo>
                  <a:cubicBezTo>
                    <a:pt x="255" y="189"/>
                    <a:pt x="253" y="187"/>
                    <a:pt x="252" y="186"/>
                  </a:cubicBezTo>
                  <a:cubicBezTo>
                    <a:pt x="194" y="130"/>
                    <a:pt x="194" y="130"/>
                    <a:pt x="194" y="130"/>
                  </a:cubicBezTo>
                  <a:cubicBezTo>
                    <a:pt x="193" y="130"/>
                    <a:pt x="193" y="129"/>
                    <a:pt x="192" y="129"/>
                  </a:cubicBezTo>
                  <a:cubicBezTo>
                    <a:pt x="192" y="105"/>
                    <a:pt x="192" y="105"/>
                    <a:pt x="192" y="105"/>
                  </a:cubicBezTo>
                  <a:cubicBezTo>
                    <a:pt x="192" y="98"/>
                    <a:pt x="192" y="85"/>
                    <a:pt x="192" y="78"/>
                  </a:cubicBezTo>
                  <a:cubicBezTo>
                    <a:pt x="192" y="64"/>
                    <a:pt x="192" y="64"/>
                    <a:pt x="192" y="64"/>
                  </a:cubicBezTo>
                  <a:cubicBezTo>
                    <a:pt x="192" y="57"/>
                    <a:pt x="191" y="46"/>
                    <a:pt x="190" y="40"/>
                  </a:cubicBezTo>
                  <a:cubicBezTo>
                    <a:pt x="189" y="34"/>
                    <a:pt x="186" y="24"/>
                    <a:pt x="185" y="18"/>
                  </a:cubicBezTo>
                  <a:cubicBezTo>
                    <a:pt x="183" y="12"/>
                    <a:pt x="180" y="6"/>
                    <a:pt x="178" y="4"/>
                  </a:cubicBezTo>
                  <a:cubicBezTo>
                    <a:pt x="176" y="1"/>
                    <a:pt x="173" y="0"/>
                    <a:pt x="172" y="0"/>
                  </a:cubicBezTo>
                  <a:cubicBezTo>
                    <a:pt x="170" y="0"/>
                    <a:pt x="168" y="2"/>
                    <a:pt x="166" y="4"/>
                  </a:cubicBezTo>
                  <a:cubicBezTo>
                    <a:pt x="165" y="6"/>
                    <a:pt x="162" y="13"/>
                    <a:pt x="160" y="19"/>
                  </a:cubicBezTo>
                  <a:cubicBezTo>
                    <a:pt x="159" y="25"/>
                    <a:pt x="156" y="35"/>
                    <a:pt x="155" y="41"/>
                  </a:cubicBezTo>
                  <a:cubicBezTo>
                    <a:pt x="154" y="47"/>
                    <a:pt x="153" y="58"/>
                    <a:pt x="153" y="65"/>
                  </a:cubicBezTo>
                  <a:cubicBezTo>
                    <a:pt x="153" y="77"/>
                    <a:pt x="153" y="77"/>
                    <a:pt x="153" y="77"/>
                  </a:cubicBezTo>
                  <a:cubicBezTo>
                    <a:pt x="153" y="84"/>
                    <a:pt x="153" y="97"/>
                    <a:pt x="153" y="104"/>
                  </a:cubicBezTo>
                  <a:lnTo>
                    <a:pt x="153" y="128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6231395" y="1581150"/>
            <a:ext cx="224275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0E7FB7"/>
                </a:solidFill>
                <a:ea typeface="Open Sans" pitchFamily="34" charset="0"/>
                <a:cs typeface="Open Sans" pitchFamily="34" charset="0"/>
              </a:rPr>
              <a:t>Bank</a:t>
            </a:r>
            <a:endParaRPr lang="en-US" sz="1050">
              <a:solidFill>
                <a:srgbClr val="0E7FB7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r>
              <a:rPr lang="en-US" sz="105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Vivamus quam dolor, tempor ac gravida sit amet, porta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231395" y="2452866"/>
            <a:ext cx="224275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45C1A4"/>
                </a:solidFill>
                <a:ea typeface="Open Sans" pitchFamily="34" charset="0"/>
                <a:cs typeface="Open Sans" pitchFamily="34" charset="0"/>
              </a:rPr>
              <a:t>Third Party</a:t>
            </a:r>
            <a:endParaRPr lang="en-US" sz="1050">
              <a:solidFill>
                <a:srgbClr val="45C1A4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r>
              <a:rPr lang="en-US" sz="105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Vivamus quam dolor, tempor ac gravida sit amet, porta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231395" y="3214866"/>
            <a:ext cx="224275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B9D51F"/>
                </a:solidFill>
                <a:ea typeface="Open Sans" pitchFamily="34" charset="0"/>
                <a:cs typeface="Open Sans" pitchFamily="34" charset="0"/>
              </a:rPr>
              <a:t>Institution</a:t>
            </a:r>
            <a:endParaRPr lang="en-US" sz="1050">
              <a:solidFill>
                <a:srgbClr val="B9D51F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r>
              <a:rPr lang="en-US" sz="105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Vivamus quam dolor, tempor ac gravida sit amet, porta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231395" y="4053066"/>
            <a:ext cx="2242757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>
                <a:solidFill>
                  <a:srgbClr val="F2685A"/>
                </a:solidFill>
                <a:ea typeface="Open Sans" pitchFamily="34" charset="0"/>
                <a:cs typeface="Open Sans" pitchFamily="34" charset="0"/>
              </a:rPr>
              <a:t>Individual</a:t>
            </a:r>
            <a:endParaRPr lang="en-US" sz="1050">
              <a:solidFill>
                <a:srgbClr val="F2685A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  <a:p>
            <a:r>
              <a:rPr lang="en-US" sz="1050">
                <a:solidFill>
                  <a:schemeClr val="bg1">
                    <a:lumMod val="65000"/>
                  </a:schemeClr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Vivamus quam dolor, tempor ac gravida sit amet, porta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5535309" y="1581150"/>
            <a:ext cx="652843" cy="630942"/>
          </a:xfrm>
          <a:prstGeom prst="roundRect">
            <a:avLst/>
          </a:prstGeom>
          <a:solidFill>
            <a:srgbClr val="0E7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5535309" y="2419350"/>
            <a:ext cx="652843" cy="630942"/>
          </a:xfrm>
          <a:prstGeom prst="roundRect">
            <a:avLst/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5535309" y="3236208"/>
            <a:ext cx="652843" cy="630942"/>
          </a:xfrm>
          <a:prstGeom prst="roundRect">
            <a:avLst/>
          </a:prstGeom>
          <a:solidFill>
            <a:srgbClr val="B9D5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5535309" y="4074408"/>
            <a:ext cx="652843" cy="630942"/>
          </a:xfrm>
          <a:prstGeom prst="roundRect">
            <a:avLst/>
          </a:prstGeom>
          <a:solidFill>
            <a:srgbClr val="F26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85801" y="4170723"/>
            <a:ext cx="83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70%</a:t>
            </a:r>
            <a:endParaRPr lang="en-US" sz="160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828801" y="4170723"/>
            <a:ext cx="83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45%</a:t>
            </a:r>
            <a:endParaRPr lang="en-US" sz="160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971803" y="4170723"/>
            <a:ext cx="83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30%</a:t>
            </a:r>
            <a:endParaRPr lang="en-US" sz="160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114805" y="4170723"/>
            <a:ext cx="83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Open Sans" pitchFamily="34" charset="0"/>
                <a:ea typeface="Open Sans" pitchFamily="34" charset="0"/>
                <a:cs typeface="Open Sans" pitchFamily="34" charset="0"/>
              </a:rPr>
              <a:t>55%</a:t>
            </a:r>
            <a:endParaRPr lang="en-US" sz="1600">
              <a:solidFill>
                <a:schemeClr val="bg1"/>
              </a:solidFill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35" name="Freeform 33"/>
          <p:cNvSpPr>
            <a:spLocks noEditPoints="1"/>
          </p:cNvSpPr>
          <p:nvPr/>
        </p:nvSpPr>
        <p:spPr bwMode="auto">
          <a:xfrm>
            <a:off x="5690474" y="2637789"/>
            <a:ext cx="342512" cy="233197"/>
          </a:xfrm>
          <a:custGeom>
            <a:avLst/>
            <a:gdLst>
              <a:gd name="T0" fmla="*/ 135 w 157"/>
              <a:gd name="T1" fmla="*/ 47 h 107"/>
              <a:gd name="T2" fmla="*/ 137 w 157"/>
              <a:gd name="T3" fmla="*/ 37 h 107"/>
              <a:gd name="T4" fmla="*/ 100 w 157"/>
              <a:gd name="T5" fmla="*/ 0 h 107"/>
              <a:gd name="T6" fmla="*/ 73 w 157"/>
              <a:gd name="T7" fmla="*/ 18 h 107"/>
              <a:gd name="T8" fmla="*/ 46 w 157"/>
              <a:gd name="T9" fmla="*/ 8 h 107"/>
              <a:gd name="T10" fmla="*/ 20 w 157"/>
              <a:gd name="T11" fmla="*/ 40 h 107"/>
              <a:gd name="T12" fmla="*/ 21 w 157"/>
              <a:gd name="T13" fmla="*/ 47 h 107"/>
              <a:gd name="T14" fmla="*/ 0 w 157"/>
              <a:gd name="T15" fmla="*/ 76 h 107"/>
              <a:gd name="T16" fmla="*/ 31 w 157"/>
              <a:gd name="T17" fmla="*/ 107 h 107"/>
              <a:gd name="T18" fmla="*/ 126 w 157"/>
              <a:gd name="T19" fmla="*/ 107 h 107"/>
              <a:gd name="T20" fmla="*/ 157 w 157"/>
              <a:gd name="T21" fmla="*/ 76 h 107"/>
              <a:gd name="T22" fmla="*/ 135 w 157"/>
              <a:gd name="T23" fmla="*/ 47 h 107"/>
              <a:gd name="T24" fmla="*/ 120 w 157"/>
              <a:gd name="T25" fmla="*/ 101 h 107"/>
              <a:gd name="T26" fmla="*/ 79 w 157"/>
              <a:gd name="T27" fmla="*/ 101 h 107"/>
              <a:gd name="T28" fmla="*/ 104 w 157"/>
              <a:gd name="T29" fmla="*/ 76 h 107"/>
              <a:gd name="T30" fmla="*/ 103 w 157"/>
              <a:gd name="T31" fmla="*/ 73 h 107"/>
              <a:gd name="T32" fmla="*/ 92 w 157"/>
              <a:gd name="T33" fmla="*/ 73 h 107"/>
              <a:gd name="T34" fmla="*/ 92 w 157"/>
              <a:gd name="T35" fmla="*/ 68 h 107"/>
              <a:gd name="T36" fmla="*/ 92 w 157"/>
              <a:gd name="T37" fmla="*/ 37 h 107"/>
              <a:gd name="T38" fmla="*/ 90 w 157"/>
              <a:gd name="T39" fmla="*/ 36 h 107"/>
              <a:gd name="T40" fmla="*/ 64 w 157"/>
              <a:gd name="T41" fmla="*/ 36 h 107"/>
              <a:gd name="T42" fmla="*/ 62 w 157"/>
              <a:gd name="T43" fmla="*/ 38 h 107"/>
              <a:gd name="T44" fmla="*/ 62 w 157"/>
              <a:gd name="T45" fmla="*/ 68 h 107"/>
              <a:gd name="T46" fmla="*/ 62 w 157"/>
              <a:gd name="T47" fmla="*/ 73 h 107"/>
              <a:gd name="T48" fmla="*/ 51 w 157"/>
              <a:gd name="T49" fmla="*/ 73 h 107"/>
              <a:gd name="T50" fmla="*/ 51 w 157"/>
              <a:gd name="T51" fmla="*/ 76 h 107"/>
              <a:gd name="T52" fmla="*/ 76 w 157"/>
              <a:gd name="T53" fmla="*/ 101 h 107"/>
              <a:gd name="T54" fmla="*/ 38 w 157"/>
              <a:gd name="T55" fmla="*/ 101 h 107"/>
              <a:gd name="T56" fmla="*/ 11 w 157"/>
              <a:gd name="T57" fmla="*/ 75 h 107"/>
              <a:gd name="T58" fmla="*/ 29 w 157"/>
              <a:gd name="T59" fmla="*/ 50 h 107"/>
              <a:gd name="T60" fmla="*/ 28 w 157"/>
              <a:gd name="T61" fmla="*/ 44 h 107"/>
              <a:gd name="T62" fmla="*/ 51 w 157"/>
              <a:gd name="T63" fmla="*/ 17 h 107"/>
              <a:gd name="T64" fmla="*/ 75 w 157"/>
              <a:gd name="T65" fmla="*/ 30 h 107"/>
              <a:gd name="T66" fmla="*/ 98 w 157"/>
              <a:gd name="T67" fmla="*/ 11 h 107"/>
              <a:gd name="T68" fmla="*/ 128 w 157"/>
              <a:gd name="T69" fmla="*/ 42 h 107"/>
              <a:gd name="T70" fmla="*/ 127 w 157"/>
              <a:gd name="T71" fmla="*/ 50 h 107"/>
              <a:gd name="T72" fmla="*/ 147 w 157"/>
              <a:gd name="T73" fmla="*/ 75 h 107"/>
              <a:gd name="T74" fmla="*/ 120 w 157"/>
              <a:gd name="T75" fmla="*/ 10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57" h="107">
                <a:moveTo>
                  <a:pt x="135" y="47"/>
                </a:moveTo>
                <a:cubicBezTo>
                  <a:pt x="136" y="44"/>
                  <a:pt x="137" y="40"/>
                  <a:pt x="137" y="37"/>
                </a:cubicBezTo>
                <a:cubicBezTo>
                  <a:pt x="137" y="17"/>
                  <a:pt x="120" y="0"/>
                  <a:pt x="100" y="0"/>
                </a:cubicBezTo>
                <a:cubicBezTo>
                  <a:pt x="76" y="0"/>
                  <a:pt x="73" y="18"/>
                  <a:pt x="73" y="18"/>
                </a:cubicBezTo>
                <a:cubicBezTo>
                  <a:pt x="73" y="18"/>
                  <a:pt x="63" y="6"/>
                  <a:pt x="46" y="8"/>
                </a:cubicBezTo>
                <a:cubicBezTo>
                  <a:pt x="30" y="11"/>
                  <a:pt x="20" y="25"/>
                  <a:pt x="20" y="40"/>
                </a:cubicBezTo>
                <a:cubicBezTo>
                  <a:pt x="20" y="42"/>
                  <a:pt x="20" y="45"/>
                  <a:pt x="21" y="47"/>
                </a:cubicBezTo>
                <a:cubicBezTo>
                  <a:pt x="9" y="51"/>
                  <a:pt x="0" y="63"/>
                  <a:pt x="0" y="76"/>
                </a:cubicBezTo>
                <a:cubicBezTo>
                  <a:pt x="0" y="93"/>
                  <a:pt x="14" y="107"/>
                  <a:pt x="31" y="107"/>
                </a:cubicBezTo>
                <a:cubicBezTo>
                  <a:pt x="126" y="107"/>
                  <a:pt x="126" y="107"/>
                  <a:pt x="126" y="107"/>
                </a:cubicBezTo>
                <a:cubicBezTo>
                  <a:pt x="143" y="107"/>
                  <a:pt x="157" y="93"/>
                  <a:pt x="157" y="76"/>
                </a:cubicBezTo>
                <a:cubicBezTo>
                  <a:pt x="157" y="62"/>
                  <a:pt x="148" y="51"/>
                  <a:pt x="135" y="47"/>
                </a:cubicBezTo>
                <a:close/>
                <a:moveTo>
                  <a:pt x="120" y="101"/>
                </a:moveTo>
                <a:cubicBezTo>
                  <a:pt x="79" y="101"/>
                  <a:pt x="79" y="101"/>
                  <a:pt x="79" y="101"/>
                </a:cubicBezTo>
                <a:cubicBezTo>
                  <a:pt x="82" y="97"/>
                  <a:pt x="104" y="76"/>
                  <a:pt x="104" y="76"/>
                </a:cubicBezTo>
                <a:cubicBezTo>
                  <a:pt x="104" y="76"/>
                  <a:pt x="107" y="73"/>
                  <a:pt x="103" y="73"/>
                </a:cubicBezTo>
                <a:cubicBezTo>
                  <a:pt x="99" y="73"/>
                  <a:pt x="92" y="73"/>
                  <a:pt x="92" y="73"/>
                </a:cubicBezTo>
                <a:cubicBezTo>
                  <a:pt x="92" y="73"/>
                  <a:pt x="92" y="71"/>
                  <a:pt x="92" y="68"/>
                </a:cubicBezTo>
                <a:cubicBezTo>
                  <a:pt x="92" y="60"/>
                  <a:pt x="92" y="44"/>
                  <a:pt x="92" y="37"/>
                </a:cubicBezTo>
                <a:cubicBezTo>
                  <a:pt x="92" y="37"/>
                  <a:pt x="92" y="36"/>
                  <a:pt x="90" y="36"/>
                </a:cubicBezTo>
                <a:cubicBezTo>
                  <a:pt x="88" y="36"/>
                  <a:pt x="67" y="36"/>
                  <a:pt x="64" y="36"/>
                </a:cubicBezTo>
                <a:cubicBezTo>
                  <a:pt x="62" y="36"/>
                  <a:pt x="62" y="38"/>
                  <a:pt x="62" y="38"/>
                </a:cubicBezTo>
                <a:cubicBezTo>
                  <a:pt x="62" y="44"/>
                  <a:pt x="62" y="60"/>
                  <a:pt x="62" y="68"/>
                </a:cubicBezTo>
                <a:cubicBezTo>
                  <a:pt x="62" y="71"/>
                  <a:pt x="62" y="73"/>
                  <a:pt x="62" y="73"/>
                </a:cubicBezTo>
                <a:cubicBezTo>
                  <a:pt x="62" y="73"/>
                  <a:pt x="54" y="73"/>
                  <a:pt x="51" y="73"/>
                </a:cubicBezTo>
                <a:cubicBezTo>
                  <a:pt x="48" y="73"/>
                  <a:pt x="51" y="76"/>
                  <a:pt x="51" y="76"/>
                </a:cubicBezTo>
                <a:cubicBezTo>
                  <a:pt x="76" y="101"/>
                  <a:pt x="76" y="101"/>
                  <a:pt x="76" y="101"/>
                </a:cubicBezTo>
                <a:cubicBezTo>
                  <a:pt x="38" y="101"/>
                  <a:pt x="38" y="101"/>
                  <a:pt x="38" y="101"/>
                </a:cubicBezTo>
                <a:cubicBezTo>
                  <a:pt x="23" y="101"/>
                  <a:pt x="11" y="89"/>
                  <a:pt x="11" y="75"/>
                </a:cubicBezTo>
                <a:cubicBezTo>
                  <a:pt x="11" y="63"/>
                  <a:pt x="19" y="54"/>
                  <a:pt x="29" y="50"/>
                </a:cubicBezTo>
                <a:cubicBezTo>
                  <a:pt x="28" y="48"/>
                  <a:pt x="28" y="46"/>
                  <a:pt x="28" y="44"/>
                </a:cubicBezTo>
                <a:cubicBezTo>
                  <a:pt x="28" y="32"/>
                  <a:pt x="37" y="20"/>
                  <a:pt x="51" y="17"/>
                </a:cubicBezTo>
                <a:cubicBezTo>
                  <a:pt x="66" y="16"/>
                  <a:pt x="75" y="30"/>
                  <a:pt x="75" y="30"/>
                </a:cubicBezTo>
                <a:cubicBezTo>
                  <a:pt x="75" y="30"/>
                  <a:pt x="77" y="11"/>
                  <a:pt x="98" y="11"/>
                </a:cubicBezTo>
                <a:cubicBezTo>
                  <a:pt x="115" y="11"/>
                  <a:pt x="128" y="25"/>
                  <a:pt x="128" y="42"/>
                </a:cubicBezTo>
                <a:cubicBezTo>
                  <a:pt x="128" y="45"/>
                  <a:pt x="128" y="48"/>
                  <a:pt x="127" y="50"/>
                </a:cubicBezTo>
                <a:cubicBezTo>
                  <a:pt x="138" y="53"/>
                  <a:pt x="147" y="63"/>
                  <a:pt x="147" y="75"/>
                </a:cubicBezTo>
                <a:cubicBezTo>
                  <a:pt x="147" y="89"/>
                  <a:pt x="135" y="101"/>
                  <a:pt x="120" y="10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32"/>
          <p:cNvSpPr>
            <a:spLocks/>
          </p:cNvSpPr>
          <p:nvPr/>
        </p:nvSpPr>
        <p:spPr bwMode="auto">
          <a:xfrm>
            <a:off x="5686497" y="1741814"/>
            <a:ext cx="350466" cy="309613"/>
          </a:xfrm>
          <a:custGeom>
            <a:avLst/>
            <a:gdLst>
              <a:gd name="T0" fmla="*/ 136 w 136"/>
              <a:gd name="T1" fmla="*/ 48 h 120"/>
              <a:gd name="T2" fmla="*/ 68 w 136"/>
              <a:gd name="T3" fmla="*/ 0 h 120"/>
              <a:gd name="T4" fmla="*/ 0 w 136"/>
              <a:gd name="T5" fmla="*/ 48 h 120"/>
              <a:gd name="T6" fmla="*/ 37 w 136"/>
              <a:gd name="T7" fmla="*/ 91 h 120"/>
              <a:gd name="T8" fmla="*/ 21 w 136"/>
              <a:gd name="T9" fmla="*/ 120 h 120"/>
              <a:gd name="T10" fmla="*/ 72 w 136"/>
              <a:gd name="T11" fmla="*/ 96 h 120"/>
              <a:gd name="T12" fmla="*/ 136 w 136"/>
              <a:gd name="T13" fmla="*/ 48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6" h="120">
                <a:moveTo>
                  <a:pt x="136" y="48"/>
                </a:moveTo>
                <a:cubicBezTo>
                  <a:pt x="136" y="22"/>
                  <a:pt x="105" y="0"/>
                  <a:pt x="68" y="0"/>
                </a:cubicBezTo>
                <a:cubicBezTo>
                  <a:pt x="30" y="0"/>
                  <a:pt x="0" y="22"/>
                  <a:pt x="0" y="48"/>
                </a:cubicBezTo>
                <a:cubicBezTo>
                  <a:pt x="0" y="67"/>
                  <a:pt x="15" y="83"/>
                  <a:pt x="37" y="91"/>
                </a:cubicBezTo>
                <a:cubicBezTo>
                  <a:pt x="38" y="96"/>
                  <a:pt x="36" y="106"/>
                  <a:pt x="21" y="120"/>
                </a:cubicBezTo>
                <a:cubicBezTo>
                  <a:pt x="21" y="120"/>
                  <a:pt x="54" y="111"/>
                  <a:pt x="72" y="96"/>
                </a:cubicBezTo>
                <a:cubicBezTo>
                  <a:pt x="108" y="94"/>
                  <a:pt x="136" y="73"/>
                  <a:pt x="136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5746116" y="3350134"/>
            <a:ext cx="231229" cy="403090"/>
            <a:chOff x="5734050" y="3273426"/>
            <a:chExt cx="117475" cy="204788"/>
          </a:xfrm>
          <a:solidFill>
            <a:schemeClr val="bg1"/>
          </a:solidFill>
        </p:grpSpPr>
        <p:sp>
          <p:nvSpPr>
            <p:cNvPr id="38" name="Freeform 22"/>
            <p:cNvSpPr>
              <a:spLocks/>
            </p:cNvSpPr>
            <p:nvPr/>
          </p:nvSpPr>
          <p:spPr bwMode="auto">
            <a:xfrm>
              <a:off x="5756275" y="3273426"/>
              <a:ext cx="95250" cy="204788"/>
            </a:xfrm>
            <a:custGeom>
              <a:avLst/>
              <a:gdLst>
                <a:gd name="T0" fmla="*/ 53 w 59"/>
                <a:gd name="T1" fmla="*/ 6 h 126"/>
                <a:gd name="T2" fmla="*/ 9 w 59"/>
                <a:gd name="T3" fmla="*/ 38 h 126"/>
                <a:gd name="T4" fmla="*/ 0 w 59"/>
                <a:gd name="T5" fmla="*/ 40 h 126"/>
                <a:gd name="T6" fmla="*/ 0 w 59"/>
                <a:gd name="T7" fmla="*/ 87 h 126"/>
                <a:gd name="T8" fmla="*/ 9 w 59"/>
                <a:gd name="T9" fmla="*/ 88 h 126"/>
                <a:gd name="T10" fmla="*/ 52 w 59"/>
                <a:gd name="T11" fmla="*/ 120 h 126"/>
                <a:gd name="T12" fmla="*/ 59 w 59"/>
                <a:gd name="T13" fmla="*/ 120 h 126"/>
                <a:gd name="T14" fmla="*/ 59 w 59"/>
                <a:gd name="T15" fmla="*/ 6 h 126"/>
                <a:gd name="T16" fmla="*/ 53 w 59"/>
                <a:gd name="T17" fmla="*/ 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126">
                  <a:moveTo>
                    <a:pt x="53" y="6"/>
                  </a:moveTo>
                  <a:cubicBezTo>
                    <a:pt x="9" y="38"/>
                    <a:pt x="9" y="38"/>
                    <a:pt x="9" y="38"/>
                  </a:cubicBezTo>
                  <a:cubicBezTo>
                    <a:pt x="9" y="38"/>
                    <a:pt x="5" y="38"/>
                    <a:pt x="0" y="4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5" y="88"/>
                    <a:pt x="9" y="88"/>
                    <a:pt x="9" y="88"/>
                  </a:cubicBezTo>
                  <a:cubicBezTo>
                    <a:pt x="52" y="120"/>
                    <a:pt x="52" y="120"/>
                    <a:pt x="52" y="120"/>
                  </a:cubicBezTo>
                  <a:cubicBezTo>
                    <a:pt x="52" y="120"/>
                    <a:pt x="59" y="126"/>
                    <a:pt x="59" y="120"/>
                  </a:cubicBezTo>
                  <a:cubicBezTo>
                    <a:pt x="59" y="113"/>
                    <a:pt x="59" y="12"/>
                    <a:pt x="59" y="6"/>
                  </a:cubicBezTo>
                  <a:cubicBezTo>
                    <a:pt x="59" y="0"/>
                    <a:pt x="53" y="6"/>
                    <a:pt x="53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3"/>
            <p:cNvSpPr>
              <a:spLocks/>
            </p:cNvSpPr>
            <p:nvPr/>
          </p:nvSpPr>
          <p:spPr bwMode="auto">
            <a:xfrm>
              <a:off x="5734050" y="3341688"/>
              <a:ext cx="11113" cy="69850"/>
            </a:xfrm>
            <a:custGeom>
              <a:avLst/>
              <a:gdLst>
                <a:gd name="T0" fmla="*/ 0 w 7"/>
                <a:gd name="T1" fmla="*/ 7 h 43"/>
                <a:gd name="T2" fmla="*/ 0 w 7"/>
                <a:gd name="T3" fmla="*/ 37 h 43"/>
                <a:gd name="T4" fmla="*/ 7 w 7"/>
                <a:gd name="T5" fmla="*/ 43 h 43"/>
                <a:gd name="T6" fmla="*/ 7 w 7"/>
                <a:gd name="T7" fmla="*/ 0 h 43"/>
                <a:gd name="T8" fmla="*/ 0 w 7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3">
                  <a:moveTo>
                    <a:pt x="0" y="7"/>
                  </a:moveTo>
                  <a:cubicBezTo>
                    <a:pt x="0" y="16"/>
                    <a:pt x="0" y="31"/>
                    <a:pt x="0" y="37"/>
                  </a:cubicBezTo>
                  <a:cubicBezTo>
                    <a:pt x="0" y="40"/>
                    <a:pt x="3" y="42"/>
                    <a:pt x="7" y="43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1"/>
                    <a:pt x="0" y="4"/>
                    <a:pt x="0" y="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666125" y="4223255"/>
            <a:ext cx="391210" cy="316388"/>
            <a:chOff x="312738" y="3205163"/>
            <a:chExt cx="290513" cy="234950"/>
          </a:xfrm>
          <a:solidFill>
            <a:schemeClr val="bg1"/>
          </a:solidFill>
        </p:grpSpPr>
        <p:sp>
          <p:nvSpPr>
            <p:cNvPr id="41" name="Freeform 5"/>
            <p:cNvSpPr>
              <a:spLocks noEditPoints="1"/>
            </p:cNvSpPr>
            <p:nvPr/>
          </p:nvSpPr>
          <p:spPr bwMode="auto">
            <a:xfrm>
              <a:off x="312738" y="3205163"/>
              <a:ext cx="290513" cy="234950"/>
            </a:xfrm>
            <a:custGeom>
              <a:avLst/>
              <a:gdLst>
                <a:gd name="T0" fmla="*/ 78 w 153"/>
                <a:gd name="T1" fmla="*/ 0 h 124"/>
                <a:gd name="T2" fmla="*/ 0 w 153"/>
                <a:gd name="T3" fmla="*/ 68 h 124"/>
                <a:gd name="T4" fmla="*/ 15 w 153"/>
                <a:gd name="T5" fmla="*/ 68 h 124"/>
                <a:gd name="T6" fmla="*/ 21 w 153"/>
                <a:gd name="T7" fmla="*/ 63 h 124"/>
                <a:gd name="T8" fmla="*/ 21 w 153"/>
                <a:gd name="T9" fmla="*/ 120 h 124"/>
                <a:gd name="T10" fmla="*/ 24 w 153"/>
                <a:gd name="T11" fmla="*/ 124 h 124"/>
                <a:gd name="T12" fmla="*/ 62 w 153"/>
                <a:gd name="T13" fmla="*/ 124 h 124"/>
                <a:gd name="T14" fmla="*/ 62 w 153"/>
                <a:gd name="T15" fmla="*/ 92 h 124"/>
                <a:gd name="T16" fmla="*/ 67 w 153"/>
                <a:gd name="T17" fmla="*/ 87 h 124"/>
                <a:gd name="T18" fmla="*/ 83 w 153"/>
                <a:gd name="T19" fmla="*/ 87 h 124"/>
                <a:gd name="T20" fmla="*/ 89 w 153"/>
                <a:gd name="T21" fmla="*/ 92 h 124"/>
                <a:gd name="T22" fmla="*/ 88 w 153"/>
                <a:gd name="T23" fmla="*/ 124 h 124"/>
                <a:gd name="T24" fmla="*/ 126 w 153"/>
                <a:gd name="T25" fmla="*/ 124 h 124"/>
                <a:gd name="T26" fmla="*/ 130 w 153"/>
                <a:gd name="T27" fmla="*/ 119 h 124"/>
                <a:gd name="T28" fmla="*/ 130 w 153"/>
                <a:gd name="T29" fmla="*/ 62 h 124"/>
                <a:gd name="T30" fmla="*/ 136 w 153"/>
                <a:gd name="T31" fmla="*/ 68 h 124"/>
                <a:gd name="T32" fmla="*/ 153 w 153"/>
                <a:gd name="T33" fmla="*/ 68 h 124"/>
                <a:gd name="T34" fmla="*/ 78 w 153"/>
                <a:gd name="T35" fmla="*/ 0 h 124"/>
                <a:gd name="T36" fmla="*/ 76 w 153"/>
                <a:gd name="T37" fmla="*/ 75 h 124"/>
                <a:gd name="T38" fmla="*/ 59 w 153"/>
                <a:gd name="T39" fmla="*/ 59 h 124"/>
                <a:gd name="T40" fmla="*/ 76 w 153"/>
                <a:gd name="T41" fmla="*/ 42 h 124"/>
                <a:gd name="T42" fmla="*/ 92 w 153"/>
                <a:gd name="T43" fmla="*/ 59 h 124"/>
                <a:gd name="T44" fmla="*/ 76 w 153"/>
                <a:gd name="T45" fmla="*/ 75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24">
                  <a:moveTo>
                    <a:pt x="78" y="0"/>
                  </a:move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5" y="77"/>
                    <a:pt x="15" y="68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1" y="120"/>
                    <a:pt x="21" y="120"/>
                    <a:pt x="21" y="120"/>
                  </a:cubicBezTo>
                  <a:cubicBezTo>
                    <a:pt x="21" y="120"/>
                    <a:pt x="20" y="124"/>
                    <a:pt x="24" y="124"/>
                  </a:cubicBezTo>
                  <a:cubicBezTo>
                    <a:pt x="28" y="124"/>
                    <a:pt x="62" y="124"/>
                    <a:pt x="62" y="124"/>
                  </a:cubicBezTo>
                  <a:cubicBezTo>
                    <a:pt x="62" y="92"/>
                    <a:pt x="62" y="92"/>
                    <a:pt x="62" y="92"/>
                  </a:cubicBezTo>
                  <a:cubicBezTo>
                    <a:pt x="62" y="92"/>
                    <a:pt x="62" y="87"/>
                    <a:pt x="67" y="87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89" y="87"/>
                    <a:pt x="89" y="92"/>
                    <a:pt x="89" y="92"/>
                  </a:cubicBezTo>
                  <a:cubicBezTo>
                    <a:pt x="88" y="124"/>
                    <a:pt x="88" y="124"/>
                    <a:pt x="88" y="124"/>
                  </a:cubicBezTo>
                  <a:cubicBezTo>
                    <a:pt x="88" y="124"/>
                    <a:pt x="121" y="124"/>
                    <a:pt x="126" y="124"/>
                  </a:cubicBezTo>
                  <a:cubicBezTo>
                    <a:pt x="130" y="124"/>
                    <a:pt x="130" y="119"/>
                    <a:pt x="130" y="119"/>
                  </a:cubicBezTo>
                  <a:cubicBezTo>
                    <a:pt x="130" y="62"/>
                    <a:pt x="130" y="62"/>
                    <a:pt x="130" y="62"/>
                  </a:cubicBezTo>
                  <a:cubicBezTo>
                    <a:pt x="136" y="68"/>
                    <a:pt x="136" y="68"/>
                    <a:pt x="136" y="68"/>
                  </a:cubicBezTo>
                  <a:cubicBezTo>
                    <a:pt x="148" y="76"/>
                    <a:pt x="153" y="68"/>
                    <a:pt x="153" y="68"/>
                  </a:cubicBezTo>
                  <a:lnTo>
                    <a:pt x="78" y="0"/>
                  </a:lnTo>
                  <a:close/>
                  <a:moveTo>
                    <a:pt x="76" y="75"/>
                  </a:moveTo>
                  <a:cubicBezTo>
                    <a:pt x="67" y="75"/>
                    <a:pt x="59" y="68"/>
                    <a:pt x="59" y="59"/>
                  </a:cubicBezTo>
                  <a:cubicBezTo>
                    <a:pt x="59" y="50"/>
                    <a:pt x="67" y="42"/>
                    <a:pt x="76" y="42"/>
                  </a:cubicBezTo>
                  <a:cubicBezTo>
                    <a:pt x="85" y="42"/>
                    <a:pt x="92" y="50"/>
                    <a:pt x="92" y="59"/>
                  </a:cubicBezTo>
                  <a:cubicBezTo>
                    <a:pt x="92" y="68"/>
                    <a:pt x="85" y="75"/>
                    <a:pt x="76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6"/>
            <p:cNvSpPr>
              <a:spLocks/>
            </p:cNvSpPr>
            <p:nvPr/>
          </p:nvSpPr>
          <p:spPr bwMode="auto">
            <a:xfrm>
              <a:off x="541338" y="3233738"/>
              <a:ext cx="28575" cy="58738"/>
            </a:xfrm>
            <a:custGeom>
              <a:avLst/>
              <a:gdLst>
                <a:gd name="T0" fmla="*/ 18 w 18"/>
                <a:gd name="T1" fmla="*/ 37 h 37"/>
                <a:gd name="T2" fmla="*/ 18 w 18"/>
                <a:gd name="T3" fmla="*/ 0 h 37"/>
                <a:gd name="T4" fmla="*/ 0 w 18"/>
                <a:gd name="T5" fmla="*/ 0 h 37"/>
                <a:gd name="T6" fmla="*/ 0 w 18"/>
                <a:gd name="T7" fmla="*/ 21 h 37"/>
                <a:gd name="T8" fmla="*/ 18 w 18"/>
                <a:gd name="T9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37">
                  <a:moveTo>
                    <a:pt x="18" y="37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0" y="21"/>
                  </a:lnTo>
                  <a:lnTo>
                    <a:pt x="18" y="3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7"/>
            <p:cNvSpPr>
              <a:spLocks noChangeArrowheads="1"/>
            </p:cNvSpPr>
            <p:nvPr/>
          </p:nvSpPr>
          <p:spPr bwMode="auto">
            <a:xfrm>
              <a:off x="439738" y="3300413"/>
              <a:ext cx="33338" cy="3175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2998962"/>
      </p:ext>
    </p:extLst>
  </p:cSld>
  <p:clrMapOvr>
    <a:masterClrMapping/>
  </p:clrMapOvr>
  <p:transition spd="slow" advClick="0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75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250"/>
                            </p:stCondLst>
                            <p:childTnLst>
                              <p:par>
                                <p:cTn id="9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750"/>
                            </p:stCondLst>
                            <p:childTnLst>
                              <p:par>
                                <p:cTn id="10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250"/>
                            </p:stCondLst>
                            <p:childTnLst>
                              <p:par>
                                <p:cTn id="1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3" grpId="0"/>
      <p:bldP spid="24" grpId="0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/>
      <p:bldP spid="34" grpId="0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8080</TotalTime>
  <Words>95</Words>
  <Application>Microsoft Office PowerPoint</Application>
  <PresentationFormat>全屏显示(16:9)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Open Sans</vt:lpstr>
      <vt:lpstr>Office Theme</vt:lpstr>
      <vt:lpstr>PowerPoint 演示文稿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lihongyi@nutstore.net</cp:lastModifiedBy>
  <cp:revision>556</cp:revision>
  <dcterms:created xsi:type="dcterms:W3CDTF">2014-03-20T10:23:30Z</dcterms:created>
  <dcterms:modified xsi:type="dcterms:W3CDTF">2018-12-21T10:10:02Z</dcterms:modified>
</cp:coreProperties>
</file>