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3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A086"/>
    <a:srgbClr val="13A286"/>
    <a:srgbClr val="F69C15"/>
    <a:srgbClr val="445468"/>
    <a:srgbClr val="9CBC58"/>
    <a:srgbClr val="C1392B"/>
    <a:srgbClr val="C3382B"/>
    <a:srgbClr val="297E9F"/>
    <a:srgbClr val="1CD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02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4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69CE2-5246-4E31-B23D-BFD6004396AC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9E0D3-AE7A-47E0-8210-645E9C7AC0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26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9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0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0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4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0541-0799-4B80-BB55-C561F12F496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0541-0799-4B80-BB55-C561F12F4962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95319-D5FB-4ACE-A348-957FA7BFD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038090" y="4485649"/>
            <a:ext cx="2902527" cy="971768"/>
            <a:chOff x="8038090" y="4485649"/>
            <a:chExt cx="2902527" cy="971768"/>
          </a:xfrm>
        </p:grpSpPr>
        <p:sp>
          <p:nvSpPr>
            <p:cNvPr id="115" name="Can 114"/>
            <p:cNvSpPr/>
            <p:nvPr/>
          </p:nvSpPr>
          <p:spPr bwMode="auto">
            <a:xfrm>
              <a:off x="8038090" y="4485649"/>
              <a:ext cx="2902527" cy="971768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8638453" y="5024432"/>
              <a:ext cx="17018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2014/2015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57599" y="4485649"/>
            <a:ext cx="2902527" cy="971768"/>
            <a:chOff x="4657599" y="4485649"/>
            <a:chExt cx="2902527" cy="971768"/>
          </a:xfrm>
        </p:grpSpPr>
        <p:sp>
          <p:nvSpPr>
            <p:cNvPr id="99" name="Can 98"/>
            <p:cNvSpPr/>
            <p:nvPr/>
          </p:nvSpPr>
          <p:spPr bwMode="auto">
            <a:xfrm>
              <a:off x="4657599" y="4485649"/>
              <a:ext cx="2902527" cy="971768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246408" y="5024432"/>
              <a:ext cx="17018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2012/2013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35522" y="4485649"/>
            <a:ext cx="2902527" cy="971768"/>
            <a:chOff x="1235522" y="4485649"/>
            <a:chExt cx="2902527" cy="971768"/>
          </a:xfrm>
        </p:grpSpPr>
        <p:sp>
          <p:nvSpPr>
            <p:cNvPr id="3" name="Can 2"/>
            <p:cNvSpPr/>
            <p:nvPr/>
          </p:nvSpPr>
          <p:spPr bwMode="auto">
            <a:xfrm>
              <a:off x="1235522" y="4485649"/>
              <a:ext cx="2902527" cy="971768"/>
            </a:xfrm>
            <a:prstGeom prst="can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757595" y="5036679"/>
              <a:ext cx="1701800" cy="3448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Ruda" panose="02000000000000000000" pitchFamily="2" charset="0"/>
                  <a:cs typeface="Clear Sans" panose="020B0503030202020304" pitchFamily="34" charset="0"/>
                </a:rPr>
                <a:t>2010/2011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757595" y="2239900"/>
            <a:ext cx="1815503" cy="2557851"/>
            <a:chOff x="1757595" y="2239900"/>
            <a:chExt cx="1815503" cy="2557851"/>
          </a:xfrm>
        </p:grpSpPr>
        <p:grpSp>
          <p:nvGrpSpPr>
            <p:cNvPr id="11" name="Group 31"/>
            <p:cNvGrpSpPr/>
            <p:nvPr/>
          </p:nvGrpSpPr>
          <p:grpSpPr>
            <a:xfrm>
              <a:off x="2432815" y="2239900"/>
              <a:ext cx="465063" cy="2557850"/>
              <a:chOff x="1948994" y="1504950"/>
              <a:chExt cx="762000" cy="2514603"/>
            </a:xfrm>
          </p:grpSpPr>
          <p:sp>
            <p:nvSpPr>
              <p:cNvPr id="12" name="Can 11"/>
              <p:cNvSpPr/>
              <p:nvPr/>
            </p:nvSpPr>
            <p:spPr bwMode="auto">
              <a:xfrm>
                <a:off x="1948994" y="2255689"/>
                <a:ext cx="762000" cy="1763864"/>
              </a:xfrm>
              <a:prstGeom prst="can">
                <a:avLst/>
              </a:prstGeom>
              <a:solidFill>
                <a:srgbClr val="13A28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Can 12"/>
              <p:cNvSpPr/>
              <p:nvPr/>
            </p:nvSpPr>
            <p:spPr bwMode="auto">
              <a:xfrm>
                <a:off x="1948994" y="1504950"/>
                <a:ext cx="762000" cy="916775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25"/>
            <p:cNvGrpSpPr/>
            <p:nvPr/>
          </p:nvGrpSpPr>
          <p:grpSpPr>
            <a:xfrm>
              <a:off x="3108035" y="2823865"/>
              <a:ext cx="465063" cy="1973885"/>
              <a:chOff x="2133600" y="1504950"/>
              <a:chExt cx="762000" cy="2514601"/>
            </a:xfrm>
          </p:grpSpPr>
          <p:sp>
            <p:nvSpPr>
              <p:cNvPr id="15" name="Can 14"/>
              <p:cNvSpPr/>
              <p:nvPr/>
            </p:nvSpPr>
            <p:spPr bwMode="auto">
              <a:xfrm>
                <a:off x="2133600" y="2647950"/>
                <a:ext cx="762000" cy="1371601"/>
              </a:xfrm>
              <a:prstGeom prst="can">
                <a:avLst/>
              </a:prstGeom>
              <a:solidFill>
                <a:srgbClr val="44546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Can 15"/>
              <p:cNvSpPr/>
              <p:nvPr/>
            </p:nvSpPr>
            <p:spPr bwMode="auto">
              <a:xfrm>
                <a:off x="2133600" y="1504950"/>
                <a:ext cx="762000" cy="1371601"/>
              </a:xfrm>
              <a:prstGeom prst="can">
                <a:avLst/>
              </a:prstGeom>
              <a:solidFill>
                <a:schemeClr val="tx2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32"/>
            <p:cNvGrpSpPr/>
            <p:nvPr/>
          </p:nvGrpSpPr>
          <p:grpSpPr>
            <a:xfrm>
              <a:off x="1757595" y="2934269"/>
              <a:ext cx="465063" cy="1863482"/>
              <a:chOff x="2133600" y="1504950"/>
              <a:chExt cx="762000" cy="2514599"/>
            </a:xfrm>
          </p:grpSpPr>
          <p:sp>
            <p:nvSpPr>
              <p:cNvPr id="18" name="Can 17"/>
              <p:cNvSpPr/>
              <p:nvPr/>
            </p:nvSpPr>
            <p:spPr bwMode="auto">
              <a:xfrm>
                <a:off x="2133600" y="2647949"/>
                <a:ext cx="762000" cy="1371600"/>
              </a:xfrm>
              <a:prstGeom prst="can">
                <a:avLst/>
              </a:prstGeom>
              <a:solidFill>
                <a:srgbClr val="F69C1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9" name="Can 18"/>
              <p:cNvSpPr/>
              <p:nvPr/>
            </p:nvSpPr>
            <p:spPr bwMode="auto">
              <a:xfrm>
                <a:off x="2133600" y="1504950"/>
                <a:ext cx="762000" cy="1371600"/>
              </a:xfrm>
              <a:prstGeom prst="can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5179672" y="2239901"/>
            <a:ext cx="1815503" cy="2557850"/>
            <a:chOff x="5179672" y="2239901"/>
            <a:chExt cx="1815503" cy="2557850"/>
          </a:xfrm>
        </p:grpSpPr>
        <p:grpSp>
          <p:nvGrpSpPr>
            <p:cNvPr id="87" name="Group 31"/>
            <p:cNvGrpSpPr/>
            <p:nvPr/>
          </p:nvGrpSpPr>
          <p:grpSpPr>
            <a:xfrm>
              <a:off x="5854892" y="2823865"/>
              <a:ext cx="465063" cy="1973885"/>
              <a:chOff x="1948994" y="1504950"/>
              <a:chExt cx="762000" cy="2514600"/>
            </a:xfrm>
          </p:grpSpPr>
          <p:sp>
            <p:nvSpPr>
              <p:cNvPr id="97" name="Can 96"/>
              <p:cNvSpPr/>
              <p:nvPr/>
            </p:nvSpPr>
            <p:spPr bwMode="auto">
              <a:xfrm>
                <a:off x="1948994" y="2647950"/>
                <a:ext cx="762000" cy="1371600"/>
              </a:xfrm>
              <a:prstGeom prst="can">
                <a:avLst/>
              </a:prstGeom>
              <a:solidFill>
                <a:srgbClr val="16A08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8" name="Can 97"/>
              <p:cNvSpPr/>
              <p:nvPr/>
            </p:nvSpPr>
            <p:spPr bwMode="auto">
              <a:xfrm>
                <a:off x="1948994" y="1504950"/>
                <a:ext cx="762000" cy="1371600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25"/>
            <p:cNvGrpSpPr/>
            <p:nvPr/>
          </p:nvGrpSpPr>
          <p:grpSpPr>
            <a:xfrm>
              <a:off x="6530112" y="2239901"/>
              <a:ext cx="465063" cy="2557849"/>
              <a:chOff x="2133600" y="1504950"/>
              <a:chExt cx="762000" cy="2514600"/>
            </a:xfrm>
          </p:grpSpPr>
          <p:sp>
            <p:nvSpPr>
              <p:cNvPr id="95" name="Can 94"/>
              <p:cNvSpPr/>
              <p:nvPr/>
            </p:nvSpPr>
            <p:spPr bwMode="auto">
              <a:xfrm>
                <a:off x="2133600" y="2647950"/>
                <a:ext cx="762000" cy="1371600"/>
              </a:xfrm>
              <a:prstGeom prst="can">
                <a:avLst/>
              </a:prstGeom>
              <a:solidFill>
                <a:srgbClr val="44546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6" name="Can 95"/>
              <p:cNvSpPr/>
              <p:nvPr/>
            </p:nvSpPr>
            <p:spPr bwMode="auto">
              <a:xfrm>
                <a:off x="2133600" y="1504950"/>
                <a:ext cx="762000" cy="1371600"/>
              </a:xfrm>
              <a:prstGeom prst="can">
                <a:avLst/>
              </a:prstGeom>
              <a:solidFill>
                <a:schemeClr val="tx2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32"/>
            <p:cNvGrpSpPr/>
            <p:nvPr/>
          </p:nvGrpSpPr>
          <p:grpSpPr>
            <a:xfrm>
              <a:off x="5179672" y="3402561"/>
              <a:ext cx="465063" cy="1395190"/>
              <a:chOff x="2133600" y="1504950"/>
              <a:chExt cx="762000" cy="2514600"/>
            </a:xfrm>
          </p:grpSpPr>
          <p:sp>
            <p:nvSpPr>
              <p:cNvPr id="93" name="Can 92"/>
              <p:cNvSpPr/>
              <p:nvPr/>
            </p:nvSpPr>
            <p:spPr bwMode="auto">
              <a:xfrm>
                <a:off x="2133600" y="2647950"/>
                <a:ext cx="762000" cy="1371600"/>
              </a:xfrm>
              <a:prstGeom prst="can">
                <a:avLst/>
              </a:prstGeom>
              <a:solidFill>
                <a:srgbClr val="F69C1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94" name="Can 93"/>
              <p:cNvSpPr/>
              <p:nvPr/>
            </p:nvSpPr>
            <p:spPr bwMode="auto">
              <a:xfrm>
                <a:off x="2133600" y="1504950"/>
                <a:ext cx="762000" cy="1371600"/>
              </a:xfrm>
              <a:prstGeom prst="can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8560163" y="2239901"/>
            <a:ext cx="1815503" cy="2557850"/>
            <a:chOff x="8560163" y="2239901"/>
            <a:chExt cx="1815503" cy="2557850"/>
          </a:xfrm>
        </p:grpSpPr>
        <p:grpSp>
          <p:nvGrpSpPr>
            <p:cNvPr id="103" name="Group 31"/>
            <p:cNvGrpSpPr/>
            <p:nvPr/>
          </p:nvGrpSpPr>
          <p:grpSpPr>
            <a:xfrm>
              <a:off x="9235383" y="2239901"/>
              <a:ext cx="465063" cy="2557849"/>
              <a:chOff x="1948994" y="1504950"/>
              <a:chExt cx="762000" cy="2514600"/>
            </a:xfrm>
          </p:grpSpPr>
          <p:sp>
            <p:nvSpPr>
              <p:cNvPr id="113" name="Can 112"/>
              <p:cNvSpPr/>
              <p:nvPr/>
            </p:nvSpPr>
            <p:spPr bwMode="auto">
              <a:xfrm>
                <a:off x="1948994" y="2647950"/>
                <a:ext cx="762000" cy="1371600"/>
              </a:xfrm>
              <a:prstGeom prst="can">
                <a:avLst/>
              </a:prstGeom>
              <a:solidFill>
                <a:srgbClr val="13A28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4" name="Can 113"/>
              <p:cNvSpPr/>
              <p:nvPr/>
            </p:nvSpPr>
            <p:spPr bwMode="auto">
              <a:xfrm>
                <a:off x="1948994" y="1504950"/>
                <a:ext cx="762000" cy="1371600"/>
              </a:xfrm>
              <a:prstGeom prst="can">
                <a:avLst/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25"/>
            <p:cNvGrpSpPr/>
            <p:nvPr/>
          </p:nvGrpSpPr>
          <p:grpSpPr>
            <a:xfrm>
              <a:off x="9910603" y="2823865"/>
              <a:ext cx="465063" cy="1973885"/>
              <a:chOff x="2133600" y="1504950"/>
              <a:chExt cx="762000" cy="2514600"/>
            </a:xfrm>
          </p:grpSpPr>
          <p:sp>
            <p:nvSpPr>
              <p:cNvPr id="111" name="Can 110"/>
              <p:cNvSpPr/>
              <p:nvPr/>
            </p:nvSpPr>
            <p:spPr bwMode="auto">
              <a:xfrm>
                <a:off x="2133600" y="2647950"/>
                <a:ext cx="762000" cy="1371600"/>
              </a:xfrm>
              <a:prstGeom prst="can">
                <a:avLst/>
              </a:prstGeom>
              <a:solidFill>
                <a:srgbClr val="445468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2" name="Can 111"/>
              <p:cNvSpPr/>
              <p:nvPr/>
            </p:nvSpPr>
            <p:spPr bwMode="auto">
              <a:xfrm>
                <a:off x="2133600" y="1504950"/>
                <a:ext cx="762000" cy="1371600"/>
              </a:xfrm>
              <a:prstGeom prst="can">
                <a:avLst/>
              </a:prstGeom>
              <a:solidFill>
                <a:schemeClr val="tx2">
                  <a:lumMod val="60000"/>
                  <a:lumOff val="40000"/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32"/>
            <p:cNvGrpSpPr/>
            <p:nvPr/>
          </p:nvGrpSpPr>
          <p:grpSpPr>
            <a:xfrm>
              <a:off x="8560163" y="3402561"/>
              <a:ext cx="465063" cy="1395190"/>
              <a:chOff x="2133600" y="1504950"/>
              <a:chExt cx="762000" cy="2514600"/>
            </a:xfrm>
          </p:grpSpPr>
          <p:sp>
            <p:nvSpPr>
              <p:cNvPr id="109" name="Can 108"/>
              <p:cNvSpPr/>
              <p:nvPr/>
            </p:nvSpPr>
            <p:spPr bwMode="auto">
              <a:xfrm>
                <a:off x="2133600" y="2647950"/>
                <a:ext cx="762000" cy="1371600"/>
              </a:xfrm>
              <a:prstGeom prst="can">
                <a:avLst/>
              </a:prstGeom>
              <a:solidFill>
                <a:srgbClr val="F69C1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10" name="Can 109"/>
              <p:cNvSpPr/>
              <p:nvPr/>
            </p:nvSpPr>
            <p:spPr bwMode="auto">
              <a:xfrm>
                <a:off x="2133600" y="1504950"/>
                <a:ext cx="762000" cy="1371600"/>
              </a:xfrm>
              <a:prstGeom prst="can">
                <a:avLst/>
              </a:prstGeom>
              <a:solidFill>
                <a:schemeClr val="accent4">
                  <a:lumMod val="60000"/>
                  <a:lumOff val="40000"/>
                  <a:alpha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139" name="Title 1"/>
          <p:cNvSpPr txBox="1">
            <a:spLocks/>
          </p:cNvSpPr>
          <p:nvPr/>
        </p:nvSpPr>
        <p:spPr>
          <a:xfrm>
            <a:off x="1519519" y="685800"/>
            <a:ext cx="9144000" cy="74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uda" panose="02000000000000000000" pitchFamily="2" charset="0"/>
                <a:ea typeface="Fira Sans Book" panose="00000400000000000000" pitchFamily="50" charset="0"/>
                <a:cs typeface="Clear Sans Light" panose="020B0303030202020304" pitchFamily="34" charset="0"/>
              </a:rPr>
              <a:t>Ratio Market Information</a:t>
            </a:r>
          </a:p>
        </p:txBody>
      </p:sp>
      <p:sp>
        <p:nvSpPr>
          <p:cNvPr id="140" name="Subtitle 2"/>
          <p:cNvSpPr txBox="1">
            <a:spLocks/>
          </p:cNvSpPr>
          <p:nvPr/>
        </p:nvSpPr>
        <p:spPr>
          <a:xfrm>
            <a:off x="2444750" y="1247027"/>
            <a:ext cx="7308850" cy="353943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algn="ctr" defTabSz="1219050">
              <a:spcBef>
                <a:spcPct val="20000"/>
              </a:spcBef>
              <a:defRPr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Lato Light" panose="020F0302020204030203" pitchFamily="34" charset="0"/>
                <a:cs typeface="Clear Sans Light" panose="020B0303030202020304" pitchFamily="34" charset="0"/>
              </a:rPr>
              <a:t>Quality is the best business plan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039248" y="5877437"/>
            <a:ext cx="5291552" cy="262978"/>
            <a:chOff x="4039248" y="5877437"/>
            <a:chExt cx="5291552" cy="262978"/>
          </a:xfrm>
        </p:grpSpPr>
        <p:grpSp>
          <p:nvGrpSpPr>
            <p:cNvPr id="120" name="Group 119"/>
            <p:cNvGrpSpPr/>
            <p:nvPr/>
          </p:nvGrpSpPr>
          <p:grpSpPr>
            <a:xfrm>
              <a:off x="4039248" y="5877437"/>
              <a:ext cx="1983023" cy="262978"/>
              <a:chOff x="1466842" y="6051959"/>
              <a:chExt cx="830186" cy="110095"/>
            </a:xfrm>
          </p:grpSpPr>
          <p:sp>
            <p:nvSpPr>
              <p:cNvPr id="124" name="Shape 3287"/>
              <p:cNvSpPr/>
              <p:nvPr/>
            </p:nvSpPr>
            <p:spPr>
              <a:xfrm>
                <a:off x="1466842" y="6051959"/>
                <a:ext cx="110094" cy="1100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69C1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635951" y="6068684"/>
                <a:ext cx="661077" cy="77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uda" panose="02000000000000000000" pitchFamily="2" charset="0"/>
                    <a:cs typeface="Clear Sans Light" panose="020B0303030202020304" pitchFamily="34" charset="0"/>
                  </a:rPr>
                  <a:t>Oil</a:t>
                </a: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5728187" y="5877437"/>
              <a:ext cx="1983023" cy="262978"/>
              <a:chOff x="1466842" y="6051959"/>
              <a:chExt cx="830186" cy="110095"/>
            </a:xfrm>
          </p:grpSpPr>
          <p:sp>
            <p:nvSpPr>
              <p:cNvPr id="142" name="Shape 3287"/>
              <p:cNvSpPr/>
              <p:nvPr/>
            </p:nvSpPr>
            <p:spPr>
              <a:xfrm>
                <a:off x="1466842" y="6051959"/>
                <a:ext cx="110094" cy="1100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13A28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635951" y="6068684"/>
                <a:ext cx="661077" cy="77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uda" panose="02000000000000000000" pitchFamily="2" charset="0"/>
                    <a:cs typeface="Clear Sans Light" panose="020B0303030202020304" pitchFamily="34" charset="0"/>
                  </a:rPr>
                  <a:t>Metal</a:t>
                </a: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7347777" y="5877437"/>
              <a:ext cx="1983023" cy="262978"/>
              <a:chOff x="1466842" y="6051959"/>
              <a:chExt cx="830186" cy="110095"/>
            </a:xfrm>
          </p:grpSpPr>
          <p:sp>
            <p:nvSpPr>
              <p:cNvPr id="145" name="Shape 3287"/>
              <p:cNvSpPr/>
              <p:nvPr/>
            </p:nvSpPr>
            <p:spPr>
              <a:xfrm>
                <a:off x="1466842" y="6051959"/>
                <a:ext cx="110094" cy="1100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44546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3200">
                    <a:solidFill>
                      <a:srgbClr val="FFFFFF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635951" y="6068684"/>
                <a:ext cx="661077" cy="77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Ruda" panose="02000000000000000000" pitchFamily="2" charset="0"/>
                    <a:cs typeface="Clear Sans Light" panose="020B0303030202020304" pitchFamily="34" charset="0"/>
                  </a:rPr>
                  <a:t>Fertilizer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823474" y="2335539"/>
            <a:ext cx="1681549" cy="1026658"/>
            <a:chOff x="1823474" y="2335539"/>
            <a:chExt cx="1681549" cy="1026658"/>
          </a:xfrm>
        </p:grpSpPr>
        <p:sp>
          <p:nvSpPr>
            <p:cNvPr id="150" name="Rectangle 35"/>
            <p:cNvSpPr>
              <a:spLocks/>
            </p:cNvSpPr>
            <p:nvPr/>
          </p:nvSpPr>
          <p:spPr bwMode="auto">
            <a:xfrm>
              <a:off x="1823474" y="3061037"/>
              <a:ext cx="328914" cy="30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 Light" panose="020B0303030202020304" pitchFamily="34" charset="0"/>
                  <a:sym typeface="Open Sans" charset="0"/>
                </a:rPr>
                <a:t>40%</a:t>
              </a:r>
            </a:p>
          </p:txBody>
        </p:sp>
        <p:sp>
          <p:nvSpPr>
            <p:cNvPr id="151" name="Rectangle 35"/>
            <p:cNvSpPr>
              <a:spLocks/>
            </p:cNvSpPr>
            <p:nvPr/>
          </p:nvSpPr>
          <p:spPr bwMode="auto">
            <a:xfrm>
              <a:off x="2500889" y="2335539"/>
              <a:ext cx="328914" cy="30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 Light" panose="020B0303030202020304" pitchFamily="34" charset="0"/>
                  <a:sym typeface="Open Sans" charset="0"/>
                </a:rPr>
                <a:t>70%</a:t>
              </a:r>
            </a:p>
          </p:txBody>
        </p:sp>
        <p:sp>
          <p:nvSpPr>
            <p:cNvPr id="152" name="Rectangle 35"/>
            <p:cNvSpPr>
              <a:spLocks/>
            </p:cNvSpPr>
            <p:nvPr/>
          </p:nvSpPr>
          <p:spPr bwMode="auto">
            <a:xfrm>
              <a:off x="3176109" y="2934269"/>
              <a:ext cx="328914" cy="30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 Light" panose="020B0303030202020304" pitchFamily="34" charset="0"/>
                  <a:sym typeface="Open Sans" charset="0"/>
                </a:rPr>
                <a:t>45%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45551" y="2359867"/>
            <a:ext cx="1690246" cy="1445169"/>
            <a:chOff x="5245551" y="2359867"/>
            <a:chExt cx="1690246" cy="1445169"/>
          </a:xfrm>
        </p:grpSpPr>
        <p:sp>
          <p:nvSpPr>
            <p:cNvPr id="153" name="Rectangle 35"/>
            <p:cNvSpPr>
              <a:spLocks/>
            </p:cNvSpPr>
            <p:nvPr/>
          </p:nvSpPr>
          <p:spPr bwMode="auto">
            <a:xfrm>
              <a:off x="5245551" y="3503876"/>
              <a:ext cx="328914" cy="30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 Light" panose="020B0303030202020304" pitchFamily="34" charset="0"/>
                  <a:sym typeface="Open Sans" charset="0"/>
                </a:rPr>
                <a:t>25%</a:t>
              </a:r>
            </a:p>
          </p:txBody>
        </p:sp>
        <p:sp>
          <p:nvSpPr>
            <p:cNvPr id="154" name="Rectangle 35"/>
            <p:cNvSpPr>
              <a:spLocks/>
            </p:cNvSpPr>
            <p:nvPr/>
          </p:nvSpPr>
          <p:spPr bwMode="auto">
            <a:xfrm>
              <a:off x="5941985" y="2942470"/>
              <a:ext cx="328914" cy="30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 Light" panose="020B0303030202020304" pitchFamily="34" charset="0"/>
                  <a:sym typeface="Open Sans" charset="0"/>
                </a:rPr>
                <a:t>45%</a:t>
              </a:r>
            </a:p>
          </p:txBody>
        </p:sp>
        <p:sp>
          <p:nvSpPr>
            <p:cNvPr id="155" name="Rectangle 35"/>
            <p:cNvSpPr>
              <a:spLocks/>
            </p:cNvSpPr>
            <p:nvPr/>
          </p:nvSpPr>
          <p:spPr bwMode="auto">
            <a:xfrm>
              <a:off x="6606883" y="2359867"/>
              <a:ext cx="328914" cy="30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 Light" panose="020B0303030202020304" pitchFamily="34" charset="0"/>
                  <a:sym typeface="Open Sans" charset="0"/>
                </a:rPr>
                <a:t>50%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28237" y="2351185"/>
            <a:ext cx="1679354" cy="1473453"/>
            <a:chOff x="8628237" y="2351185"/>
            <a:chExt cx="1679354" cy="1473453"/>
          </a:xfrm>
        </p:grpSpPr>
        <p:sp>
          <p:nvSpPr>
            <p:cNvPr id="156" name="Rectangle 35"/>
            <p:cNvSpPr>
              <a:spLocks/>
            </p:cNvSpPr>
            <p:nvPr/>
          </p:nvSpPr>
          <p:spPr bwMode="auto">
            <a:xfrm>
              <a:off x="8628237" y="3523478"/>
              <a:ext cx="328914" cy="30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 Light" panose="020B0303030202020304" pitchFamily="34" charset="0"/>
                  <a:sym typeface="Open Sans" charset="0"/>
                </a:rPr>
                <a:t>25%</a:t>
              </a:r>
            </a:p>
          </p:txBody>
        </p:sp>
        <p:sp>
          <p:nvSpPr>
            <p:cNvPr id="157" name="Rectangle 35"/>
            <p:cNvSpPr>
              <a:spLocks/>
            </p:cNvSpPr>
            <p:nvPr/>
          </p:nvSpPr>
          <p:spPr bwMode="auto">
            <a:xfrm>
              <a:off x="9303457" y="2351185"/>
              <a:ext cx="328914" cy="30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 Light" panose="020B0303030202020304" pitchFamily="34" charset="0"/>
                  <a:sym typeface="Open Sans" charset="0"/>
                </a:rPr>
                <a:t>60%</a:t>
              </a:r>
            </a:p>
          </p:txBody>
        </p:sp>
        <p:sp>
          <p:nvSpPr>
            <p:cNvPr id="158" name="Rectangle 35"/>
            <p:cNvSpPr>
              <a:spLocks/>
            </p:cNvSpPr>
            <p:nvPr/>
          </p:nvSpPr>
          <p:spPr bwMode="auto">
            <a:xfrm>
              <a:off x="9978677" y="2942470"/>
              <a:ext cx="328914" cy="30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lIns="38100" tIns="38100" rIns="38100" bIns="38100"/>
            <a:lstStyle/>
            <a:p>
              <a:pPr algn="ctr"/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uda" panose="02000000000000000000" pitchFamily="2" charset="0"/>
                  <a:cs typeface="Clear Sans Light" panose="020B0303030202020304" pitchFamily="34" charset="0"/>
                  <a:sym typeface="Open Sans" charset="0"/>
                </a:rPr>
                <a:t>45%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974748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14462</TotalTime>
  <Words>33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Helvetica Light</vt:lpstr>
      <vt:lpstr>Lato Light</vt:lpstr>
      <vt:lpstr>Ruda</vt:lpstr>
      <vt:lpstr>Arial</vt:lpstr>
      <vt:lpstr>Calibri</vt:lpstr>
      <vt:lpstr>Calibri Light</vt:lpstr>
      <vt:lpstr>Office Theme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lihongyi@nutstore.net</cp:lastModifiedBy>
  <cp:revision>3366</cp:revision>
  <dcterms:created xsi:type="dcterms:W3CDTF">2014-12-23T09:42:55Z</dcterms:created>
  <dcterms:modified xsi:type="dcterms:W3CDTF">2018-12-21T10:15:46Z</dcterms:modified>
</cp:coreProperties>
</file>