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3"/>
  </p:notesMasterIdLst>
  <p:sldIdLst>
    <p:sldId id="319" r:id="rId2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7A68"/>
    <a:srgbClr val="0E6254"/>
    <a:srgbClr val="5AC8AD"/>
    <a:srgbClr val="28967B"/>
    <a:srgbClr val="409486"/>
    <a:srgbClr val="32BB99"/>
    <a:srgbClr val="189E79"/>
    <a:srgbClr val="63CF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6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fld id="{FDDFD52B-EA8C-431E-A4F0-37E758CCB8BB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fld id="{45E0B53C-16D9-49D8-BFDC-C10B08B0FD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0726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3556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B0BC4815-6B5C-417E-B552-0740A29A0BC9}" type="slidenum">
              <a:rPr lang="zh-CN" altLang="en-US" sz="1200">
                <a:latin typeface="等线" pitchFamily="2" charset="-122"/>
                <a:ea typeface="等线" pitchFamily="2" charset="-122"/>
              </a:rPr>
              <a:pPr algn="r" eaLnBrk="1" hangingPunct="1"/>
              <a:t>1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22314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34775058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45273104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16225610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60960782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37404497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8762282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65059955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03012864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0383470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32649965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6455428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ransition spd="slow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稻壳儿小白白(http://dwz.cn/Wu2UP)"/>
          <p:cNvSpPr>
            <a:spLocks/>
          </p:cNvSpPr>
          <p:nvPr/>
        </p:nvSpPr>
        <p:spPr bwMode="auto">
          <a:xfrm>
            <a:off x="792163" y="3370263"/>
            <a:ext cx="3484562" cy="1525587"/>
          </a:xfrm>
          <a:custGeom>
            <a:avLst/>
            <a:gdLst>
              <a:gd name="T0" fmla="*/ 0 w 1523036"/>
              <a:gd name="T1" fmla="*/ 1386393 h 1678756"/>
              <a:gd name="T2" fmla="*/ 4027793 w 1523036"/>
              <a:gd name="T3" fmla="*/ 28 h 1678756"/>
              <a:gd name="T4" fmla="*/ 7972348 w 1523036"/>
              <a:gd name="T5" fmla="*/ 1386393 h 1678756"/>
              <a:gd name="T6" fmla="*/ 0 w 1523036"/>
              <a:gd name="T7" fmla="*/ 1386393 h 167875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117A68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2531" name="稻壳儿小白白(http://dwz.cn/Wu2UP)"/>
          <p:cNvSpPr>
            <a:spLocks/>
          </p:cNvSpPr>
          <p:nvPr/>
        </p:nvSpPr>
        <p:spPr bwMode="auto">
          <a:xfrm>
            <a:off x="2208213" y="2465388"/>
            <a:ext cx="3484562" cy="2430462"/>
          </a:xfrm>
          <a:custGeom>
            <a:avLst/>
            <a:gdLst>
              <a:gd name="T0" fmla="*/ 0 w 1523036"/>
              <a:gd name="T1" fmla="*/ 3518764 h 1678756"/>
              <a:gd name="T2" fmla="*/ 4027793 w 1523036"/>
              <a:gd name="T3" fmla="*/ 71 h 1678756"/>
              <a:gd name="T4" fmla="*/ 7972348 w 1523036"/>
              <a:gd name="T5" fmla="*/ 3518764 h 1678756"/>
              <a:gd name="T6" fmla="*/ 0 w 1523036"/>
              <a:gd name="T7" fmla="*/ 3518764 h 167875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32BB99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2532" name="稻壳儿小白白(http://dwz.cn/Wu2UP)"/>
          <p:cNvSpPr>
            <a:spLocks/>
          </p:cNvSpPr>
          <p:nvPr/>
        </p:nvSpPr>
        <p:spPr bwMode="auto">
          <a:xfrm>
            <a:off x="3624263" y="2874963"/>
            <a:ext cx="3484562" cy="2020887"/>
          </a:xfrm>
          <a:custGeom>
            <a:avLst/>
            <a:gdLst>
              <a:gd name="T0" fmla="*/ 0 w 1523036"/>
              <a:gd name="T1" fmla="*/ 2432744 h 1678756"/>
              <a:gd name="T2" fmla="*/ 4027793 w 1523036"/>
              <a:gd name="T3" fmla="*/ 49 h 1678756"/>
              <a:gd name="T4" fmla="*/ 7972348 w 1523036"/>
              <a:gd name="T5" fmla="*/ 2432744 h 1678756"/>
              <a:gd name="T6" fmla="*/ 0 w 1523036"/>
              <a:gd name="T7" fmla="*/ 2432744 h 167875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117A68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2533" name="稻壳儿小白白(http://dwz.cn/Wu2UP)"/>
          <p:cNvSpPr>
            <a:spLocks/>
          </p:cNvSpPr>
          <p:nvPr/>
        </p:nvSpPr>
        <p:spPr bwMode="auto">
          <a:xfrm>
            <a:off x="5040313" y="3370263"/>
            <a:ext cx="3484562" cy="1525587"/>
          </a:xfrm>
          <a:custGeom>
            <a:avLst/>
            <a:gdLst>
              <a:gd name="T0" fmla="*/ 0 w 1523036"/>
              <a:gd name="T1" fmla="*/ 1386393 h 1678756"/>
              <a:gd name="T2" fmla="*/ 4027793 w 1523036"/>
              <a:gd name="T3" fmla="*/ 28 h 1678756"/>
              <a:gd name="T4" fmla="*/ 7972348 w 1523036"/>
              <a:gd name="T5" fmla="*/ 1386393 h 1678756"/>
              <a:gd name="T6" fmla="*/ 0 w 1523036"/>
              <a:gd name="T7" fmla="*/ 1386393 h 167875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32BB99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2534" name="稻壳儿小白白(http://dwz.cn/Wu2UP)"/>
          <p:cNvSpPr>
            <a:spLocks/>
          </p:cNvSpPr>
          <p:nvPr/>
        </p:nvSpPr>
        <p:spPr bwMode="auto">
          <a:xfrm>
            <a:off x="6456363" y="3068638"/>
            <a:ext cx="3484562" cy="1812925"/>
          </a:xfrm>
          <a:custGeom>
            <a:avLst/>
            <a:gdLst>
              <a:gd name="T0" fmla="*/ 0 w 1523036"/>
              <a:gd name="T1" fmla="*/ 1957817 h 1678756"/>
              <a:gd name="T2" fmla="*/ 4027793 w 1523036"/>
              <a:gd name="T3" fmla="*/ 40 h 1678756"/>
              <a:gd name="T4" fmla="*/ 7972348 w 1523036"/>
              <a:gd name="T5" fmla="*/ 1957817 h 1678756"/>
              <a:gd name="T6" fmla="*/ 0 w 1523036"/>
              <a:gd name="T7" fmla="*/ 1957817 h 167875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117A68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2535" name="稻壳儿小白白(http://dwz.cn/Wu2UP)"/>
          <p:cNvSpPr>
            <a:spLocks/>
          </p:cNvSpPr>
          <p:nvPr/>
        </p:nvSpPr>
        <p:spPr bwMode="auto">
          <a:xfrm>
            <a:off x="7870825" y="3225800"/>
            <a:ext cx="3486150" cy="1662113"/>
          </a:xfrm>
          <a:custGeom>
            <a:avLst/>
            <a:gdLst>
              <a:gd name="T0" fmla="*/ 0 w 1523036"/>
              <a:gd name="T1" fmla="*/ 1645635 h 1678756"/>
              <a:gd name="T2" fmla="*/ 4031464 w 1523036"/>
              <a:gd name="T3" fmla="*/ 34 h 1678756"/>
              <a:gd name="T4" fmla="*/ 7979616 w 1523036"/>
              <a:gd name="T5" fmla="*/ 1645635 h 1678756"/>
              <a:gd name="T6" fmla="*/ 0 w 1523036"/>
              <a:gd name="T7" fmla="*/ 1645635 h 167875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23036" h="1678756">
                <a:moveTo>
                  <a:pt x="0" y="1678756"/>
                </a:moveTo>
                <a:cubicBezTo>
                  <a:pt x="253839" y="1304712"/>
                  <a:pt x="634900" y="7652"/>
                  <a:pt x="769469" y="34"/>
                </a:cubicBezTo>
                <a:cubicBezTo>
                  <a:pt x="904038" y="-7584"/>
                  <a:pt x="1269197" y="1304712"/>
                  <a:pt x="1523036" y="1678756"/>
                </a:cubicBezTo>
                <a:lnTo>
                  <a:pt x="0" y="1678756"/>
                </a:lnTo>
                <a:close/>
              </a:path>
            </a:pathLst>
          </a:custGeom>
          <a:solidFill>
            <a:srgbClr val="32BB99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2536" name="稻壳儿小白白(http://dwz.cn/Wu2UP)"/>
          <p:cNvSpPr txBox="1">
            <a:spLocks noChangeArrowheads="1"/>
          </p:cNvSpPr>
          <p:nvPr/>
        </p:nvSpPr>
        <p:spPr bwMode="auto">
          <a:xfrm>
            <a:off x="2095500" y="2465388"/>
            <a:ext cx="82391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200">
                <a:sym typeface="Arial" panose="020B0604020202020204" pitchFamily="34" charset="0"/>
              </a:rPr>
              <a:t>1</a:t>
            </a:r>
            <a:r>
              <a:rPr lang="zh-CN" altLang="en-US" sz="3200">
                <a:sym typeface="Arial" panose="020B0604020202020204" pitchFamily="34" charset="0"/>
              </a:rPr>
              <a:t>月</a:t>
            </a:r>
          </a:p>
        </p:txBody>
      </p:sp>
      <p:sp>
        <p:nvSpPr>
          <p:cNvPr id="22537" name="稻壳儿小白白(http://dwz.cn/Wu2UP)"/>
          <p:cNvSpPr txBox="1">
            <a:spLocks noChangeArrowheads="1"/>
          </p:cNvSpPr>
          <p:nvPr/>
        </p:nvSpPr>
        <p:spPr bwMode="auto">
          <a:xfrm>
            <a:off x="1697038" y="3016250"/>
            <a:ext cx="16208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1200">
                <a:sym typeface="Arial" panose="020B0604020202020204" pitchFamily="34" charset="0"/>
              </a:rPr>
              <a:t>点击此处添加标题</a:t>
            </a:r>
          </a:p>
        </p:txBody>
      </p:sp>
      <p:sp>
        <p:nvSpPr>
          <p:cNvPr id="22538" name="稻壳儿小白白(http://dwz.cn/Wu2UP)"/>
          <p:cNvSpPr txBox="1">
            <a:spLocks noChangeArrowheads="1"/>
          </p:cNvSpPr>
          <p:nvPr/>
        </p:nvSpPr>
        <p:spPr bwMode="auto">
          <a:xfrm>
            <a:off x="681038" y="5632450"/>
            <a:ext cx="9902825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200">
                <a:solidFill>
                  <a:srgbClr val="445469"/>
                </a:solidFill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</a:t>
            </a:r>
            <a:endParaRPr lang="en-US" altLang="zh-CN" sz="1200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2539" name="稻壳儿小白白(http://dwz.cn/Wu2UP)"/>
          <p:cNvSpPr txBox="1">
            <a:spLocks noChangeArrowheads="1"/>
          </p:cNvSpPr>
          <p:nvPr/>
        </p:nvSpPr>
        <p:spPr bwMode="auto">
          <a:xfrm>
            <a:off x="681038" y="5305425"/>
            <a:ext cx="2151062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sym typeface="Arial" panose="020B0604020202020204" pitchFamily="34" charset="0"/>
              </a:rPr>
              <a:t>单击此处编辑标题</a:t>
            </a:r>
            <a:endParaRPr lang="en-US" altLang="zh-CN" sz="1600" b="1">
              <a:solidFill>
                <a:srgbClr val="445469"/>
              </a:solidFill>
              <a:sym typeface="Arial" panose="020B0604020202020204" pitchFamily="34" charset="0"/>
            </a:endParaRPr>
          </a:p>
        </p:txBody>
      </p:sp>
      <p:sp>
        <p:nvSpPr>
          <p:cNvPr id="22540" name="稻壳儿小白白(http://dwz.cn/Wu2UP)"/>
          <p:cNvSpPr txBox="1">
            <a:spLocks noChangeArrowheads="1"/>
          </p:cNvSpPr>
          <p:nvPr/>
        </p:nvSpPr>
        <p:spPr bwMode="auto">
          <a:xfrm>
            <a:off x="3590925" y="1519238"/>
            <a:ext cx="8223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200">
                <a:sym typeface="Arial" panose="020B0604020202020204" pitchFamily="34" charset="0"/>
              </a:rPr>
              <a:t>2</a:t>
            </a:r>
            <a:r>
              <a:rPr lang="zh-CN" altLang="en-US" sz="3200">
                <a:sym typeface="Arial" panose="020B0604020202020204" pitchFamily="34" charset="0"/>
              </a:rPr>
              <a:t>月</a:t>
            </a:r>
          </a:p>
        </p:txBody>
      </p:sp>
      <p:sp>
        <p:nvSpPr>
          <p:cNvPr id="22541" name="稻壳儿小白白(http://dwz.cn/Wu2UP)"/>
          <p:cNvSpPr txBox="1">
            <a:spLocks noChangeArrowheads="1"/>
          </p:cNvSpPr>
          <p:nvPr/>
        </p:nvSpPr>
        <p:spPr bwMode="auto">
          <a:xfrm>
            <a:off x="3192463" y="2070100"/>
            <a:ext cx="16192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1200">
                <a:sym typeface="Arial" panose="020B0604020202020204" pitchFamily="34" charset="0"/>
              </a:rPr>
              <a:t>点击此处添加标题</a:t>
            </a:r>
          </a:p>
        </p:txBody>
      </p:sp>
      <p:sp>
        <p:nvSpPr>
          <p:cNvPr id="22542" name="稻壳儿小白白(http://dwz.cn/Wu2UP)"/>
          <p:cNvSpPr txBox="1">
            <a:spLocks noChangeArrowheads="1"/>
          </p:cNvSpPr>
          <p:nvPr/>
        </p:nvSpPr>
        <p:spPr bwMode="auto">
          <a:xfrm>
            <a:off x="4989513" y="1984375"/>
            <a:ext cx="8223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200">
                <a:sym typeface="Arial" panose="020B0604020202020204" pitchFamily="34" charset="0"/>
              </a:rPr>
              <a:t>3</a:t>
            </a:r>
            <a:r>
              <a:rPr lang="zh-CN" altLang="en-US" sz="3200">
                <a:sym typeface="Arial" panose="020B0604020202020204" pitchFamily="34" charset="0"/>
              </a:rPr>
              <a:t>月</a:t>
            </a:r>
          </a:p>
        </p:txBody>
      </p:sp>
      <p:sp>
        <p:nvSpPr>
          <p:cNvPr id="22543" name="稻壳儿小白白(http://dwz.cn/Wu2UP)"/>
          <p:cNvSpPr txBox="1">
            <a:spLocks noChangeArrowheads="1"/>
          </p:cNvSpPr>
          <p:nvPr/>
        </p:nvSpPr>
        <p:spPr bwMode="auto">
          <a:xfrm>
            <a:off x="4619625" y="2487613"/>
            <a:ext cx="16192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1200">
                <a:sym typeface="Arial" panose="020B0604020202020204" pitchFamily="34" charset="0"/>
              </a:rPr>
              <a:t>点击此处添加标题</a:t>
            </a:r>
          </a:p>
        </p:txBody>
      </p:sp>
      <p:sp>
        <p:nvSpPr>
          <p:cNvPr id="22544" name="稻壳儿小白白(http://dwz.cn/Wu2UP)"/>
          <p:cNvSpPr txBox="1">
            <a:spLocks noChangeArrowheads="1"/>
          </p:cNvSpPr>
          <p:nvPr/>
        </p:nvSpPr>
        <p:spPr bwMode="auto">
          <a:xfrm>
            <a:off x="6219825" y="2492375"/>
            <a:ext cx="10731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200">
                <a:sym typeface="Arial" panose="020B0604020202020204" pitchFamily="34" charset="0"/>
              </a:rPr>
              <a:t>4</a:t>
            </a:r>
            <a:r>
              <a:rPr lang="zh-CN" altLang="en-US" sz="3200">
                <a:sym typeface="Arial" panose="020B0604020202020204" pitchFamily="34" charset="0"/>
              </a:rPr>
              <a:t>月</a:t>
            </a:r>
          </a:p>
        </p:txBody>
      </p:sp>
      <p:sp>
        <p:nvSpPr>
          <p:cNvPr id="22545" name="稻壳儿小白白(http://dwz.cn/Wu2UP)"/>
          <p:cNvSpPr txBox="1">
            <a:spLocks noChangeArrowheads="1"/>
          </p:cNvSpPr>
          <p:nvPr/>
        </p:nvSpPr>
        <p:spPr bwMode="auto">
          <a:xfrm>
            <a:off x="5978525" y="2995613"/>
            <a:ext cx="15557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1200">
                <a:sym typeface="Arial" panose="020B0604020202020204" pitchFamily="34" charset="0"/>
              </a:rPr>
              <a:t>点击此处添加标题</a:t>
            </a:r>
          </a:p>
        </p:txBody>
      </p:sp>
      <p:sp>
        <p:nvSpPr>
          <p:cNvPr id="22546" name="稻壳儿小白白(http://dwz.cn/Wu2UP)"/>
          <p:cNvSpPr txBox="1">
            <a:spLocks noChangeArrowheads="1"/>
          </p:cNvSpPr>
          <p:nvPr/>
        </p:nvSpPr>
        <p:spPr bwMode="auto">
          <a:xfrm>
            <a:off x="7842250" y="2190750"/>
            <a:ext cx="8223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200">
                <a:sym typeface="Arial" panose="020B0604020202020204" pitchFamily="34" charset="0"/>
              </a:rPr>
              <a:t>5</a:t>
            </a:r>
            <a:r>
              <a:rPr lang="zh-CN" altLang="en-US" sz="3200">
                <a:sym typeface="Arial" panose="020B0604020202020204" pitchFamily="34" charset="0"/>
              </a:rPr>
              <a:t>月</a:t>
            </a:r>
          </a:p>
        </p:txBody>
      </p:sp>
      <p:sp>
        <p:nvSpPr>
          <p:cNvPr id="22547" name="稻壳儿小白白(http://dwz.cn/Wu2UP)"/>
          <p:cNvSpPr txBox="1">
            <a:spLocks noChangeArrowheads="1"/>
          </p:cNvSpPr>
          <p:nvPr/>
        </p:nvSpPr>
        <p:spPr bwMode="auto">
          <a:xfrm>
            <a:off x="7443788" y="2697163"/>
            <a:ext cx="16192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1200">
                <a:sym typeface="Arial" panose="020B0604020202020204" pitchFamily="34" charset="0"/>
              </a:rPr>
              <a:t>点击此处添加标题</a:t>
            </a:r>
          </a:p>
        </p:txBody>
      </p:sp>
      <p:sp>
        <p:nvSpPr>
          <p:cNvPr id="22548" name="稻壳儿小白白(http://dwz.cn/Wu2UP)"/>
          <p:cNvSpPr txBox="1">
            <a:spLocks noChangeArrowheads="1"/>
          </p:cNvSpPr>
          <p:nvPr/>
        </p:nvSpPr>
        <p:spPr bwMode="auto">
          <a:xfrm>
            <a:off x="9267825" y="2312988"/>
            <a:ext cx="8223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200">
                <a:sym typeface="Arial" panose="020B0604020202020204" pitchFamily="34" charset="0"/>
              </a:rPr>
              <a:t>6</a:t>
            </a:r>
            <a:r>
              <a:rPr lang="zh-CN" altLang="en-US" sz="3200">
                <a:sym typeface="Arial" panose="020B0604020202020204" pitchFamily="34" charset="0"/>
              </a:rPr>
              <a:t>月</a:t>
            </a:r>
          </a:p>
        </p:txBody>
      </p:sp>
      <p:sp>
        <p:nvSpPr>
          <p:cNvPr id="22549" name="稻壳儿小白白(http://dwz.cn/Wu2UP)"/>
          <p:cNvSpPr txBox="1">
            <a:spLocks noChangeArrowheads="1"/>
          </p:cNvSpPr>
          <p:nvPr/>
        </p:nvSpPr>
        <p:spPr bwMode="auto">
          <a:xfrm>
            <a:off x="8867775" y="2819400"/>
            <a:ext cx="162083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1200">
                <a:sym typeface="Arial" panose="020B0604020202020204" pitchFamily="34" charset="0"/>
              </a:rPr>
              <a:t>点击此处添加标题</a:t>
            </a:r>
          </a:p>
        </p:txBody>
      </p:sp>
      <p:pic>
        <p:nvPicPr>
          <p:cNvPr id="22550" name="图片 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2" t="9293" r="6709" b="5219"/>
          <a:stretch>
            <a:fillRect/>
          </a:stretch>
        </p:blipFill>
        <p:spPr bwMode="auto">
          <a:xfrm>
            <a:off x="261938" y="160338"/>
            <a:ext cx="725487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51" name="文本框 39"/>
          <p:cNvSpPr txBox="1">
            <a:spLocks noChangeArrowheads="1"/>
          </p:cNvSpPr>
          <p:nvPr/>
        </p:nvSpPr>
        <p:spPr bwMode="auto">
          <a:xfrm>
            <a:off x="987425" y="266700"/>
            <a:ext cx="35405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117A68"/>
                </a:solidFill>
                <a:latin typeface="微软雅黑" panose="020B0503020204020204" pitchFamily="34" charset="-122"/>
              </a:rPr>
              <a:t>单击此处添加标题</a:t>
            </a:r>
          </a:p>
        </p:txBody>
      </p:sp>
      <p:sp>
        <p:nvSpPr>
          <p:cNvPr id="22552" name="文本框 46"/>
          <p:cNvSpPr txBox="1">
            <a:spLocks noChangeArrowheads="1"/>
          </p:cNvSpPr>
          <p:nvPr/>
        </p:nvSpPr>
        <p:spPr bwMode="auto">
          <a:xfrm>
            <a:off x="261938" y="177800"/>
            <a:ext cx="6270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</a:rPr>
              <a:t>1</a:t>
            </a:r>
            <a:endParaRPr lang="zh-CN" altLang="en-US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1_Office 主题">
  <a:themeElements>
    <a:clrScheme name="1_Office 主题 1">
      <a:dk1>
        <a:srgbClr val="445469"/>
      </a:dk1>
      <a:lt1>
        <a:srgbClr val="FFFFFF"/>
      </a:lt1>
      <a:dk2>
        <a:srgbClr val="445469"/>
      </a:dk2>
      <a:lt2>
        <a:srgbClr val="FFFFFF"/>
      </a:lt2>
      <a:accent1>
        <a:srgbClr val="E71F3C"/>
      </a:accent1>
      <a:accent2>
        <a:srgbClr val="FCC725"/>
      </a:accent2>
      <a:accent3>
        <a:srgbClr val="FFFFFF"/>
      </a:accent3>
      <a:accent4>
        <a:srgbClr val="394659"/>
      </a:accent4>
      <a:accent5>
        <a:srgbClr val="F1ABAF"/>
      </a:accent5>
      <a:accent6>
        <a:srgbClr val="E4B420"/>
      </a:accent6>
      <a:hlink>
        <a:srgbClr val="F33B48"/>
      </a:hlink>
      <a:folHlink>
        <a:srgbClr val="FFC000"/>
      </a:folHlink>
    </a:clrScheme>
    <a:fontScheme name="1_Office 主题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微软雅黑" pitchFamily="34" charset="-122"/>
          </a:defRPr>
        </a:defPPr>
      </a:lstStyle>
    </a:lnDef>
  </a:objectDefaults>
  <a:extraClrSchemeLst>
    <a:extraClrScheme>
      <a:clrScheme name="1_Office 主题 1">
        <a:dk1>
          <a:srgbClr val="445469"/>
        </a:dk1>
        <a:lt1>
          <a:srgbClr val="FFFFFF"/>
        </a:lt1>
        <a:dk2>
          <a:srgbClr val="445469"/>
        </a:dk2>
        <a:lt2>
          <a:srgbClr val="FFFFFF"/>
        </a:lt2>
        <a:accent1>
          <a:srgbClr val="E71F3C"/>
        </a:accent1>
        <a:accent2>
          <a:srgbClr val="FCC725"/>
        </a:accent2>
        <a:accent3>
          <a:srgbClr val="FFFFFF"/>
        </a:accent3>
        <a:accent4>
          <a:srgbClr val="394659"/>
        </a:accent4>
        <a:accent5>
          <a:srgbClr val="F1ABAF"/>
        </a:accent5>
        <a:accent6>
          <a:srgbClr val="E4B420"/>
        </a:accent6>
        <a:hlink>
          <a:srgbClr val="F33B48"/>
        </a:hlink>
        <a:folHlink>
          <a:srgbClr val="FFC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Pages>0</Pages>
  <Words>83</Words>
  <Characters>0</Characters>
  <Application>Microsoft Office PowerPoint</Application>
  <DocSecurity>0</DocSecurity>
  <PresentationFormat>宽屏</PresentationFormat>
  <Lines>0</Lines>
  <Paragraphs>17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微软雅黑</vt:lpstr>
      <vt:lpstr>Arial</vt:lpstr>
      <vt:lpstr>Impact</vt:lpstr>
      <vt:lpstr>1_Office 主题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lihongyi@nutstore.net</cp:lastModifiedBy>
  <cp:revision>514</cp:revision>
  <dcterms:created xsi:type="dcterms:W3CDTF">2015-07-10T05:07:58Z</dcterms:created>
  <dcterms:modified xsi:type="dcterms:W3CDTF">2018-12-21T10:14:56Z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2052-9.1.0.5184</vt:lpwstr>
  </property>
</Properties>
</file>