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185"/>
    <a:srgbClr val="F49D15"/>
    <a:srgbClr val="9BBC57"/>
    <a:srgbClr val="297F9D"/>
    <a:srgbClr val="44546A"/>
    <a:srgbClr val="C0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6691811919483095E-2"/>
          <c:y val="4.8672566371681415E-2"/>
          <c:w val="0.9833081880805169"/>
          <c:h val="0.77477144449864122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BACC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44546A"/>
              </a:solidFill>
            </c:spPr>
            <c:extLst>
              <c:ext xmlns:c16="http://schemas.microsoft.com/office/drawing/2014/chart" uri="{C3380CC4-5D6E-409C-BE32-E72D297353CC}">
                <c16:uniqueId val="{00000001-401F-44EB-B1AC-7E0423ADCBAB}"/>
              </c:ext>
            </c:extLst>
          </c:dPt>
          <c:dPt>
            <c:idx val="1"/>
            <c:invertIfNegative val="0"/>
            <c:bubble3D val="0"/>
            <c:spPr>
              <a:solidFill>
                <a:srgbClr val="297F9D"/>
              </a:solidFill>
            </c:spPr>
            <c:extLst>
              <c:ext xmlns:c16="http://schemas.microsoft.com/office/drawing/2014/chart" uri="{C3380CC4-5D6E-409C-BE32-E72D297353CC}">
                <c16:uniqueId val="{00000003-401F-44EB-B1AC-7E0423ADCBAB}"/>
              </c:ext>
            </c:extLst>
          </c:dPt>
          <c:dPt>
            <c:idx val="2"/>
            <c:invertIfNegative val="0"/>
            <c:bubble3D val="0"/>
            <c:spPr>
              <a:solidFill>
                <a:srgbClr val="15A185"/>
              </a:solidFill>
            </c:spPr>
            <c:extLst>
              <c:ext xmlns:c16="http://schemas.microsoft.com/office/drawing/2014/chart" uri="{C3380CC4-5D6E-409C-BE32-E72D297353CC}">
                <c16:uniqueId val="{00000005-401F-44EB-B1AC-7E0423ADCBAB}"/>
              </c:ext>
            </c:extLst>
          </c:dPt>
          <c:dPt>
            <c:idx val="3"/>
            <c:invertIfNegative val="0"/>
            <c:bubble3D val="0"/>
            <c:spPr>
              <a:solidFill>
                <a:srgbClr val="9BBC57"/>
              </a:solidFill>
            </c:spPr>
            <c:extLst>
              <c:ext xmlns:c16="http://schemas.microsoft.com/office/drawing/2014/chart" uri="{C3380CC4-5D6E-409C-BE32-E72D297353CC}">
                <c16:uniqueId val="{00000007-401F-44EB-B1AC-7E0423ADCBAB}"/>
              </c:ext>
            </c:extLst>
          </c:dPt>
          <c:dPt>
            <c:idx val="4"/>
            <c:invertIfNegative val="0"/>
            <c:bubble3D val="0"/>
            <c:spPr>
              <a:solidFill>
                <a:srgbClr val="F49D15"/>
              </a:solidFill>
            </c:spPr>
            <c:extLst>
              <c:ext xmlns:c16="http://schemas.microsoft.com/office/drawing/2014/chart" uri="{C3380CC4-5D6E-409C-BE32-E72D297353CC}">
                <c16:uniqueId val="{00000009-401F-44EB-B1AC-7E0423ADCBAB}"/>
              </c:ext>
            </c:extLst>
          </c:dPt>
          <c:dPt>
            <c:idx val="5"/>
            <c:invertIfNegative val="0"/>
            <c:bubble3D val="0"/>
            <c:spPr>
              <a:solidFill>
                <a:srgbClr val="C0392B"/>
              </a:solidFill>
            </c:spPr>
            <c:extLst>
              <c:ext xmlns:c16="http://schemas.microsoft.com/office/drawing/2014/chart" uri="{C3380CC4-5D6E-409C-BE32-E72D297353CC}">
                <c16:uniqueId val="{0000000B-401F-44EB-B1AC-7E0423ADCBAB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01F-44EB-B1AC-7E0423ADC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195316032"/>
        <c:axId val="195316592"/>
        <c:axId val="0"/>
      </c:bar3DChart>
      <c:catAx>
        <c:axId val="195316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pPr>
            <a:endParaRPr lang="zh-CN"/>
          </a:p>
        </c:txPr>
        <c:crossAx val="195316592"/>
        <c:crosses val="autoZero"/>
        <c:auto val="1"/>
        <c:lblAlgn val="ctr"/>
        <c:lblOffset val="100"/>
        <c:noMultiLvlLbl val="0"/>
      </c:catAx>
      <c:valAx>
        <c:axId val="195316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5316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CF6C1-053A-4A8D-A567-B5559A9E370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5147B-3505-4964-B01F-44860F6E4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32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6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29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62431157"/>
              </p:ext>
            </p:extLst>
          </p:nvPr>
        </p:nvGraphicFramePr>
        <p:xfrm>
          <a:off x="304800" y="2035059"/>
          <a:ext cx="11480800" cy="382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9752266" y="1527060"/>
            <a:ext cx="685312" cy="683977"/>
            <a:chOff x="9752266" y="1527060"/>
            <a:chExt cx="685312" cy="683977"/>
          </a:xfrm>
        </p:grpSpPr>
        <p:sp>
          <p:nvSpPr>
            <p:cNvPr id="5" name="Oval 4"/>
            <p:cNvSpPr/>
            <p:nvPr/>
          </p:nvSpPr>
          <p:spPr>
            <a:xfrm>
              <a:off x="9753601" y="1527060"/>
              <a:ext cx="683977" cy="683977"/>
            </a:xfrm>
            <a:prstGeom prst="ellipse">
              <a:avLst/>
            </a:prstGeom>
            <a:solidFill>
              <a:srgbClr val="C0392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9752266" y="1670304"/>
              <a:ext cx="64729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960" tIns="30480" rIns="60960" bIns="30480">
              <a:spAutoFit/>
            </a:bodyPr>
            <a:lstStyle/>
            <a:p>
              <a:pPr algn="ctr" defTabSz="1450940"/>
              <a:r>
                <a:rPr lang="en-CA" sz="2400" spc="-20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80%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53889" y="1933460"/>
            <a:ext cx="685312" cy="683977"/>
            <a:chOff x="8153889" y="1933460"/>
            <a:chExt cx="685312" cy="683977"/>
          </a:xfrm>
        </p:grpSpPr>
        <p:sp>
          <p:nvSpPr>
            <p:cNvPr id="7" name="Oval 6"/>
            <p:cNvSpPr/>
            <p:nvPr/>
          </p:nvSpPr>
          <p:spPr>
            <a:xfrm>
              <a:off x="8155224" y="1933460"/>
              <a:ext cx="683977" cy="683977"/>
            </a:xfrm>
            <a:prstGeom prst="ellipse">
              <a:avLst/>
            </a:prstGeom>
            <a:solidFill>
              <a:srgbClr val="F49D1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153889" y="2076704"/>
              <a:ext cx="64729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960" tIns="30480" rIns="60960" bIns="30480">
              <a:spAutoFit/>
            </a:bodyPr>
            <a:lstStyle/>
            <a:p>
              <a:pPr algn="ctr" defTabSz="1450940"/>
              <a:r>
                <a:rPr lang="en-CA" sz="2400" spc="-20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52%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28289" y="2136660"/>
            <a:ext cx="685312" cy="683977"/>
            <a:chOff x="6528289" y="2136660"/>
            <a:chExt cx="685312" cy="683977"/>
          </a:xfrm>
        </p:grpSpPr>
        <p:sp>
          <p:nvSpPr>
            <p:cNvPr id="9" name="Oval 8"/>
            <p:cNvSpPr/>
            <p:nvPr/>
          </p:nvSpPr>
          <p:spPr>
            <a:xfrm>
              <a:off x="6529624" y="2136660"/>
              <a:ext cx="683977" cy="683977"/>
            </a:xfrm>
            <a:prstGeom prst="ellipse">
              <a:avLst/>
            </a:prstGeom>
            <a:solidFill>
              <a:srgbClr val="9BBC5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528289" y="2279904"/>
              <a:ext cx="64729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960" tIns="30480" rIns="60960" bIns="30480">
              <a:spAutoFit/>
            </a:bodyPr>
            <a:lstStyle/>
            <a:p>
              <a:pPr algn="ctr" defTabSz="1450940"/>
              <a:r>
                <a:rPr lang="en-CA" sz="2400" spc="-20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50%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77066" y="2570282"/>
            <a:ext cx="685312" cy="683977"/>
            <a:chOff x="4977066" y="2570282"/>
            <a:chExt cx="685312" cy="683977"/>
          </a:xfrm>
        </p:grpSpPr>
        <p:sp>
          <p:nvSpPr>
            <p:cNvPr id="11" name="Oval 10"/>
            <p:cNvSpPr/>
            <p:nvPr/>
          </p:nvSpPr>
          <p:spPr>
            <a:xfrm>
              <a:off x="4978401" y="2570282"/>
              <a:ext cx="683977" cy="683977"/>
            </a:xfrm>
            <a:prstGeom prst="ellipse">
              <a:avLst/>
            </a:prstGeom>
            <a:solidFill>
              <a:srgbClr val="15A18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4977066" y="2713527"/>
              <a:ext cx="64729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960" tIns="30480" rIns="60960" bIns="30480">
              <a:spAutoFit/>
            </a:bodyPr>
            <a:lstStyle/>
            <a:p>
              <a:pPr algn="ctr" defTabSz="1450940"/>
              <a:r>
                <a:rPr lang="en-CA" sz="2400" spc="-20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38%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53066" y="3051060"/>
            <a:ext cx="685312" cy="683977"/>
            <a:chOff x="3453066" y="3051060"/>
            <a:chExt cx="685312" cy="683977"/>
          </a:xfrm>
        </p:grpSpPr>
        <p:sp>
          <p:nvSpPr>
            <p:cNvPr id="13" name="Oval 12"/>
            <p:cNvSpPr/>
            <p:nvPr/>
          </p:nvSpPr>
          <p:spPr>
            <a:xfrm>
              <a:off x="3454401" y="3051060"/>
              <a:ext cx="683977" cy="683977"/>
            </a:xfrm>
            <a:prstGeom prst="ellipse">
              <a:avLst/>
            </a:prstGeom>
            <a:solidFill>
              <a:srgbClr val="297F9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453066" y="3194304"/>
              <a:ext cx="64729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960" tIns="30480" rIns="60960" bIns="30480">
              <a:spAutoFit/>
            </a:bodyPr>
            <a:lstStyle/>
            <a:p>
              <a:pPr algn="ctr" defTabSz="1450940"/>
              <a:r>
                <a:rPr lang="en-CA" sz="2400" spc="-20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20%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54689" y="2238260"/>
            <a:ext cx="685312" cy="683977"/>
            <a:chOff x="1854689" y="2238260"/>
            <a:chExt cx="685312" cy="683977"/>
          </a:xfrm>
        </p:grpSpPr>
        <p:sp>
          <p:nvSpPr>
            <p:cNvPr id="15" name="Oval 14"/>
            <p:cNvSpPr/>
            <p:nvPr/>
          </p:nvSpPr>
          <p:spPr>
            <a:xfrm>
              <a:off x="1856024" y="2238260"/>
              <a:ext cx="683977" cy="683977"/>
            </a:xfrm>
            <a:prstGeom prst="ellipse">
              <a:avLst/>
            </a:prstGeom>
            <a:solidFill>
              <a:srgbClr val="44546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1854689" y="2381504"/>
              <a:ext cx="64729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960" tIns="30480" rIns="60960" bIns="30480">
              <a:spAutoFit/>
            </a:bodyPr>
            <a:lstStyle/>
            <a:p>
              <a:pPr algn="ctr" defTabSz="1450940"/>
              <a:r>
                <a:rPr lang="en-CA" sz="2400" spc="-200" dirty="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50%</a:t>
              </a:r>
            </a:p>
          </p:txBody>
        </p:sp>
      </p:grpSp>
      <p:cxnSp>
        <p:nvCxnSpPr>
          <p:cNvPr id="18" name="Straight Connector 17"/>
          <p:cNvCxnSpPr>
            <a:stCxn id="15" idx="5"/>
            <a:endCxn id="14" idx="1"/>
          </p:cNvCxnSpPr>
          <p:nvPr/>
        </p:nvCxnSpPr>
        <p:spPr>
          <a:xfrm>
            <a:off x="2439835" y="2822071"/>
            <a:ext cx="1013231" cy="58767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1"/>
          </p:cNvCxnSpPr>
          <p:nvPr/>
        </p:nvCxnSpPr>
        <p:spPr>
          <a:xfrm flipV="1">
            <a:off x="4138378" y="2928971"/>
            <a:ext cx="838688" cy="4640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1"/>
          </p:cNvCxnSpPr>
          <p:nvPr/>
        </p:nvCxnSpPr>
        <p:spPr>
          <a:xfrm flipV="1">
            <a:off x="5662377" y="2495348"/>
            <a:ext cx="865912" cy="32672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8" idx="1"/>
          </p:cNvCxnSpPr>
          <p:nvPr/>
        </p:nvCxnSpPr>
        <p:spPr>
          <a:xfrm flipV="1">
            <a:off x="7213601" y="2292148"/>
            <a:ext cx="940288" cy="8935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6" idx="1"/>
          </p:cNvCxnSpPr>
          <p:nvPr/>
        </p:nvCxnSpPr>
        <p:spPr>
          <a:xfrm flipV="1">
            <a:off x="8839200" y="1885748"/>
            <a:ext cx="913066" cy="32528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3676142" y="456129"/>
            <a:ext cx="4884286" cy="71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algn="ctr" defTabSz="1450940"/>
            <a:r>
              <a:rPr lang="en-CA" sz="4267" b="1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Profit Performance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55259" y="1112718"/>
            <a:ext cx="1072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algn="ctr" defTabSz="1450940"/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Nullam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eu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magna, sit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consequat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risus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Etiam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faucibus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tortor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vehicula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suscipit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812800" y="5963975"/>
            <a:ext cx="10464800" cy="51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algn="ctr" defTabSz="1450940"/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Lorem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ipsum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dolor sit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amet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consectetur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adipiscing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elit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Sed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et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consectetur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lacus.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Sed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sit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amet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nulla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vel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dolor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gravida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bibendum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Nunc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odio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massa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sodales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et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consectetur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a,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iaculis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eget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sapien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Mauris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dignissim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arcu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id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faucibus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laoreet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17674" y="5754665"/>
            <a:ext cx="10902149" cy="152400"/>
            <a:chOff x="617674" y="5754665"/>
            <a:chExt cx="10902149" cy="1524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17674" y="5830865"/>
              <a:ext cx="1090214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524204" y="5754665"/>
              <a:ext cx="152400" cy="152400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713741" y="5754665"/>
              <a:ext cx="152400" cy="152400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898977" y="5754665"/>
              <a:ext cx="152400" cy="152400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086120" y="5754665"/>
              <a:ext cx="152400" cy="152400"/>
            </a:xfrm>
            <a:prstGeom prst="ellipse">
              <a:avLst/>
            </a:prstGeom>
            <a:solidFill>
              <a:srgbClr val="9BB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275657" y="5754665"/>
              <a:ext cx="152400" cy="152400"/>
            </a:xfrm>
            <a:prstGeom prst="ellipse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460893" y="5754665"/>
              <a:ext cx="152400" cy="152400"/>
            </a:xfrm>
            <a:prstGeom prst="ellipse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194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27" grpId="0"/>
      <p:bldP spid="23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83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Open Sans Light</vt:lpstr>
      <vt:lpstr>Arial</vt:lpstr>
      <vt:lpstr>Calibri</vt:lpstr>
      <vt:lpstr>Calibri Light</vt:lpstr>
      <vt:lpstr>Open Sans</vt:lpstr>
      <vt:lpstr>Office Theme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http://www.ypppt.com/http://www.ypppt.com/</cp:keywords>
  <dc:description>http://www.ypppt.com/</dc:description>
  <cp:lastModifiedBy>lihongyi@nutstore.net</cp:lastModifiedBy>
  <cp:revision>254</cp:revision>
  <dcterms:created xsi:type="dcterms:W3CDTF">2015-01-27T01:18:32Z</dcterms:created>
  <dcterms:modified xsi:type="dcterms:W3CDTF">2018-12-21T10:11:42Z</dcterms:modified>
</cp:coreProperties>
</file>