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34154"/>
    <a:srgbClr val="EE9065"/>
    <a:srgbClr val="4BB0D0"/>
    <a:srgbClr val="A6BABA"/>
    <a:srgbClr val="0000FF"/>
    <a:srgbClr val="5B9BD5"/>
    <a:srgbClr val="F2F2F2"/>
    <a:srgbClr val="00A0E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2" autoAdjust="0"/>
    <p:restoredTop sz="91187" autoAdjust="0"/>
  </p:normalViewPr>
  <p:slideViewPr>
    <p:cSldViewPr snapToGrid="0">
      <p:cViewPr varScale="1">
        <p:scale>
          <a:sx n="108" d="100"/>
          <a:sy n="108" d="100"/>
        </p:scale>
        <p:origin x="13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rgbClr val="4BB0D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A8F-49E3-856A-3B0B2807E3E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rgbClr val="EE9065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A8F-49E3-856A-3B0B2807E3E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rgbClr val="A6BABA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A8F-49E3-856A-3B0B2807E3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30"/>
        <c:axId val="194190048"/>
        <c:axId val="194190608"/>
      </c:barChart>
      <c:catAx>
        <c:axId val="194190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94190608"/>
        <c:crosses val="autoZero"/>
        <c:auto val="1"/>
        <c:lblAlgn val="ctr"/>
        <c:lblOffset val="100"/>
        <c:noMultiLvlLbl val="0"/>
      </c:catAx>
      <c:valAx>
        <c:axId val="194190608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4190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9C9250-8DBB-4F6D-AB80-1B2DAAD085D2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4DA8B2-B418-4AE7-AB1E-3DAF9123DF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90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5900" y="0"/>
            <a:ext cx="10515600" cy="1325563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7388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E3841-9827-43A5-8CBC-BC734C153C8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DA457-E89F-46B4-AEAB-6C87385F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117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7E3841-9827-43A5-8CBC-BC734C153C85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DA457-E89F-46B4-AEAB-6C87385F89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15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内容描述</a:t>
            </a:r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3054437344"/>
              </p:ext>
            </p:extLst>
          </p:nvPr>
        </p:nvGraphicFramePr>
        <p:xfrm>
          <a:off x="393322" y="1923154"/>
          <a:ext cx="7167538" cy="4772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1" name="组合 10"/>
          <p:cNvGrpSpPr/>
          <p:nvPr/>
        </p:nvGrpSpPr>
        <p:grpSpPr>
          <a:xfrm>
            <a:off x="7902055" y="1774209"/>
            <a:ext cx="3877985" cy="1334725"/>
            <a:chOff x="7983943" y="1992577"/>
            <a:chExt cx="3877985" cy="1334725"/>
          </a:xfrm>
        </p:grpSpPr>
        <p:sp>
          <p:nvSpPr>
            <p:cNvPr id="6" name="文本框 5"/>
            <p:cNvSpPr txBox="1"/>
            <p:nvPr/>
          </p:nvSpPr>
          <p:spPr>
            <a:xfrm>
              <a:off x="7983943" y="1992577"/>
              <a:ext cx="2306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4BB0D0"/>
                  </a:solidFill>
                </a:rPr>
                <a:t>01</a:t>
              </a:r>
              <a:r>
                <a:rPr lang="en-US" altLang="zh-CN" sz="2400" b="1" dirty="0">
                  <a:solidFill>
                    <a:srgbClr val="4BB0D0"/>
                  </a:solidFill>
                </a:rPr>
                <a:t>  </a:t>
              </a:r>
              <a:r>
                <a:rPr lang="zh-CN" altLang="en-US" sz="2400" b="1" dirty="0">
                  <a:solidFill>
                    <a:srgbClr val="4BB0D0"/>
                  </a:solidFill>
                </a:rPr>
                <a:t>内容说明</a:t>
              </a:r>
            </a:p>
          </p:txBody>
        </p:sp>
        <p:sp>
          <p:nvSpPr>
            <p:cNvPr id="7" name="矩形 6"/>
            <p:cNvSpPr/>
            <p:nvPr/>
          </p:nvSpPr>
          <p:spPr>
            <a:xfrm>
              <a:off x="7983943" y="2454242"/>
              <a:ext cx="3877985" cy="873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内容说明内容说明内容说明内容说明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内容说明内容说明内容说明内容说明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>
            <a:off x="7751927" y="3314941"/>
            <a:ext cx="42990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7902055" y="3520948"/>
            <a:ext cx="3877985" cy="1334725"/>
            <a:chOff x="7983943" y="4076199"/>
            <a:chExt cx="3877985" cy="1334725"/>
          </a:xfrm>
        </p:grpSpPr>
        <p:sp>
          <p:nvSpPr>
            <p:cNvPr id="9" name="文本框 8"/>
            <p:cNvSpPr txBox="1"/>
            <p:nvPr/>
          </p:nvSpPr>
          <p:spPr>
            <a:xfrm>
              <a:off x="7983943" y="4076199"/>
              <a:ext cx="2306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EE9065"/>
                  </a:solidFill>
                </a:rPr>
                <a:t>02</a:t>
              </a:r>
              <a:r>
                <a:rPr lang="en-US" altLang="zh-CN" sz="2400" b="1" dirty="0">
                  <a:solidFill>
                    <a:srgbClr val="EE9065"/>
                  </a:solidFill>
                </a:rPr>
                <a:t>  </a:t>
              </a:r>
              <a:r>
                <a:rPr lang="zh-CN" altLang="en-US" sz="2400" b="1" dirty="0">
                  <a:solidFill>
                    <a:srgbClr val="EE9065"/>
                  </a:solidFill>
                </a:rPr>
                <a:t>内容说明</a:t>
              </a:r>
            </a:p>
          </p:txBody>
        </p:sp>
        <p:sp>
          <p:nvSpPr>
            <p:cNvPr id="10" name="矩形 9"/>
            <p:cNvSpPr/>
            <p:nvPr/>
          </p:nvSpPr>
          <p:spPr>
            <a:xfrm>
              <a:off x="7983943" y="4537864"/>
              <a:ext cx="3877985" cy="873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内容说明内容说明内容说明内容说明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内容说明内容说明内容说明内容说明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751927" y="5061680"/>
            <a:ext cx="4299044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组合 13"/>
          <p:cNvGrpSpPr/>
          <p:nvPr/>
        </p:nvGrpSpPr>
        <p:grpSpPr>
          <a:xfrm>
            <a:off x="7902055" y="5267689"/>
            <a:ext cx="3877985" cy="1334725"/>
            <a:chOff x="7983943" y="4076199"/>
            <a:chExt cx="3877985" cy="1334725"/>
          </a:xfrm>
        </p:grpSpPr>
        <p:sp>
          <p:nvSpPr>
            <p:cNvPr id="15" name="文本框 14"/>
            <p:cNvSpPr txBox="1"/>
            <p:nvPr/>
          </p:nvSpPr>
          <p:spPr>
            <a:xfrm>
              <a:off x="7983943" y="4076199"/>
              <a:ext cx="230647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A6BABA"/>
                  </a:solidFill>
                </a:rPr>
                <a:t>03</a:t>
              </a:r>
              <a:r>
                <a:rPr lang="en-US" altLang="zh-CN" sz="2400" b="1" dirty="0">
                  <a:solidFill>
                    <a:srgbClr val="A6BABA"/>
                  </a:solidFill>
                </a:rPr>
                <a:t>  </a:t>
              </a:r>
              <a:r>
                <a:rPr lang="zh-CN" altLang="en-US" sz="2400" b="1" dirty="0">
                  <a:solidFill>
                    <a:srgbClr val="A6BABA"/>
                  </a:solidFill>
                </a:rPr>
                <a:t>内容说明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7983943" y="4537864"/>
              <a:ext cx="3877985" cy="873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内容说明内容说明内容说明内容说明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内容说明内容说明内容说明内容说明</a:t>
              </a:r>
              <a:endParaRPr lang="en-US" altLang="zh-CN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2137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常用1">
      <a:majorFont>
        <a:latin typeface="Impact"/>
        <a:ea typeface="华康俪金黑W8"/>
        <a:cs typeface=""/>
      </a:majorFont>
      <a:minorFont>
        <a:latin typeface="Impact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1549</TotalTime>
  <Words>59</Words>
  <Application>Microsoft Office PowerPoint</Application>
  <PresentationFormat>宽屏</PresentationFormat>
  <Paragraphs>10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Impact</vt:lpstr>
      <vt:lpstr>Office 主题</vt:lpstr>
      <vt:lpstr>内容描述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内容描述</dc:title>
  <dc:creator>优品PPT</dc:creator>
  <cp:keywords>http:/www.ypppt.com</cp:keywords>
  <dc:description>http://www.ypppt.com/</dc:description>
  <cp:lastModifiedBy>lihongyi@nutstore.net</cp:lastModifiedBy>
  <cp:revision>119</cp:revision>
  <dcterms:created xsi:type="dcterms:W3CDTF">2014-06-28T22:07:25Z</dcterms:created>
  <dcterms:modified xsi:type="dcterms:W3CDTF">2018-12-21T10:10:26Z</dcterms:modified>
</cp:coreProperties>
</file>