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4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2" d="100"/>
          <a:sy n="142" d="100"/>
        </p:scale>
        <p:origin x="2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E7FB7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3-4FF0-8CF9-D4D0D55BF2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5C1A4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63-4FF0-8CF9-D4D0D55BF2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2685A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63-4FF0-8CF9-D4D0D55BF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6929528"/>
        <c:axId val="406929912"/>
      </c:barChart>
      <c:catAx>
        <c:axId val="406929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6929912"/>
        <c:crosses val="autoZero"/>
        <c:auto val="1"/>
        <c:lblAlgn val="ctr"/>
        <c:lblOffset val="100"/>
        <c:noMultiLvlLbl val="0"/>
      </c:catAx>
      <c:valAx>
        <c:axId val="40692991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406929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bg1">
              <a:lumMod val="50000"/>
            </a:schemeClr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314337" y="361950"/>
            <a:ext cx="243913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Tax Increasing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92813422"/>
              </p:ext>
            </p:extLst>
          </p:nvPr>
        </p:nvGraphicFramePr>
        <p:xfrm>
          <a:off x="381000" y="1581150"/>
          <a:ext cx="4724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6444043" y="1809750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Measurement</a:t>
            </a:r>
            <a:endParaRPr lang="en-US" sz="1050">
              <a:solidFill>
                <a:srgbClr val="0E7FB7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44043" y="2833866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Profit</a:t>
            </a:r>
            <a:endParaRPr lang="en-US" sz="105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4043" y="3714750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2685A"/>
                </a:solidFill>
                <a:ea typeface="Open Sans" pitchFamily="34" charset="0"/>
                <a:cs typeface="Open Sans" pitchFamily="34" charset="0"/>
              </a:rPr>
              <a:t>Cost</a:t>
            </a:r>
            <a:endParaRPr lang="en-US" sz="1050">
              <a:solidFill>
                <a:srgbClr val="F2685A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47957" y="1809750"/>
            <a:ext cx="652843" cy="630942"/>
          </a:xfrm>
          <a:prstGeom prst="round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747957" y="2800350"/>
            <a:ext cx="652843" cy="630942"/>
          </a:xfrm>
          <a:prstGeom prst="round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47957" y="3736092"/>
            <a:ext cx="652843" cy="630942"/>
          </a:xfrm>
          <a:prstGeom prst="round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952070" y="2918028"/>
            <a:ext cx="244616" cy="369318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58"/>
          <p:cNvSpPr>
            <a:spLocks/>
          </p:cNvSpPr>
          <p:nvPr/>
        </p:nvSpPr>
        <p:spPr bwMode="auto">
          <a:xfrm>
            <a:off x="5905228" y="3876225"/>
            <a:ext cx="338300" cy="350675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59"/>
          <p:cNvSpPr>
            <a:spLocks noEditPoints="1"/>
          </p:cNvSpPr>
          <p:nvPr/>
        </p:nvSpPr>
        <p:spPr bwMode="auto">
          <a:xfrm>
            <a:off x="5927912" y="1928797"/>
            <a:ext cx="292933" cy="392847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682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2" grpId="0">
        <p:bldAsOne/>
      </p:bldGraphic>
      <p:bldP spid="15" grpId="0"/>
      <p:bldP spid="16" grpId="0"/>
      <p:bldP spid="18" grpId="0"/>
      <p:bldP spid="19" grpId="0" animBg="1"/>
      <p:bldP spid="20" grpId="0" animBg="1"/>
      <p:bldP spid="22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74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lihongyi@nutstore.net</cp:lastModifiedBy>
  <cp:revision>558</cp:revision>
  <dcterms:created xsi:type="dcterms:W3CDTF">2014-03-20T10:23:30Z</dcterms:created>
  <dcterms:modified xsi:type="dcterms:W3CDTF">2018-12-21T10:13:27Z</dcterms:modified>
</cp:coreProperties>
</file>