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6" r:id="rId2"/>
  </p:sldIdLst>
  <p:sldSz cx="12192000" cy="6858000"/>
  <p:notesSz cx="6858000" cy="9144000"/>
  <p:defaultTextStyle>
    <a:defPPr>
      <a:defRPr lang="zh-CN"/>
    </a:defPPr>
    <a:lvl1pPr marL="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F5597"/>
    <a:srgbClr val="A2A2A2"/>
    <a:srgbClr val="EBE9DC"/>
    <a:srgbClr val="540000"/>
    <a:srgbClr val="AD1C21"/>
    <a:srgbClr val="7B1216"/>
    <a:srgbClr val="BAB7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8" y="3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Sheet1!$B$4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rgbClr val="4472C4"/>
            </a:solidFill>
            <a:ln>
              <a:noFill/>
            </a:ln>
            <a:effectLst/>
          </c:spPr>
          <c:invertIfNegative val="0"/>
          <c:cat>
            <c:strRef>
              <c:f>Sheet1!$A$5:$A$8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Sheet1!$B$5:$B$8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F2C-482A-8510-88C091E74A1C}"/>
            </c:ext>
          </c:extLst>
        </c:ser>
        <c:ser>
          <c:idx val="1"/>
          <c:order val="1"/>
          <c:tx>
            <c:strRef>
              <c:f>Sheet1!$C$4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5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Sheet1!$A$5:$A$8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Sheet1!$C$5:$C$8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F2C-482A-8510-88C091E74A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3971232"/>
        <c:axId val="243970840"/>
      </c:barChart>
      <c:catAx>
        <c:axId val="2439712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3970840"/>
        <c:crosses val="autoZero"/>
        <c:auto val="1"/>
        <c:lblAlgn val="ctr"/>
        <c:lblOffset val="100"/>
        <c:noMultiLvlLbl val="0"/>
      </c:catAx>
      <c:valAx>
        <c:axId val="24397084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4397123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83AA3F-A82B-43BF-B18C-5608A05C57EB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530F0D-1A5A-4EA2-B28F-0EC912CB6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781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4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09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86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62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0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18" algn="l" defTabSz="914354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9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263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61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2" y="365127"/>
            <a:ext cx="2628900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2" y="365127"/>
            <a:ext cx="7734300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358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1548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1" y="170974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7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54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 marL="137153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8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06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2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329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849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78" indent="0">
              <a:buNone/>
              <a:defRPr sz="2000" b="1"/>
            </a:lvl2pPr>
            <a:lvl3pPr marL="914354" indent="0">
              <a:buNone/>
              <a:defRPr sz="1900" b="1"/>
            </a:lvl3pPr>
            <a:lvl4pPr marL="1371532" indent="0">
              <a:buNone/>
              <a:defRPr sz="1600" b="1"/>
            </a:lvl4pPr>
            <a:lvl5pPr marL="1828709" indent="0">
              <a:buNone/>
              <a:defRPr sz="1600" b="1"/>
            </a:lvl5pPr>
            <a:lvl6pPr marL="2285886" indent="0">
              <a:buNone/>
              <a:defRPr sz="1600" b="1"/>
            </a:lvl6pPr>
            <a:lvl7pPr marL="2743062" indent="0">
              <a:buNone/>
              <a:defRPr sz="1600" b="1"/>
            </a:lvl7pPr>
            <a:lvl8pPr marL="3200240" indent="0">
              <a:buNone/>
              <a:defRPr sz="1600" b="1"/>
            </a:lvl8pPr>
            <a:lvl9pPr marL="3657418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1982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5036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7321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543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8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78" indent="0">
              <a:buNone/>
              <a:defRPr sz="2800"/>
            </a:lvl2pPr>
            <a:lvl3pPr marL="914354" indent="0">
              <a:buNone/>
              <a:defRPr sz="2400"/>
            </a:lvl3pPr>
            <a:lvl4pPr marL="1371532" indent="0">
              <a:buNone/>
              <a:defRPr sz="2000"/>
            </a:lvl4pPr>
            <a:lvl5pPr marL="1828709" indent="0">
              <a:buNone/>
              <a:defRPr sz="2000"/>
            </a:lvl5pPr>
            <a:lvl6pPr marL="2285886" indent="0">
              <a:buNone/>
              <a:defRPr sz="2000"/>
            </a:lvl6pPr>
            <a:lvl7pPr marL="2743062" indent="0">
              <a:buNone/>
              <a:defRPr sz="2000"/>
            </a:lvl7pPr>
            <a:lvl8pPr marL="3200240" indent="0">
              <a:buNone/>
              <a:defRPr sz="2000"/>
            </a:lvl8pPr>
            <a:lvl9pPr marL="3657418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78" indent="0">
              <a:buNone/>
              <a:defRPr sz="1500"/>
            </a:lvl2pPr>
            <a:lvl3pPr marL="914354" indent="0">
              <a:buNone/>
              <a:defRPr sz="1200"/>
            </a:lvl3pPr>
            <a:lvl4pPr marL="1371532" indent="0">
              <a:buNone/>
              <a:defRPr sz="1100"/>
            </a:lvl4pPr>
            <a:lvl5pPr marL="1828709" indent="0">
              <a:buNone/>
              <a:defRPr sz="1100"/>
            </a:lvl5pPr>
            <a:lvl6pPr marL="2285886" indent="0">
              <a:buNone/>
              <a:defRPr sz="1100"/>
            </a:lvl6pPr>
            <a:lvl7pPr marL="2743062" indent="0">
              <a:buNone/>
              <a:defRPr sz="1100"/>
            </a:lvl7pPr>
            <a:lvl8pPr marL="3200240" indent="0">
              <a:buNone/>
              <a:defRPr sz="1100"/>
            </a:lvl8pPr>
            <a:lvl9pPr marL="3657418" indent="0">
              <a:buNone/>
              <a:defRPr sz="11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1893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AB7A37-B852-49AB-B2E2-96296AB21F67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F8D02-9041-4C59-BC62-13DE0E5C67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138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54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9" indent="-228589" algn="l" defTabSz="91435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6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4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20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98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图表 17"/>
          <p:cNvGraphicFramePr/>
          <p:nvPr>
            <p:extLst>
              <p:ext uri="{D42A27DB-BD31-4B8C-83A1-F6EECF244321}">
                <p14:modId xmlns:p14="http://schemas.microsoft.com/office/powerpoint/2010/main" val="3651907289"/>
              </p:ext>
            </p:extLst>
          </p:nvPr>
        </p:nvGraphicFramePr>
        <p:xfrm>
          <a:off x="3535069" y="1550187"/>
          <a:ext cx="5073803" cy="3357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圆角矩形 20"/>
          <p:cNvSpPr/>
          <p:nvPr/>
        </p:nvSpPr>
        <p:spPr>
          <a:xfrm rot="10800000" flipV="1">
            <a:off x="11427424" y="3319483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2" name="文本框 21"/>
          <p:cNvSpPr txBox="1"/>
          <p:nvPr/>
        </p:nvSpPr>
        <p:spPr>
          <a:xfrm>
            <a:off x="9348186" y="3229097"/>
            <a:ext cx="1975089" cy="457819"/>
          </a:xfrm>
          <a:prstGeom prst="rect">
            <a:avLst/>
          </a:prstGeom>
          <a:noFill/>
        </p:spPr>
        <p:txBody>
          <a:bodyPr wrap="non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R.SLIDEs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3" name="直接连接符 22"/>
          <p:cNvCxnSpPr/>
          <p:nvPr/>
        </p:nvCxnSpPr>
        <p:spPr>
          <a:xfrm>
            <a:off x="8951057" y="3595559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867181" y="3673446"/>
            <a:ext cx="2397219" cy="13142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圆角矩形 25"/>
          <p:cNvSpPr/>
          <p:nvPr/>
        </p:nvSpPr>
        <p:spPr>
          <a:xfrm rot="10800000" flipV="1">
            <a:off x="478624" y="3229101"/>
            <a:ext cx="272237" cy="276076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endParaRPr lang="zh-CN" altLang="en-US" sz="3600" dirty="0"/>
          </a:p>
        </p:txBody>
      </p:sp>
      <p:sp>
        <p:nvSpPr>
          <p:cNvPr id="27" name="文本框 26"/>
          <p:cNvSpPr txBox="1"/>
          <p:nvPr/>
        </p:nvSpPr>
        <p:spPr>
          <a:xfrm>
            <a:off x="907483" y="3179753"/>
            <a:ext cx="2077019" cy="1229055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关键词 </a:t>
            </a:r>
            <a:r>
              <a:rPr lang="en-US" altLang="zh-CN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R.SLIDEs</a:t>
            </a: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  <a:p>
            <a:pPr>
              <a:lnSpc>
                <a:spcPct val="130000"/>
              </a:lnSpc>
            </a:pPr>
            <a:endParaRPr lang="zh-CN" altLang="en-US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991360" y="3552217"/>
            <a:ext cx="2229467" cy="14627"/>
          </a:xfrm>
          <a:prstGeom prst="line">
            <a:avLst/>
          </a:prstGeom>
          <a:ln w="3175">
            <a:solidFill>
              <a:schemeClr val="tx1">
                <a:lumMod val="50000"/>
                <a:lumOff val="50000"/>
                <a:alpha val="33000"/>
              </a:schemeClr>
            </a:solidFill>
            <a:headEnd type="diamond"/>
            <a:tailEnd type="diamon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/>
          <p:cNvSpPr/>
          <p:nvPr/>
        </p:nvSpPr>
        <p:spPr>
          <a:xfrm>
            <a:off x="907484" y="3630106"/>
            <a:ext cx="2397219" cy="1314207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2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圆角矩形 29"/>
          <p:cNvSpPr/>
          <p:nvPr/>
        </p:nvSpPr>
        <p:spPr>
          <a:xfrm rot="10800000" flipV="1">
            <a:off x="3932861" y="4663653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A</a:t>
            </a:r>
            <a:endParaRPr lang="zh-CN" altLang="en-US" sz="2400" dirty="0"/>
          </a:p>
        </p:txBody>
      </p:sp>
      <p:sp>
        <p:nvSpPr>
          <p:cNvPr id="39" name="圆角矩形 38"/>
          <p:cNvSpPr/>
          <p:nvPr/>
        </p:nvSpPr>
        <p:spPr>
          <a:xfrm rot="10800000" flipV="1">
            <a:off x="5190161" y="4650941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C</a:t>
            </a:r>
            <a:endParaRPr lang="zh-CN" altLang="en-US" sz="2400" dirty="0"/>
          </a:p>
        </p:txBody>
      </p:sp>
      <p:sp>
        <p:nvSpPr>
          <p:cNvPr id="48" name="圆角矩形 47"/>
          <p:cNvSpPr/>
          <p:nvPr/>
        </p:nvSpPr>
        <p:spPr>
          <a:xfrm rot="10800000" flipV="1">
            <a:off x="6383958" y="4650941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B</a:t>
            </a:r>
            <a:endParaRPr lang="zh-CN" altLang="en-US" sz="2400" dirty="0"/>
          </a:p>
        </p:txBody>
      </p:sp>
      <p:sp>
        <p:nvSpPr>
          <p:cNvPr id="57" name="圆角矩形 56"/>
          <p:cNvSpPr/>
          <p:nvPr/>
        </p:nvSpPr>
        <p:spPr>
          <a:xfrm rot="10800000" flipV="1">
            <a:off x="7577758" y="4650941"/>
            <a:ext cx="485999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8" tIns="45719" rIns="91438" bIns="45719" rtlCol="0" anchor="ctr"/>
          <a:lstStyle/>
          <a:p>
            <a:pPr algn="ctr">
              <a:lnSpc>
                <a:spcPct val="130000"/>
              </a:lnSpc>
            </a:pPr>
            <a:r>
              <a:rPr lang="en-US" altLang="zh-CN" sz="2400" dirty="0"/>
              <a:t>D</a:t>
            </a:r>
            <a:endParaRPr lang="zh-CN" altLang="en-US" sz="2400" dirty="0"/>
          </a:p>
        </p:txBody>
      </p:sp>
      <p:sp>
        <p:nvSpPr>
          <p:cNvPr id="70" name="圆角矩形 69"/>
          <p:cNvSpPr/>
          <p:nvPr/>
        </p:nvSpPr>
        <p:spPr>
          <a:xfrm rot="10800000" flipV="1">
            <a:off x="1330623" y="5816488"/>
            <a:ext cx="1299872" cy="491115"/>
          </a:xfrm>
          <a:prstGeom prst="roundRect">
            <a:avLst>
              <a:gd name="adj" fmla="val 5039"/>
            </a:avLst>
          </a:prstGeom>
          <a:solidFill>
            <a:srgbClr val="4472C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分析结论</a:t>
            </a:r>
          </a:p>
        </p:txBody>
      </p:sp>
      <p:sp>
        <p:nvSpPr>
          <p:cNvPr id="78" name="矩形 77"/>
          <p:cNvSpPr/>
          <p:nvPr/>
        </p:nvSpPr>
        <p:spPr>
          <a:xfrm>
            <a:off x="2864762" y="5735583"/>
            <a:ext cx="8239260" cy="720197"/>
          </a:xfrm>
          <a:prstGeom prst="rect">
            <a:avLst/>
          </a:prstGeom>
        </p:spPr>
        <p:txBody>
          <a:bodyPr wrap="square" lIns="91436" tIns="45718" rIns="91436" bIns="45718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6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论文就是用来进行科学研究和描述科研成果的文章，简称之为论文。它既是探讨问题进行科学研究的一种手段，又是描述科研成果进行学术交流的一种工具。</a:t>
            </a:r>
            <a:endParaRPr lang="en-US" altLang="zh-CN" sz="1600" dirty="0">
              <a:solidFill>
                <a:schemeClr val="bg2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文本框 78"/>
          <p:cNvSpPr txBox="1"/>
          <p:nvPr/>
        </p:nvSpPr>
        <p:spPr>
          <a:xfrm>
            <a:off x="904722" y="2336266"/>
            <a:ext cx="1416673" cy="1015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35%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80" name="文本框 79"/>
          <p:cNvSpPr txBox="1"/>
          <p:nvPr/>
        </p:nvSpPr>
        <p:spPr>
          <a:xfrm>
            <a:off x="9904430" y="2348770"/>
            <a:ext cx="1416673" cy="1015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zh-CN" sz="4800" dirty="0">
                <a:solidFill>
                  <a:schemeClr val="tx2"/>
                </a:solidFill>
                <a:latin typeface="Segoe UI Semilight" panose="020B0402040204020203" pitchFamily="34" charset="0"/>
                <a:ea typeface="微软雅黑" panose="020B0503020204020204" pitchFamily="34" charset="-122"/>
                <a:cs typeface="Segoe UI Semilight" panose="020B0402040204020203" pitchFamily="34" charset="0"/>
              </a:rPr>
              <a:t>65%</a:t>
            </a:r>
            <a:endParaRPr lang="zh-CN" altLang="en-US" sz="4800" dirty="0">
              <a:solidFill>
                <a:schemeClr val="tx2"/>
              </a:solidFill>
              <a:latin typeface="Segoe UI Semilight" panose="020B0402040204020203" pitchFamily="34" charset="0"/>
              <a:ea typeface="微软雅黑" panose="020B0503020204020204" pitchFamily="34" charset="-122"/>
              <a:cs typeface="Segoe UI Semilight" panose="020B0402040204020203" pitchFamily="34" charset="0"/>
            </a:endParaRPr>
          </a:p>
        </p:txBody>
      </p:sp>
      <p:sp>
        <p:nvSpPr>
          <p:cNvPr id="94" name="矩形 93"/>
          <p:cNvSpPr/>
          <p:nvPr/>
        </p:nvSpPr>
        <p:spPr>
          <a:xfrm>
            <a:off x="2807273" y="252859"/>
            <a:ext cx="9384729" cy="484285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78000">
                <a:schemeClr val="accent5"/>
              </a:gs>
            </a:gsLst>
            <a:lin ang="10800000" scaled="0"/>
          </a:gradFill>
          <a:ln>
            <a:noFill/>
          </a:ln>
          <a:effectLst>
            <a:outerShdw blurRad="393700" dist="76200" dir="5820000" sx="99000" sy="99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endParaRPr lang="zh-CN" altLang="en-US"/>
          </a:p>
        </p:txBody>
      </p:sp>
      <p:sp>
        <p:nvSpPr>
          <p:cNvPr id="95" name="圆角矩形 94"/>
          <p:cNvSpPr/>
          <p:nvPr/>
        </p:nvSpPr>
        <p:spPr>
          <a:xfrm rot="10800000" flipV="1">
            <a:off x="-5664" y="249441"/>
            <a:ext cx="484287" cy="491115"/>
          </a:xfrm>
          <a:prstGeom prst="roundRect">
            <a:avLst>
              <a:gd name="adj" fmla="val 5039"/>
            </a:avLst>
          </a:prstGeom>
          <a:solidFill>
            <a:schemeClr val="accent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36" tIns="45718" rIns="91436" bIns="45718" rtlCol="0" anchor="ctr"/>
          <a:lstStyle/>
          <a:p>
            <a:pPr algn="ctr"/>
            <a:r>
              <a:rPr lang="en-US" altLang="zh-CN" sz="3600" dirty="0"/>
              <a:t>4</a:t>
            </a:r>
            <a:endParaRPr lang="zh-CN" altLang="en-US" sz="3600" dirty="0"/>
          </a:p>
        </p:txBody>
      </p:sp>
      <p:sp>
        <p:nvSpPr>
          <p:cNvPr id="96" name="文本框 95"/>
          <p:cNvSpPr txBox="1"/>
          <p:nvPr/>
        </p:nvSpPr>
        <p:spPr>
          <a:xfrm>
            <a:off x="647718" y="267582"/>
            <a:ext cx="2031321" cy="461663"/>
          </a:xfrm>
          <a:prstGeom prst="rect">
            <a:avLst/>
          </a:prstGeom>
          <a:noFill/>
        </p:spPr>
        <p:txBody>
          <a:bodyPr wrap="none" lIns="91436" tIns="45718" rIns="91436" bIns="45718" rtlCol="0">
            <a:spAutoFit/>
          </a:bodyPr>
          <a:lstStyle/>
          <a:p>
            <a:r>
              <a:rPr lang="zh-CN" altLang="en-US" sz="24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分析与讨论</a:t>
            </a:r>
          </a:p>
        </p:txBody>
      </p:sp>
      <p:sp>
        <p:nvSpPr>
          <p:cNvPr id="97" name="矩形 96"/>
          <p:cNvSpPr/>
          <p:nvPr/>
        </p:nvSpPr>
        <p:spPr>
          <a:xfrm>
            <a:off x="2993043" y="324999"/>
            <a:ext cx="3522208" cy="384719"/>
          </a:xfrm>
          <a:prstGeom prst="rect">
            <a:avLst/>
          </a:prstGeom>
        </p:spPr>
        <p:txBody>
          <a:bodyPr wrap="none" lIns="91436" tIns="45718" rIns="91436" bIns="45718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ANALYSIS AND DISCUSSION</a:t>
            </a:r>
          </a:p>
        </p:txBody>
      </p:sp>
      <p:grpSp>
        <p:nvGrpSpPr>
          <p:cNvPr id="99" name="组 98"/>
          <p:cNvGrpSpPr/>
          <p:nvPr/>
        </p:nvGrpSpPr>
        <p:grpSpPr>
          <a:xfrm>
            <a:off x="11454106" y="252857"/>
            <a:ext cx="737892" cy="484288"/>
            <a:chOff x="11454105" y="252856"/>
            <a:chExt cx="737892" cy="484288"/>
          </a:xfrm>
        </p:grpSpPr>
        <p:grpSp>
          <p:nvGrpSpPr>
            <p:cNvPr id="101" name="组 100"/>
            <p:cNvGrpSpPr/>
            <p:nvPr/>
          </p:nvGrpSpPr>
          <p:grpSpPr>
            <a:xfrm>
              <a:off x="12039604" y="252856"/>
              <a:ext cx="152393" cy="484287"/>
              <a:chOff x="12039604" y="252856"/>
              <a:chExt cx="152393" cy="484287"/>
            </a:xfrm>
          </p:grpSpPr>
          <p:sp>
            <p:nvSpPr>
              <p:cNvPr id="105" name="圆角矩形 104"/>
              <p:cNvSpPr/>
              <p:nvPr/>
            </p:nvSpPr>
            <p:spPr>
              <a:xfrm rot="16200000" flipV="1">
                <a:off x="12072988" y="518121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6" name="圆角矩形 105"/>
              <p:cNvSpPr/>
              <p:nvPr/>
            </p:nvSpPr>
            <p:spPr>
              <a:xfrm rot="16200000" flipV="1">
                <a:off x="12072988" y="618134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7" name="圆角矩形 106"/>
              <p:cNvSpPr/>
              <p:nvPr/>
            </p:nvSpPr>
            <p:spPr>
              <a:xfrm rot="16200000" flipV="1">
                <a:off x="12072988" y="321750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4472C4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8" name="圆角矩形 107"/>
              <p:cNvSpPr/>
              <p:nvPr/>
            </p:nvSpPr>
            <p:spPr>
              <a:xfrm rot="16200000" flipV="1">
                <a:off x="12072988" y="42176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9" name="圆角矩形 108"/>
              <p:cNvSpPr/>
              <p:nvPr/>
            </p:nvSpPr>
            <p:spPr>
              <a:xfrm rot="16200000" flipV="1">
                <a:off x="12072987" y="219473"/>
                <a:ext cx="85626" cy="152392"/>
              </a:xfrm>
              <a:prstGeom prst="roundRect">
                <a:avLst>
                  <a:gd name="adj" fmla="val 5039"/>
                </a:avLst>
              </a:prstGeom>
              <a:solidFill>
                <a:srgbClr val="2F5597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02" name="组合 99"/>
            <p:cNvGrpSpPr/>
            <p:nvPr/>
          </p:nvGrpSpPr>
          <p:grpSpPr>
            <a:xfrm>
              <a:off x="11454105" y="252857"/>
              <a:ext cx="491115" cy="484287"/>
              <a:chOff x="1528923" y="220268"/>
              <a:chExt cx="1284096" cy="1266241"/>
            </a:xfrm>
          </p:grpSpPr>
          <p:sp>
            <p:nvSpPr>
              <p:cNvPr id="103" name="圆角矩形 102"/>
              <p:cNvSpPr/>
              <p:nvPr/>
            </p:nvSpPr>
            <p:spPr>
              <a:xfrm rot="16200000" flipV="1">
                <a:off x="1537850" y="211341"/>
                <a:ext cx="1266241" cy="1284096"/>
              </a:xfrm>
              <a:prstGeom prst="roundRect">
                <a:avLst>
                  <a:gd name="adj" fmla="val 5039"/>
                </a:avLst>
              </a:prstGeom>
              <a:solidFill>
                <a:schemeClr val="accent5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4" name="Freeform 96"/>
              <p:cNvSpPr>
                <a:spLocks/>
              </p:cNvSpPr>
              <p:nvPr/>
            </p:nvSpPr>
            <p:spPr bwMode="auto">
              <a:xfrm>
                <a:off x="1804148" y="499514"/>
                <a:ext cx="733647" cy="707752"/>
              </a:xfrm>
              <a:custGeom>
                <a:avLst/>
                <a:gdLst>
                  <a:gd name="T0" fmla="*/ 184 w 216"/>
                  <a:gd name="T1" fmla="*/ 0 h 208"/>
                  <a:gd name="T2" fmla="*/ 152 w 216"/>
                  <a:gd name="T3" fmla="*/ 32 h 208"/>
                  <a:gd name="T4" fmla="*/ 154 w 216"/>
                  <a:gd name="T5" fmla="*/ 41 h 208"/>
                  <a:gd name="T6" fmla="*/ 60 w 216"/>
                  <a:gd name="T7" fmla="*/ 80 h 208"/>
                  <a:gd name="T8" fmla="*/ 32 w 216"/>
                  <a:gd name="T9" fmla="*/ 64 h 208"/>
                  <a:gd name="T10" fmla="*/ 0 w 216"/>
                  <a:gd name="T11" fmla="*/ 96 h 208"/>
                  <a:gd name="T12" fmla="*/ 32 w 216"/>
                  <a:gd name="T13" fmla="*/ 128 h 208"/>
                  <a:gd name="T14" fmla="*/ 56 w 216"/>
                  <a:gd name="T15" fmla="*/ 118 h 208"/>
                  <a:gd name="T16" fmla="*/ 116 w 216"/>
                  <a:gd name="T17" fmla="*/ 161 h 208"/>
                  <a:gd name="T18" fmla="*/ 112 w 216"/>
                  <a:gd name="T19" fmla="*/ 176 h 208"/>
                  <a:gd name="T20" fmla="*/ 144 w 216"/>
                  <a:gd name="T21" fmla="*/ 208 h 208"/>
                  <a:gd name="T22" fmla="*/ 176 w 216"/>
                  <a:gd name="T23" fmla="*/ 176 h 208"/>
                  <a:gd name="T24" fmla="*/ 144 w 216"/>
                  <a:gd name="T25" fmla="*/ 144 h 208"/>
                  <a:gd name="T26" fmla="*/ 121 w 216"/>
                  <a:gd name="T27" fmla="*/ 154 h 208"/>
                  <a:gd name="T28" fmla="*/ 61 w 216"/>
                  <a:gd name="T29" fmla="*/ 111 h 208"/>
                  <a:gd name="T30" fmla="*/ 64 w 216"/>
                  <a:gd name="T31" fmla="*/ 96 h 208"/>
                  <a:gd name="T32" fmla="*/ 63 w 216"/>
                  <a:gd name="T33" fmla="*/ 87 h 208"/>
                  <a:gd name="T34" fmla="*/ 157 w 216"/>
                  <a:gd name="T35" fmla="*/ 48 h 208"/>
                  <a:gd name="T36" fmla="*/ 184 w 216"/>
                  <a:gd name="T37" fmla="*/ 64 h 208"/>
                  <a:gd name="T38" fmla="*/ 216 w 216"/>
                  <a:gd name="T39" fmla="*/ 32 h 208"/>
                  <a:gd name="T40" fmla="*/ 184 w 216"/>
                  <a:gd name="T41" fmla="*/ 0 h 20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216" h="208">
                    <a:moveTo>
                      <a:pt x="184" y="0"/>
                    </a:moveTo>
                    <a:cubicBezTo>
                      <a:pt x="167" y="0"/>
                      <a:pt x="152" y="14"/>
                      <a:pt x="152" y="32"/>
                    </a:cubicBezTo>
                    <a:cubicBezTo>
                      <a:pt x="152" y="35"/>
                      <a:pt x="153" y="38"/>
                      <a:pt x="154" y="41"/>
                    </a:cubicBezTo>
                    <a:cubicBezTo>
                      <a:pt x="60" y="80"/>
                      <a:pt x="60" y="80"/>
                      <a:pt x="60" y="80"/>
                    </a:cubicBezTo>
                    <a:cubicBezTo>
                      <a:pt x="55" y="70"/>
                      <a:pt x="44" y="64"/>
                      <a:pt x="32" y="64"/>
                    </a:cubicBezTo>
                    <a:cubicBezTo>
                      <a:pt x="15" y="64"/>
                      <a:pt x="0" y="78"/>
                      <a:pt x="0" y="96"/>
                    </a:cubicBezTo>
                    <a:cubicBezTo>
                      <a:pt x="0" y="113"/>
                      <a:pt x="15" y="128"/>
                      <a:pt x="32" y="128"/>
                    </a:cubicBezTo>
                    <a:cubicBezTo>
                      <a:pt x="42" y="128"/>
                      <a:pt x="50" y="124"/>
                      <a:pt x="56" y="118"/>
                    </a:cubicBezTo>
                    <a:cubicBezTo>
                      <a:pt x="116" y="161"/>
                      <a:pt x="116" y="161"/>
                      <a:pt x="116" y="161"/>
                    </a:cubicBezTo>
                    <a:cubicBezTo>
                      <a:pt x="114" y="165"/>
                      <a:pt x="112" y="170"/>
                      <a:pt x="112" y="176"/>
                    </a:cubicBezTo>
                    <a:cubicBezTo>
                      <a:pt x="112" y="193"/>
                      <a:pt x="127" y="208"/>
                      <a:pt x="144" y="208"/>
                    </a:cubicBezTo>
                    <a:cubicBezTo>
                      <a:pt x="162" y="208"/>
                      <a:pt x="176" y="193"/>
                      <a:pt x="176" y="176"/>
                    </a:cubicBezTo>
                    <a:cubicBezTo>
                      <a:pt x="176" y="158"/>
                      <a:pt x="162" y="144"/>
                      <a:pt x="144" y="144"/>
                    </a:cubicBezTo>
                    <a:cubicBezTo>
                      <a:pt x="135" y="144"/>
                      <a:pt x="127" y="148"/>
                      <a:pt x="121" y="154"/>
                    </a:cubicBezTo>
                    <a:cubicBezTo>
                      <a:pt x="61" y="111"/>
                      <a:pt x="61" y="111"/>
                      <a:pt x="61" y="111"/>
                    </a:cubicBezTo>
                    <a:cubicBezTo>
                      <a:pt x="63" y="107"/>
                      <a:pt x="64" y="101"/>
                      <a:pt x="64" y="96"/>
                    </a:cubicBezTo>
                    <a:cubicBezTo>
                      <a:pt x="64" y="93"/>
                      <a:pt x="64" y="90"/>
                      <a:pt x="63" y="87"/>
                    </a:cubicBezTo>
                    <a:cubicBezTo>
                      <a:pt x="157" y="48"/>
                      <a:pt x="157" y="48"/>
                      <a:pt x="157" y="48"/>
                    </a:cubicBezTo>
                    <a:cubicBezTo>
                      <a:pt x="162" y="57"/>
                      <a:pt x="173" y="64"/>
                      <a:pt x="184" y="64"/>
                    </a:cubicBezTo>
                    <a:cubicBezTo>
                      <a:pt x="202" y="64"/>
                      <a:pt x="216" y="49"/>
                      <a:pt x="216" y="32"/>
                    </a:cubicBezTo>
                    <a:cubicBezTo>
                      <a:pt x="216" y="14"/>
                      <a:pt x="202" y="0"/>
                      <a:pt x="184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rgbClr val="AD1C2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480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Content="1" isInverted="1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奥斯汀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1030</TotalTime>
  <Words>136</Words>
  <Application>Microsoft Office PowerPoint</Application>
  <PresentationFormat>宽屏</PresentationFormat>
  <Paragraphs>15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微软雅黑</vt:lpstr>
      <vt:lpstr>Arial</vt:lpstr>
      <vt:lpstr>Calibri</vt:lpstr>
      <vt:lpstr>Century Gothic</vt:lpstr>
      <vt:lpstr>Segoe UI Semilight</vt:lpstr>
      <vt:lpstr>Office 主题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 PLUS</dc:creator>
  <cp:keywords/>
  <dc:description/>
  <cp:lastModifiedBy>lihongyi@nutstore.net</cp:lastModifiedBy>
  <cp:revision>202</cp:revision>
  <dcterms:created xsi:type="dcterms:W3CDTF">2015-04-07T16:28:23Z</dcterms:created>
  <dcterms:modified xsi:type="dcterms:W3CDTF">2018-12-21T10:12:52Z</dcterms:modified>
  <cp:category/>
</cp:coreProperties>
</file>