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1D14-D1E7-49C7-B967-EBF2CEEAA2D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B65A-C833-4076-8F5C-3389742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85850" y="1523996"/>
          <a:ext cx="7148508" cy="46442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7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107621" y="1231986"/>
            <a:ext cx="173831" cy="173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 rot="16200000">
            <a:off x="5475749" y="1216641"/>
            <a:ext cx="175334" cy="177800"/>
          </a:xfrm>
          <a:prstGeom prst="rect">
            <a:avLst/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43515" y="1219921"/>
            <a:ext cx="179490" cy="169330"/>
          </a:xfrm>
          <a:prstGeom prst="rect">
            <a:avLst/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94"/>
          <p:cNvSpPr txBox="1">
            <a:spLocks noChangeArrowheads="1"/>
          </p:cNvSpPr>
          <p:nvPr/>
        </p:nvSpPr>
        <p:spPr bwMode="auto">
          <a:xfrm>
            <a:off x="2724150" y="1125121"/>
            <a:ext cx="1038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5" name="Text Box 394"/>
          <p:cNvSpPr txBox="1">
            <a:spLocks noChangeArrowheads="1"/>
          </p:cNvSpPr>
          <p:nvPr/>
        </p:nvSpPr>
        <p:spPr bwMode="auto">
          <a:xfrm>
            <a:off x="5652770" y="1125211"/>
            <a:ext cx="10528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6" name="Text Box 394"/>
          <p:cNvSpPr txBox="1">
            <a:spLocks noChangeArrowheads="1"/>
          </p:cNvSpPr>
          <p:nvPr/>
        </p:nvSpPr>
        <p:spPr bwMode="auto">
          <a:xfrm>
            <a:off x="1293019" y="1130677"/>
            <a:ext cx="1292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7" name="Text Box 394"/>
          <p:cNvSpPr txBox="1">
            <a:spLocks noChangeArrowheads="1"/>
          </p:cNvSpPr>
          <p:nvPr/>
        </p:nvSpPr>
        <p:spPr bwMode="auto">
          <a:xfrm>
            <a:off x="4154624" y="1115686"/>
            <a:ext cx="10746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8" name="Pentagon 47"/>
          <p:cNvSpPr/>
          <p:nvPr/>
        </p:nvSpPr>
        <p:spPr>
          <a:xfrm>
            <a:off x="3980181" y="1209852"/>
            <a:ext cx="157421" cy="170793"/>
          </a:xfrm>
          <a:prstGeom prst="homePlate">
            <a:avLst>
              <a:gd name="adj" fmla="val 0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Text Box 394"/>
          <p:cNvSpPr txBox="1">
            <a:spLocks noChangeArrowheads="1"/>
          </p:cNvSpPr>
          <p:nvPr/>
        </p:nvSpPr>
        <p:spPr bwMode="auto">
          <a:xfrm>
            <a:off x="228600" y="2123742"/>
            <a:ext cx="86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>
                <a:ea typeface="굴림" charset="-127"/>
                <a:cs typeface="Arial" pitchFamily="34" charset="0"/>
              </a:rPr>
              <a:t>2010</a:t>
            </a:r>
            <a:endParaRPr lang="en-US" sz="1500" kern="0" dirty="0">
              <a:ea typeface="굴림" charset="-127"/>
              <a:cs typeface="Arial" pitchFamily="34" charset="0"/>
            </a:endParaRPr>
          </a:p>
        </p:txBody>
      </p:sp>
      <p:sp>
        <p:nvSpPr>
          <p:cNvPr id="58" name="Text Box 394"/>
          <p:cNvSpPr txBox="1">
            <a:spLocks noChangeArrowheads="1"/>
          </p:cNvSpPr>
          <p:nvPr/>
        </p:nvSpPr>
        <p:spPr bwMode="auto">
          <a:xfrm>
            <a:off x="238128" y="2978361"/>
            <a:ext cx="8667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>
                <a:ea typeface="굴림" charset="-127"/>
                <a:cs typeface="Arial" pitchFamily="34" charset="0"/>
              </a:rPr>
              <a:t>2011</a:t>
            </a:r>
            <a:endParaRPr lang="en-US" sz="1500" kern="0" dirty="0">
              <a:ea typeface="굴림" charset="-127"/>
              <a:cs typeface="Arial" pitchFamily="34" charset="0"/>
            </a:endParaRPr>
          </a:p>
        </p:txBody>
      </p:sp>
      <p:sp>
        <p:nvSpPr>
          <p:cNvPr id="59" name="Text Box 394"/>
          <p:cNvSpPr txBox="1">
            <a:spLocks noChangeArrowheads="1"/>
          </p:cNvSpPr>
          <p:nvPr/>
        </p:nvSpPr>
        <p:spPr bwMode="auto">
          <a:xfrm>
            <a:off x="251713" y="3830849"/>
            <a:ext cx="8572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>
                <a:ea typeface="굴림" charset="-127"/>
                <a:cs typeface="Arial" pitchFamily="34" charset="0"/>
              </a:rPr>
              <a:t>2012</a:t>
            </a:r>
            <a:endParaRPr lang="en-US" sz="1500" kern="0" dirty="0">
              <a:ea typeface="굴림" charset="-127"/>
              <a:cs typeface="Arial" pitchFamily="34" charset="0"/>
            </a:endParaRPr>
          </a:p>
        </p:txBody>
      </p:sp>
      <p:sp>
        <p:nvSpPr>
          <p:cNvPr id="60" name="Text Box 394"/>
          <p:cNvSpPr txBox="1">
            <a:spLocks noChangeArrowheads="1"/>
          </p:cNvSpPr>
          <p:nvPr/>
        </p:nvSpPr>
        <p:spPr bwMode="auto">
          <a:xfrm>
            <a:off x="256475" y="4683336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>
                <a:ea typeface="굴림" charset="-127"/>
                <a:cs typeface="Arial" pitchFamily="34" charset="0"/>
              </a:rPr>
              <a:t>2013</a:t>
            </a:r>
            <a:endParaRPr lang="en-US" sz="1500" kern="0" dirty="0">
              <a:ea typeface="굴림" charset="-127"/>
              <a:cs typeface="Arial" pitchFamily="34" charset="0"/>
            </a:endParaRPr>
          </a:p>
        </p:txBody>
      </p:sp>
      <p:sp>
        <p:nvSpPr>
          <p:cNvPr id="68" name="Text Box 394"/>
          <p:cNvSpPr txBox="1">
            <a:spLocks noChangeArrowheads="1"/>
          </p:cNvSpPr>
          <p:nvPr/>
        </p:nvSpPr>
        <p:spPr bwMode="auto">
          <a:xfrm>
            <a:off x="256476" y="5540587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>
                <a:ea typeface="굴림" charset="-127"/>
                <a:cs typeface="Arial" pitchFamily="34" charset="0"/>
              </a:rPr>
              <a:t>2014</a:t>
            </a:r>
            <a:endParaRPr lang="en-US" sz="1500" kern="0" dirty="0">
              <a:ea typeface="굴림" charset="-127"/>
              <a:cs typeface="Arial" pitchFamily="34" charset="0"/>
            </a:endParaRPr>
          </a:p>
        </p:txBody>
      </p:sp>
      <p:sp>
        <p:nvSpPr>
          <p:cNvPr id="62" name="Pentagon 61"/>
          <p:cNvSpPr/>
          <p:nvPr/>
        </p:nvSpPr>
        <p:spPr>
          <a:xfrm>
            <a:off x="1685924" y="4687061"/>
            <a:ext cx="3562351" cy="374219"/>
          </a:xfrm>
          <a:prstGeom prst="homePlate">
            <a:avLst>
              <a:gd name="adj" fmla="val 79246"/>
            </a:avLst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</a:p>
        </p:txBody>
      </p:sp>
      <p:sp>
        <p:nvSpPr>
          <p:cNvPr id="63" name="Pentagon 62"/>
          <p:cNvSpPr/>
          <p:nvPr/>
        </p:nvSpPr>
        <p:spPr>
          <a:xfrm>
            <a:off x="1085850" y="2120897"/>
            <a:ext cx="1781174" cy="373042"/>
          </a:xfrm>
          <a:prstGeom prst="homePlate">
            <a:avLst>
              <a:gd name="adj" fmla="val 80995"/>
            </a:avLst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</a:p>
        </p:txBody>
      </p:sp>
      <p:sp>
        <p:nvSpPr>
          <p:cNvPr id="64" name="Pentagon 63"/>
          <p:cNvSpPr/>
          <p:nvPr/>
        </p:nvSpPr>
        <p:spPr>
          <a:xfrm>
            <a:off x="2286000" y="2981779"/>
            <a:ext cx="2387600" cy="377233"/>
          </a:xfrm>
          <a:prstGeom prst="homePlate">
            <a:avLst>
              <a:gd name="adj" fmla="val 8003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</a:p>
        </p:txBody>
      </p:sp>
      <p:sp>
        <p:nvSpPr>
          <p:cNvPr id="65" name="Pentagon 64"/>
          <p:cNvSpPr/>
          <p:nvPr/>
        </p:nvSpPr>
        <p:spPr>
          <a:xfrm>
            <a:off x="3467100" y="3832777"/>
            <a:ext cx="2971799" cy="373041"/>
          </a:xfrm>
          <a:prstGeom prst="homePlate">
            <a:avLst>
              <a:gd name="adj" fmla="val 81467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schemeClr val="tx1"/>
                </a:solidFill>
              </a:rPr>
              <a:t>Your  Text Here</a:t>
            </a:r>
          </a:p>
        </p:txBody>
      </p:sp>
      <p:sp>
        <p:nvSpPr>
          <p:cNvPr id="70" name="Pentagon 69"/>
          <p:cNvSpPr/>
          <p:nvPr/>
        </p:nvSpPr>
        <p:spPr>
          <a:xfrm>
            <a:off x="5858359" y="5530850"/>
            <a:ext cx="2369423" cy="370946"/>
          </a:xfrm>
          <a:prstGeom prst="homePlate">
            <a:avLst>
              <a:gd name="adj" fmla="val 82593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</a:p>
        </p:txBody>
      </p:sp>
      <p:sp>
        <p:nvSpPr>
          <p:cNvPr id="71" name="AutoShape 64"/>
          <p:cNvSpPr>
            <a:spLocks noChangeArrowheads="1"/>
          </p:cNvSpPr>
          <p:nvPr/>
        </p:nvSpPr>
        <p:spPr bwMode="gray">
          <a:xfrm>
            <a:off x="355600" y="304800"/>
            <a:ext cx="8035924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kern="0" dirty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Calendar  Planning </a:t>
            </a:r>
            <a:r>
              <a:rPr lang="en-US" sz="2800" kern="0" dirty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– Your Text Here</a:t>
            </a:r>
          </a:p>
        </p:txBody>
      </p:sp>
      <p:sp>
        <p:nvSpPr>
          <p:cNvPr id="79" name="Pentagon 78"/>
          <p:cNvSpPr/>
          <p:nvPr/>
        </p:nvSpPr>
        <p:spPr>
          <a:xfrm>
            <a:off x="6950075" y="1206499"/>
            <a:ext cx="175274" cy="174625"/>
          </a:xfrm>
          <a:prstGeom prst="homePlate">
            <a:avLst>
              <a:gd name="adj" fmla="val 0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 Box 394"/>
          <p:cNvSpPr txBox="1">
            <a:spLocks noChangeArrowheads="1"/>
          </p:cNvSpPr>
          <p:nvPr/>
        </p:nvSpPr>
        <p:spPr bwMode="auto">
          <a:xfrm>
            <a:off x="7125970" y="1125211"/>
            <a:ext cx="10655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ea typeface="굴림" charset="-127"/>
                <a:cs typeface="Arial" pitchFamily="34" charset="0"/>
              </a:rPr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834603995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Process">
  <a:themeElements>
    <a:clrScheme name="Custom 1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Process</Template>
  <TotalTime>5431</TotalTime>
  <Words>48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Scrum Process</vt:lpstr>
      <vt:lpstr>PowerPoint 演示文稿</vt:lpstr>
    </vt:vector>
  </TitlesOfParts>
  <Company>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FM-甘特</dc:subject>
  <dc:creator>PPTfans.cn</dc:creator>
  <cp:keywords>TZ-手动增减;XG-渐变;KJ-平面;DH-静态;XJ-二级</cp:keywords>
  <dc:description>PPT设计教程网</dc:description>
  <cp:lastModifiedBy>lihongyi@nutstore.net</cp:lastModifiedBy>
  <cp:revision>3</cp:revision>
  <dcterms:created xsi:type="dcterms:W3CDTF">2010-07-23T09:33:49Z</dcterms:created>
  <dcterms:modified xsi:type="dcterms:W3CDTF">2018-12-21T08:06:01Z</dcterms:modified>
  <cp:category>UDi-表格甘特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Slide 1</vt:lpwstr>
  </property>
  <property fmtid="{D5CDD505-2E9C-101B-9397-08002B2CF9AE}" pid="3" name="SlideDescription">
    <vt:lpwstr/>
  </property>
</Properties>
</file>