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14A"/>
    <a:srgbClr val="1E2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E891E-5A02-4949-8A4E-ECDD502EC53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8583B-0006-4DFA-A0F4-0017E317D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6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1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环形箭头 344"/>
          <p:cNvSpPr/>
          <p:nvPr/>
        </p:nvSpPr>
        <p:spPr>
          <a:xfrm rot="13908429">
            <a:off x="4156105" y="1764478"/>
            <a:ext cx="2880000" cy="2880000"/>
          </a:xfrm>
          <a:prstGeom prst="circularArrow">
            <a:avLst>
              <a:gd name="adj1" fmla="val 4560"/>
              <a:gd name="adj2" fmla="val 604811"/>
              <a:gd name="adj3" fmla="val 20945944"/>
              <a:gd name="adj4" fmla="val 18704280"/>
              <a:gd name="adj5" fmla="val 4695"/>
            </a:avLst>
          </a:prstGeom>
          <a:solidFill>
            <a:srgbClr val="4E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6" name="环形箭头 345"/>
          <p:cNvSpPr/>
          <p:nvPr/>
        </p:nvSpPr>
        <p:spPr>
          <a:xfrm rot="10205641" flipV="1">
            <a:off x="1422718" y="3627660"/>
            <a:ext cx="2880000" cy="2890073"/>
          </a:xfrm>
          <a:prstGeom prst="circularArrow">
            <a:avLst>
              <a:gd name="adj1" fmla="val 4560"/>
              <a:gd name="adj2" fmla="val 604811"/>
              <a:gd name="adj3" fmla="val 20945944"/>
              <a:gd name="adj4" fmla="val 18342488"/>
              <a:gd name="adj5" fmla="val 4695"/>
            </a:avLst>
          </a:prstGeom>
          <a:solidFill>
            <a:srgbClr val="4E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7" name="环形箭头 346"/>
          <p:cNvSpPr/>
          <p:nvPr/>
        </p:nvSpPr>
        <p:spPr>
          <a:xfrm rot="13275472" flipH="1" flipV="1">
            <a:off x="7922624" y="3379431"/>
            <a:ext cx="2846295" cy="2890073"/>
          </a:xfrm>
          <a:prstGeom prst="circularArrow">
            <a:avLst>
              <a:gd name="adj1" fmla="val 4560"/>
              <a:gd name="adj2" fmla="val 604811"/>
              <a:gd name="adj3" fmla="val 20945944"/>
              <a:gd name="adj4" fmla="val 13457037"/>
              <a:gd name="adj5" fmla="val 4695"/>
            </a:avLst>
          </a:prstGeom>
          <a:solidFill>
            <a:srgbClr val="4E6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8" name="文本框 347"/>
          <p:cNvSpPr txBox="1"/>
          <p:nvPr/>
        </p:nvSpPr>
        <p:spPr>
          <a:xfrm>
            <a:off x="911424" y="4046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文本框 348"/>
          <p:cNvSpPr txBox="1"/>
          <p:nvPr/>
        </p:nvSpPr>
        <p:spPr>
          <a:xfrm>
            <a:off x="911424" y="94937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the title in here</a:t>
            </a:r>
          </a:p>
        </p:txBody>
      </p:sp>
      <p:cxnSp>
        <p:nvCxnSpPr>
          <p:cNvPr id="352" name="直接连接符 351"/>
          <p:cNvCxnSpPr/>
          <p:nvPr/>
        </p:nvCxnSpPr>
        <p:spPr>
          <a:xfrm>
            <a:off x="0" y="1556792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圆角矩形 352"/>
          <p:cNvSpPr/>
          <p:nvPr/>
        </p:nvSpPr>
        <p:spPr>
          <a:xfrm>
            <a:off x="11352584" y="527484"/>
            <a:ext cx="339134" cy="339134"/>
          </a:xfrm>
          <a:prstGeom prst="roundRect">
            <a:avLst/>
          </a:prstGeom>
          <a:solidFill>
            <a:srgbClr val="3FA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" name="任意多边形 354"/>
          <p:cNvSpPr/>
          <p:nvPr/>
        </p:nvSpPr>
        <p:spPr>
          <a:xfrm>
            <a:off x="4547828" y="1921001"/>
            <a:ext cx="2772308" cy="2730724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40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56" name="任意多边形 355"/>
          <p:cNvSpPr/>
          <p:nvPr/>
        </p:nvSpPr>
        <p:spPr>
          <a:xfrm>
            <a:off x="7102053" y="3356992"/>
            <a:ext cx="362099" cy="356667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377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任意多边形 356"/>
          <p:cNvSpPr/>
          <p:nvPr/>
        </p:nvSpPr>
        <p:spPr>
          <a:xfrm>
            <a:off x="4570230" y="4149080"/>
            <a:ext cx="675197" cy="665068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377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任意多边形 357"/>
          <p:cNvSpPr/>
          <p:nvPr/>
        </p:nvSpPr>
        <p:spPr>
          <a:xfrm>
            <a:off x="4511856" y="3501040"/>
            <a:ext cx="288000" cy="288000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377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任意多边形 358"/>
          <p:cNvSpPr/>
          <p:nvPr/>
        </p:nvSpPr>
        <p:spPr>
          <a:xfrm>
            <a:off x="1775520" y="4118575"/>
            <a:ext cx="1721217" cy="1695399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9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0" name="任意多边形 359"/>
          <p:cNvSpPr/>
          <p:nvPr/>
        </p:nvSpPr>
        <p:spPr>
          <a:xfrm>
            <a:off x="3404579" y="4852164"/>
            <a:ext cx="675197" cy="665068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6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1" name="任意多边形 360"/>
          <p:cNvSpPr/>
          <p:nvPr/>
        </p:nvSpPr>
        <p:spPr>
          <a:xfrm>
            <a:off x="8184232" y="3724796"/>
            <a:ext cx="2120992" cy="2089178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49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62" name="任意多边形 361"/>
          <p:cNvSpPr/>
          <p:nvPr/>
        </p:nvSpPr>
        <p:spPr>
          <a:xfrm>
            <a:off x="8686229" y="3610706"/>
            <a:ext cx="362099" cy="356667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49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任意多边形 362"/>
          <p:cNvSpPr/>
          <p:nvPr/>
        </p:nvSpPr>
        <p:spPr>
          <a:xfrm>
            <a:off x="7822133" y="3816546"/>
            <a:ext cx="675197" cy="665068"/>
          </a:xfrm>
          <a:custGeom>
            <a:avLst/>
            <a:gdLst>
              <a:gd name="connsiteX0" fmla="*/ 874495 w 1905000"/>
              <a:gd name="connsiteY0" fmla="*/ 0 h 1876425"/>
              <a:gd name="connsiteX1" fmla="*/ 1030506 w 1905000"/>
              <a:gd name="connsiteY1" fmla="*/ 0 h 1876425"/>
              <a:gd name="connsiteX2" fmla="*/ 1064413 w 1905000"/>
              <a:gd name="connsiteY2" fmla="*/ 192362 h 1876425"/>
              <a:gd name="connsiteX3" fmla="*/ 1356006 w 1905000"/>
              <a:gd name="connsiteY3" fmla="*/ 298513 h 1876425"/>
              <a:gd name="connsiteX4" fmla="*/ 1505604 w 1905000"/>
              <a:gd name="connsiteY4" fmla="*/ 172955 h 1876425"/>
              <a:gd name="connsiteX5" fmla="*/ 1625115 w 1905000"/>
              <a:gd name="connsiteY5" fmla="*/ 273257 h 1876425"/>
              <a:gd name="connsiteX6" fmla="*/ 1527465 w 1905000"/>
              <a:gd name="connsiteY6" fmla="*/ 442414 h 1876425"/>
              <a:gd name="connsiteX7" fmla="*/ 1682618 w 1905000"/>
              <a:gd name="connsiteY7" fmla="*/ 711199 h 1876425"/>
              <a:gd name="connsiteX8" fmla="*/ 1877910 w 1905000"/>
              <a:gd name="connsiteY8" fmla="*/ 711194 h 1876425"/>
              <a:gd name="connsiteX9" fmla="*/ 1905000 w 1905000"/>
              <a:gd name="connsiteY9" fmla="*/ 864865 h 1876425"/>
              <a:gd name="connsiteX10" fmla="*/ 1721486 w 1905000"/>
              <a:gd name="connsiteY10" fmla="*/ 931667 h 1876425"/>
              <a:gd name="connsiteX11" fmla="*/ 1667602 w 1905000"/>
              <a:gd name="connsiteY11" fmla="*/ 1237319 h 1876425"/>
              <a:gd name="connsiteX12" fmla="*/ 1817206 w 1905000"/>
              <a:gd name="connsiteY12" fmla="*/ 1362870 h 1876425"/>
              <a:gd name="connsiteX13" fmla="*/ 1739201 w 1905000"/>
              <a:gd name="connsiteY13" fmla="*/ 1498007 h 1876425"/>
              <a:gd name="connsiteX14" fmla="*/ 1555689 w 1905000"/>
              <a:gd name="connsiteY14" fmla="*/ 1431195 h 1876425"/>
              <a:gd name="connsiteX15" fmla="*/ 1317981 w 1905000"/>
              <a:gd name="connsiteY15" fmla="*/ 1630695 h 1876425"/>
              <a:gd name="connsiteX16" fmla="*/ 1351898 w 1905000"/>
              <a:gd name="connsiteY16" fmla="*/ 1823055 h 1876425"/>
              <a:gd name="connsiteX17" fmla="*/ 1205295 w 1905000"/>
              <a:gd name="connsiteY17" fmla="*/ 1876425 h 1876425"/>
              <a:gd name="connsiteX18" fmla="*/ 1107653 w 1905000"/>
              <a:gd name="connsiteY18" fmla="*/ 1707263 h 1876425"/>
              <a:gd name="connsiteX19" fmla="*/ 797346 w 1905000"/>
              <a:gd name="connsiteY19" fmla="*/ 1707263 h 1876425"/>
              <a:gd name="connsiteX20" fmla="*/ 699706 w 1905000"/>
              <a:gd name="connsiteY20" fmla="*/ 1876425 h 1876425"/>
              <a:gd name="connsiteX21" fmla="*/ 553103 w 1905000"/>
              <a:gd name="connsiteY21" fmla="*/ 1823055 h 1876425"/>
              <a:gd name="connsiteX22" fmla="*/ 587020 w 1905000"/>
              <a:gd name="connsiteY22" fmla="*/ 1630695 h 1876425"/>
              <a:gd name="connsiteX23" fmla="*/ 349312 w 1905000"/>
              <a:gd name="connsiteY23" fmla="*/ 1431195 h 1876425"/>
              <a:gd name="connsiteX24" fmla="*/ 165800 w 1905000"/>
              <a:gd name="connsiteY24" fmla="*/ 1498007 h 1876425"/>
              <a:gd name="connsiteX25" fmla="*/ 87794 w 1905000"/>
              <a:gd name="connsiteY25" fmla="*/ 1362870 h 1876425"/>
              <a:gd name="connsiteX26" fmla="*/ 237398 w 1905000"/>
              <a:gd name="connsiteY26" fmla="*/ 1237319 h 1876425"/>
              <a:gd name="connsiteX27" fmla="*/ 183514 w 1905000"/>
              <a:gd name="connsiteY27" fmla="*/ 931667 h 1876425"/>
              <a:gd name="connsiteX28" fmla="*/ 0 w 1905000"/>
              <a:gd name="connsiteY28" fmla="*/ 864865 h 1876425"/>
              <a:gd name="connsiteX29" fmla="*/ 27090 w 1905000"/>
              <a:gd name="connsiteY29" fmla="*/ 711194 h 1876425"/>
              <a:gd name="connsiteX30" fmla="*/ 222381 w 1905000"/>
              <a:gd name="connsiteY30" fmla="*/ 711199 h 1876425"/>
              <a:gd name="connsiteX31" fmla="*/ 377535 w 1905000"/>
              <a:gd name="connsiteY31" fmla="*/ 442414 h 1876425"/>
              <a:gd name="connsiteX32" fmla="*/ 279885 w 1905000"/>
              <a:gd name="connsiteY32" fmla="*/ 273257 h 1876425"/>
              <a:gd name="connsiteX33" fmla="*/ 399397 w 1905000"/>
              <a:gd name="connsiteY33" fmla="*/ 172955 h 1876425"/>
              <a:gd name="connsiteX34" fmla="*/ 548995 w 1905000"/>
              <a:gd name="connsiteY34" fmla="*/ 298513 h 1876425"/>
              <a:gd name="connsiteX35" fmla="*/ 840588 w 1905000"/>
              <a:gd name="connsiteY35" fmla="*/ 192362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905000" h="1876425">
                <a:moveTo>
                  <a:pt x="874495" y="0"/>
                </a:moveTo>
                <a:lnTo>
                  <a:pt x="1030506" y="0"/>
                </a:lnTo>
                <a:lnTo>
                  <a:pt x="1064413" y="192362"/>
                </a:lnTo>
                <a:cubicBezTo>
                  <a:pt x="1167810" y="207568"/>
                  <a:pt x="1267026" y="243686"/>
                  <a:pt x="1356006" y="298513"/>
                </a:cubicBezTo>
                <a:lnTo>
                  <a:pt x="1505604" y="172955"/>
                </a:lnTo>
                <a:lnTo>
                  <a:pt x="1625115" y="273257"/>
                </a:lnTo>
                <a:lnTo>
                  <a:pt x="1527465" y="442414"/>
                </a:lnTo>
                <a:cubicBezTo>
                  <a:pt x="1596900" y="520538"/>
                  <a:pt x="1649691" y="611994"/>
                  <a:pt x="1682618" y="711199"/>
                </a:cubicBezTo>
                <a:lnTo>
                  <a:pt x="1877910" y="711194"/>
                </a:lnTo>
                <a:lnTo>
                  <a:pt x="1905000" y="864865"/>
                </a:lnTo>
                <a:lnTo>
                  <a:pt x="1721486" y="931667"/>
                </a:lnTo>
                <a:cubicBezTo>
                  <a:pt x="1724468" y="1036154"/>
                  <a:pt x="1706134" y="1140154"/>
                  <a:pt x="1667602" y="1237319"/>
                </a:cubicBezTo>
                <a:lnTo>
                  <a:pt x="1817206" y="1362870"/>
                </a:lnTo>
                <a:lnTo>
                  <a:pt x="1739201" y="1498007"/>
                </a:lnTo>
                <a:lnTo>
                  <a:pt x="1555689" y="1431195"/>
                </a:lnTo>
                <a:cubicBezTo>
                  <a:pt x="1490824" y="1513155"/>
                  <a:pt x="1409943" y="1581035"/>
                  <a:pt x="1317981" y="1630695"/>
                </a:cubicBezTo>
                <a:lnTo>
                  <a:pt x="1351898" y="1823055"/>
                </a:lnTo>
                <a:lnTo>
                  <a:pt x="1205295" y="1876425"/>
                </a:lnTo>
                <a:lnTo>
                  <a:pt x="1107653" y="1707263"/>
                </a:lnTo>
                <a:cubicBezTo>
                  <a:pt x="1005292" y="1728344"/>
                  <a:pt x="899708" y="1728344"/>
                  <a:pt x="797346" y="1707263"/>
                </a:cubicBezTo>
                <a:lnTo>
                  <a:pt x="699706" y="1876425"/>
                </a:lnTo>
                <a:lnTo>
                  <a:pt x="553103" y="1823055"/>
                </a:lnTo>
                <a:lnTo>
                  <a:pt x="587020" y="1630695"/>
                </a:lnTo>
                <a:cubicBezTo>
                  <a:pt x="495059" y="1581035"/>
                  <a:pt x="414177" y="1513154"/>
                  <a:pt x="349312" y="1431195"/>
                </a:cubicBezTo>
                <a:lnTo>
                  <a:pt x="165800" y="1498007"/>
                </a:lnTo>
                <a:lnTo>
                  <a:pt x="87794" y="1362870"/>
                </a:lnTo>
                <a:lnTo>
                  <a:pt x="237398" y="1237319"/>
                </a:lnTo>
                <a:cubicBezTo>
                  <a:pt x="198867" y="1140154"/>
                  <a:pt x="180532" y="1036154"/>
                  <a:pt x="183514" y="931667"/>
                </a:cubicBezTo>
                <a:lnTo>
                  <a:pt x="0" y="864865"/>
                </a:lnTo>
                <a:lnTo>
                  <a:pt x="27090" y="711194"/>
                </a:lnTo>
                <a:lnTo>
                  <a:pt x="222381" y="711199"/>
                </a:lnTo>
                <a:cubicBezTo>
                  <a:pt x="255309" y="611994"/>
                  <a:pt x="308100" y="520538"/>
                  <a:pt x="377535" y="442414"/>
                </a:cubicBezTo>
                <a:lnTo>
                  <a:pt x="279885" y="273257"/>
                </a:lnTo>
                <a:lnTo>
                  <a:pt x="399397" y="172955"/>
                </a:lnTo>
                <a:lnTo>
                  <a:pt x="548995" y="298513"/>
                </a:lnTo>
                <a:cubicBezTo>
                  <a:pt x="637974" y="243686"/>
                  <a:pt x="737190" y="207568"/>
                  <a:pt x="840588" y="192362"/>
                </a:cubicBezTo>
                <a:close/>
              </a:path>
            </a:pathLst>
          </a:custGeom>
          <a:solidFill>
            <a:srgbClr val="4957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4" name="文本框 363"/>
          <p:cNvSpPr txBox="1"/>
          <p:nvPr/>
        </p:nvSpPr>
        <p:spPr>
          <a:xfrm>
            <a:off x="4360833" y="5415444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文本框 364"/>
          <p:cNvSpPr txBox="1"/>
          <p:nvPr/>
        </p:nvSpPr>
        <p:spPr>
          <a:xfrm>
            <a:off x="5132709" y="5046112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6" name="文本框 365"/>
          <p:cNvSpPr txBox="1"/>
          <p:nvPr/>
        </p:nvSpPr>
        <p:spPr>
          <a:xfrm>
            <a:off x="769500" y="2732983"/>
            <a:ext cx="3240359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2391521" y="2363651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文本框 367"/>
          <p:cNvSpPr txBox="1"/>
          <p:nvPr/>
        </p:nvSpPr>
        <p:spPr>
          <a:xfrm>
            <a:off x="8008343" y="2732983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" name="文本框 368"/>
          <p:cNvSpPr txBox="1"/>
          <p:nvPr/>
        </p:nvSpPr>
        <p:spPr>
          <a:xfrm>
            <a:off x="8008343" y="2363651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0" name="直接连接符 369"/>
          <p:cNvCxnSpPr/>
          <p:nvPr/>
        </p:nvCxnSpPr>
        <p:spPr>
          <a:xfrm flipV="1">
            <a:off x="2636128" y="3501040"/>
            <a:ext cx="0" cy="1150685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连接符 370"/>
          <p:cNvCxnSpPr/>
          <p:nvPr/>
        </p:nvCxnSpPr>
        <p:spPr>
          <a:xfrm>
            <a:off x="5933982" y="4118575"/>
            <a:ext cx="0" cy="733589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flipV="1">
            <a:off x="9244728" y="3356992"/>
            <a:ext cx="0" cy="792088"/>
          </a:xfrm>
          <a:prstGeom prst="line">
            <a:avLst/>
          </a:prstGeom>
          <a:ln w="1270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98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b39a7de28da8f632f9fff46b25493bed9d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lastModifiedBy>lihongyi@nutstore.net</cp:lastModifiedBy>
  <cp:revision>24</cp:revision>
  <dcterms:created xsi:type="dcterms:W3CDTF">2015-08-10T09:48:12Z</dcterms:created>
  <dcterms:modified xsi:type="dcterms:W3CDTF">2018-12-21T08:38:52Z</dcterms:modified>
</cp:coreProperties>
</file>