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688" r:id="rId2"/>
  </p:sldMasterIdLst>
  <p:notesMasterIdLst>
    <p:notesMasterId r:id="rId4"/>
  </p:notesMasterIdLst>
  <p:sldIdLst>
    <p:sldId id="907" r:id="rId3"/>
  </p:sldIdLst>
  <p:sldSz cx="12196763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BBC"/>
    <a:srgbClr val="F8F8F8"/>
    <a:srgbClr val="EAEAEA"/>
    <a:srgbClr val="DDDDDD"/>
    <a:srgbClr val="0DC2D5"/>
    <a:srgbClr val="17DCF1"/>
    <a:srgbClr val="12D0CB"/>
    <a:srgbClr val="FDE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7" d="100"/>
          <a:sy n="107" d="100"/>
        </p:scale>
        <p:origin x="144" y="120"/>
      </p:cViewPr>
      <p:guideLst>
        <p:guide orient="horz" pos="2142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317F0B68-2E01-4BE2-9964-5E344B2FD1B6}" type="datetimeFigureOut">
              <a:rPr lang="zh-CN" altLang="en-US"/>
              <a:pPr>
                <a:defRPr/>
              </a:pPr>
              <a:t>2018/12/21</a:t>
            </a:fld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AD5E39EB-DE65-4C1B-868C-62788F12688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70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787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2743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11790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86200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25498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3618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29683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77891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9575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1115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5202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729194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44742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462527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963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9311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5861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8510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456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190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7670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209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26" Type="http://schemas.openxmlformats.org/officeDocument/2006/relationships/image" Target="../media/image14.pn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12.png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23" Type="http://schemas.openxmlformats.org/officeDocument/2006/relationships/image" Target="../media/image11.pn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Relationship Id="rId22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PECLOGO-eff-0-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2886075"/>
            <a:ext cx="10604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PPECLOGO-eff-0-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2757488"/>
            <a:ext cx="1095375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PPECLOGO-eff-0-3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1447800"/>
            <a:ext cx="3014662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 descr="PPECLOGO-eff-0-1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3770313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PPECLOGO-eff-0-1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3" y="2903538"/>
            <a:ext cx="40005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8" descr="PPECLOGO-eff-0-2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438" y="2574925"/>
            <a:ext cx="9810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9" descr="PPECLOGO-eff-5-4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3206750"/>
            <a:ext cx="1477962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10" descr="PPECLOGO-eff-5-2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3446463"/>
            <a:ext cx="1833563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1" descr="PPECLOGO-eff-5-4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363" y="2725738"/>
            <a:ext cx="11176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12" descr="PPECLOGO-eff-0-1"/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63" y="3624263"/>
            <a:ext cx="5222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Picture 13" descr="PPECLOGO-eff-0-1"/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75" y="2365375"/>
            <a:ext cx="5222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14" descr="PPECLOGO-eff2-1-2"/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25" y="2795588"/>
            <a:ext cx="1697038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Picture 15" descr="PPECLOGO-eff2-1-3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038" y="2786063"/>
            <a:ext cx="438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16" descr="PPECLOGO-eff2-1-4"/>
          <p:cNvPicPr>
            <a:picLocks noChangeAspect="1" noChangeArrowheads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113" y="3325813"/>
            <a:ext cx="7032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17" descr="PPECLOGO-eff2-1-3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2909888"/>
            <a:ext cx="36036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18" descr="PPECLOGO-eff2-1-3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663" y="3446463"/>
            <a:ext cx="2809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560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400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9600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600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6600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8400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8400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900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1400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200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reeform 5"/>
          <p:cNvSpPr>
            <a:spLocks/>
          </p:cNvSpPr>
          <p:nvPr/>
        </p:nvSpPr>
        <p:spPr bwMode="auto">
          <a:xfrm>
            <a:off x="379413" y="377825"/>
            <a:ext cx="287337" cy="368300"/>
          </a:xfrm>
          <a:custGeom>
            <a:avLst/>
            <a:gdLst>
              <a:gd name="T0" fmla="*/ 287337 w 474"/>
              <a:gd name="T1" fmla="*/ 364580 h 594"/>
              <a:gd name="T2" fmla="*/ 203076 w 474"/>
              <a:gd name="T3" fmla="*/ 0 h 594"/>
              <a:gd name="T4" fmla="*/ 0 w 474"/>
              <a:gd name="T5" fmla="*/ 368300 h 594"/>
              <a:gd name="T6" fmla="*/ 287337 w 474"/>
              <a:gd name="T7" fmla="*/ 364580 h 5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74" h="594">
                <a:moveTo>
                  <a:pt x="474" y="588"/>
                </a:moveTo>
                <a:lnTo>
                  <a:pt x="335" y="0"/>
                </a:lnTo>
                <a:lnTo>
                  <a:pt x="0" y="594"/>
                </a:lnTo>
                <a:lnTo>
                  <a:pt x="474" y="588"/>
                </a:lnTo>
                <a:close/>
              </a:path>
            </a:pathLst>
          </a:custGeom>
          <a:solidFill>
            <a:srgbClr val="E8550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5" name="Freeform 6"/>
          <p:cNvSpPr>
            <a:spLocks/>
          </p:cNvSpPr>
          <p:nvPr/>
        </p:nvSpPr>
        <p:spPr bwMode="auto">
          <a:xfrm>
            <a:off x="211138" y="211138"/>
            <a:ext cx="455612" cy="530225"/>
          </a:xfrm>
          <a:custGeom>
            <a:avLst/>
            <a:gdLst>
              <a:gd name="T0" fmla="*/ 371059 w 749"/>
              <a:gd name="T1" fmla="*/ 167699 h 860"/>
              <a:gd name="T2" fmla="*/ 0 w 749"/>
              <a:gd name="T3" fmla="*/ 0 h 860"/>
              <a:gd name="T4" fmla="*/ 59613 w 749"/>
              <a:gd name="T5" fmla="*/ 415548 h 860"/>
              <a:gd name="T6" fmla="*/ 455612 w 749"/>
              <a:gd name="T7" fmla="*/ 530225 h 860"/>
              <a:gd name="T8" fmla="*/ 371059 w 749"/>
              <a:gd name="T9" fmla="*/ 167699 h 8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9" h="860">
                <a:moveTo>
                  <a:pt x="610" y="272"/>
                </a:moveTo>
                <a:lnTo>
                  <a:pt x="0" y="0"/>
                </a:lnTo>
                <a:lnTo>
                  <a:pt x="98" y="674"/>
                </a:lnTo>
                <a:lnTo>
                  <a:pt x="749" y="860"/>
                </a:lnTo>
                <a:lnTo>
                  <a:pt x="610" y="272"/>
                </a:lnTo>
                <a:close/>
              </a:path>
            </a:pathLst>
          </a:custGeom>
          <a:solidFill>
            <a:srgbClr val="494F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Freeform 7"/>
          <p:cNvSpPr>
            <a:spLocks/>
          </p:cNvSpPr>
          <p:nvPr/>
        </p:nvSpPr>
        <p:spPr bwMode="auto">
          <a:xfrm>
            <a:off x="211138" y="144463"/>
            <a:ext cx="900112" cy="515937"/>
          </a:xfrm>
          <a:custGeom>
            <a:avLst/>
            <a:gdLst>
              <a:gd name="T0" fmla="*/ 900112 w 1478"/>
              <a:gd name="T1" fmla="*/ 0 h 835"/>
              <a:gd name="T2" fmla="*/ 0 w 1478"/>
              <a:gd name="T3" fmla="*/ 66114 h 835"/>
              <a:gd name="T4" fmla="*/ 59683 w 1478"/>
              <a:gd name="T5" fmla="*/ 482571 h 835"/>
              <a:gd name="T6" fmla="*/ 669298 w 1478"/>
              <a:gd name="T7" fmla="*/ 515937 h 835"/>
              <a:gd name="T8" fmla="*/ 900112 w 1478"/>
              <a:gd name="T9" fmla="*/ 0 h 8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78" h="835">
                <a:moveTo>
                  <a:pt x="1478" y="0"/>
                </a:moveTo>
                <a:lnTo>
                  <a:pt x="0" y="107"/>
                </a:lnTo>
                <a:lnTo>
                  <a:pt x="98" y="781"/>
                </a:lnTo>
                <a:lnTo>
                  <a:pt x="1099" y="835"/>
                </a:lnTo>
                <a:lnTo>
                  <a:pt x="1478" y="0"/>
                </a:lnTo>
                <a:close/>
              </a:path>
            </a:pathLst>
          </a:custGeom>
          <a:solidFill>
            <a:srgbClr val="E8550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7" name="Freeform 8"/>
          <p:cNvSpPr>
            <a:spLocks noEditPoints="1"/>
          </p:cNvSpPr>
          <p:nvPr/>
        </p:nvSpPr>
        <p:spPr bwMode="auto">
          <a:xfrm>
            <a:off x="519113" y="257175"/>
            <a:ext cx="317500" cy="360363"/>
          </a:xfrm>
          <a:custGeom>
            <a:avLst/>
            <a:gdLst>
              <a:gd name="T0" fmla="*/ 271362 w 523"/>
              <a:gd name="T1" fmla="*/ 352946 h 583"/>
              <a:gd name="T2" fmla="*/ 245258 w 523"/>
              <a:gd name="T3" fmla="*/ 355418 h 583"/>
              <a:gd name="T4" fmla="*/ 290789 w 523"/>
              <a:gd name="T5" fmla="*/ 267645 h 583"/>
              <a:gd name="T6" fmla="*/ 309001 w 523"/>
              <a:gd name="T7" fmla="*/ 315240 h 583"/>
              <a:gd name="T8" fmla="*/ 79527 w 523"/>
              <a:gd name="T9" fmla="*/ 17307 h 583"/>
              <a:gd name="T10" fmla="*/ 76491 w 523"/>
              <a:gd name="T11" fmla="*/ 79119 h 583"/>
              <a:gd name="T12" fmla="*/ 71028 w 523"/>
              <a:gd name="T13" fmla="*/ 80974 h 583"/>
              <a:gd name="T14" fmla="*/ 71028 w 523"/>
              <a:gd name="T15" fmla="*/ 80974 h 583"/>
              <a:gd name="T16" fmla="*/ 16998 w 523"/>
              <a:gd name="T17" fmla="*/ 288043 h 583"/>
              <a:gd name="T18" fmla="*/ 142663 w 523"/>
              <a:gd name="T19" fmla="*/ 250956 h 583"/>
              <a:gd name="T20" fmla="*/ 142663 w 523"/>
              <a:gd name="T21" fmla="*/ 226849 h 583"/>
              <a:gd name="T22" fmla="*/ 196692 w 523"/>
              <a:gd name="T23" fmla="*/ 171837 h 583"/>
              <a:gd name="T24" fmla="*/ 216726 w 523"/>
              <a:gd name="T25" fmla="*/ 192235 h 583"/>
              <a:gd name="T26" fmla="*/ 231902 w 523"/>
              <a:gd name="T27" fmla="*/ 317713 h 583"/>
              <a:gd name="T28" fmla="*/ 208227 w 523"/>
              <a:gd name="T29" fmla="*/ 317713 h 583"/>
              <a:gd name="T30" fmla="*/ 9106 w 523"/>
              <a:gd name="T31" fmla="*/ 305350 h 583"/>
              <a:gd name="T32" fmla="*/ 8499 w 523"/>
              <a:gd name="T33" fmla="*/ 305350 h 583"/>
              <a:gd name="T34" fmla="*/ 0 w 523"/>
              <a:gd name="T35" fmla="*/ 73556 h 583"/>
              <a:gd name="T36" fmla="*/ 607 w 523"/>
              <a:gd name="T37" fmla="*/ 70465 h 583"/>
              <a:gd name="T38" fmla="*/ 64350 w 523"/>
              <a:gd name="T39" fmla="*/ 3709 h 583"/>
              <a:gd name="T40" fmla="*/ 71028 w 523"/>
              <a:gd name="T41" fmla="*/ 0 h 583"/>
              <a:gd name="T42" fmla="*/ 71028 w 523"/>
              <a:gd name="T43" fmla="*/ 0 h 583"/>
              <a:gd name="T44" fmla="*/ 71028 w 523"/>
              <a:gd name="T45" fmla="*/ 0 h 583"/>
              <a:gd name="T46" fmla="*/ 225225 w 523"/>
              <a:gd name="T47" fmla="*/ 0 h 583"/>
              <a:gd name="T48" fmla="*/ 233724 w 523"/>
              <a:gd name="T49" fmla="*/ 209542 h 583"/>
              <a:gd name="T50" fmla="*/ 285932 w 523"/>
              <a:gd name="T51" fmla="*/ 262700 h 583"/>
              <a:gd name="T52" fmla="*/ 231902 w 523"/>
              <a:gd name="T53" fmla="*/ 317713 h 583"/>
              <a:gd name="T54" fmla="*/ 126879 w 523"/>
              <a:gd name="T55" fmla="*/ 162565 h 583"/>
              <a:gd name="T56" fmla="*/ 122022 w 523"/>
              <a:gd name="T57" fmla="*/ 167510 h 583"/>
              <a:gd name="T58" fmla="*/ 132949 w 523"/>
              <a:gd name="T59" fmla="*/ 201507 h 583"/>
              <a:gd name="T60" fmla="*/ 160268 w 523"/>
              <a:gd name="T61" fmla="*/ 173691 h 583"/>
              <a:gd name="T62" fmla="*/ 158446 w 523"/>
              <a:gd name="T63" fmla="*/ 199652 h 583"/>
              <a:gd name="T64" fmla="*/ 125664 w 523"/>
              <a:gd name="T65" fmla="*/ 233649 h 583"/>
              <a:gd name="T66" fmla="*/ 110488 w 523"/>
              <a:gd name="T67" fmla="*/ 186672 h 583"/>
              <a:gd name="T68" fmla="*/ 109880 w 523"/>
              <a:gd name="T69" fmla="*/ 150203 h 583"/>
              <a:gd name="T70" fmla="*/ 145091 w 523"/>
              <a:gd name="T71" fmla="*/ 150821 h 583"/>
              <a:gd name="T72" fmla="*/ 191836 w 523"/>
              <a:gd name="T73" fmla="*/ 166274 h 583"/>
              <a:gd name="T74" fmla="*/ 158446 w 523"/>
              <a:gd name="T75" fmla="*/ 199652 h 58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23" h="583">
                <a:moveTo>
                  <a:pt x="509" y="510"/>
                </a:moveTo>
                <a:lnTo>
                  <a:pt x="447" y="571"/>
                </a:lnTo>
                <a:cubicBezTo>
                  <a:pt x="441" y="577"/>
                  <a:pt x="434" y="581"/>
                  <a:pt x="427" y="582"/>
                </a:cubicBezTo>
                <a:cubicBezTo>
                  <a:pt x="418" y="583"/>
                  <a:pt x="409" y="581"/>
                  <a:pt x="404" y="575"/>
                </a:cubicBezTo>
                <a:lnTo>
                  <a:pt x="370" y="541"/>
                </a:lnTo>
                <a:lnTo>
                  <a:pt x="479" y="433"/>
                </a:lnTo>
                <a:lnTo>
                  <a:pt x="512" y="466"/>
                </a:lnTo>
                <a:cubicBezTo>
                  <a:pt x="523" y="477"/>
                  <a:pt x="522" y="496"/>
                  <a:pt x="509" y="510"/>
                </a:cubicBezTo>
                <a:close/>
                <a:moveTo>
                  <a:pt x="357" y="28"/>
                </a:moveTo>
                <a:lnTo>
                  <a:pt x="131" y="28"/>
                </a:lnTo>
                <a:lnTo>
                  <a:pt x="131" y="117"/>
                </a:lnTo>
                <a:cubicBezTo>
                  <a:pt x="131" y="122"/>
                  <a:pt x="129" y="126"/>
                  <a:pt x="126" y="128"/>
                </a:cubicBezTo>
                <a:cubicBezTo>
                  <a:pt x="123" y="130"/>
                  <a:pt x="121" y="131"/>
                  <a:pt x="117" y="131"/>
                </a:cubicBezTo>
                <a:lnTo>
                  <a:pt x="28" y="131"/>
                </a:lnTo>
                <a:lnTo>
                  <a:pt x="28" y="466"/>
                </a:lnTo>
                <a:lnTo>
                  <a:pt x="295" y="466"/>
                </a:lnTo>
                <a:lnTo>
                  <a:pt x="235" y="406"/>
                </a:lnTo>
                <a:lnTo>
                  <a:pt x="215" y="387"/>
                </a:lnTo>
                <a:lnTo>
                  <a:pt x="235" y="367"/>
                </a:lnTo>
                <a:lnTo>
                  <a:pt x="304" y="298"/>
                </a:lnTo>
                <a:lnTo>
                  <a:pt x="324" y="278"/>
                </a:lnTo>
                <a:lnTo>
                  <a:pt x="344" y="298"/>
                </a:lnTo>
                <a:lnTo>
                  <a:pt x="357" y="311"/>
                </a:lnTo>
                <a:lnTo>
                  <a:pt x="357" y="28"/>
                </a:lnTo>
                <a:close/>
                <a:moveTo>
                  <a:pt x="382" y="514"/>
                </a:moveTo>
                <a:lnTo>
                  <a:pt x="363" y="534"/>
                </a:lnTo>
                <a:lnTo>
                  <a:pt x="343" y="514"/>
                </a:lnTo>
                <a:lnTo>
                  <a:pt x="323" y="494"/>
                </a:lnTo>
                <a:lnTo>
                  <a:pt x="15" y="494"/>
                </a:lnTo>
                <a:cubicBezTo>
                  <a:pt x="15" y="494"/>
                  <a:pt x="14" y="494"/>
                  <a:pt x="14" y="494"/>
                </a:cubicBezTo>
                <a:cubicBezTo>
                  <a:pt x="7" y="494"/>
                  <a:pt x="0" y="488"/>
                  <a:pt x="0" y="480"/>
                </a:cubicBezTo>
                <a:lnTo>
                  <a:pt x="0" y="119"/>
                </a:lnTo>
                <a:cubicBezTo>
                  <a:pt x="0" y="118"/>
                  <a:pt x="0" y="118"/>
                  <a:pt x="0" y="117"/>
                </a:cubicBezTo>
                <a:cubicBezTo>
                  <a:pt x="0" y="116"/>
                  <a:pt x="0" y="115"/>
                  <a:pt x="1" y="114"/>
                </a:cubicBezTo>
                <a:cubicBezTo>
                  <a:pt x="1" y="111"/>
                  <a:pt x="3" y="109"/>
                  <a:pt x="5" y="107"/>
                </a:cubicBezTo>
                <a:lnTo>
                  <a:pt x="106" y="6"/>
                </a:lnTo>
                <a:cubicBezTo>
                  <a:pt x="109" y="3"/>
                  <a:pt x="112" y="1"/>
                  <a:pt x="116" y="0"/>
                </a:cubicBezTo>
                <a:cubicBezTo>
                  <a:pt x="116" y="0"/>
                  <a:pt x="116" y="0"/>
                  <a:pt x="117" y="0"/>
                </a:cubicBezTo>
                <a:cubicBezTo>
                  <a:pt x="117" y="0"/>
                  <a:pt x="117" y="0"/>
                  <a:pt x="117" y="0"/>
                </a:cubicBezTo>
                <a:lnTo>
                  <a:pt x="368" y="0"/>
                </a:lnTo>
                <a:cubicBezTo>
                  <a:pt x="369" y="0"/>
                  <a:pt x="370" y="0"/>
                  <a:pt x="371" y="0"/>
                </a:cubicBezTo>
                <a:cubicBezTo>
                  <a:pt x="379" y="0"/>
                  <a:pt x="385" y="6"/>
                  <a:pt x="385" y="14"/>
                </a:cubicBezTo>
                <a:lnTo>
                  <a:pt x="385" y="339"/>
                </a:lnTo>
                <a:lnTo>
                  <a:pt x="452" y="406"/>
                </a:lnTo>
                <a:lnTo>
                  <a:pt x="471" y="425"/>
                </a:lnTo>
                <a:lnTo>
                  <a:pt x="452" y="445"/>
                </a:lnTo>
                <a:lnTo>
                  <a:pt x="382" y="514"/>
                </a:lnTo>
                <a:close/>
                <a:moveTo>
                  <a:pt x="230" y="270"/>
                </a:moveTo>
                <a:lnTo>
                  <a:pt x="209" y="263"/>
                </a:lnTo>
                <a:cubicBezTo>
                  <a:pt x="205" y="262"/>
                  <a:pt x="202" y="261"/>
                  <a:pt x="201" y="263"/>
                </a:cubicBezTo>
                <a:cubicBezTo>
                  <a:pt x="199" y="265"/>
                  <a:pt x="199" y="267"/>
                  <a:pt x="201" y="271"/>
                </a:cubicBezTo>
                <a:lnTo>
                  <a:pt x="208" y="293"/>
                </a:lnTo>
                <a:lnTo>
                  <a:pt x="219" y="326"/>
                </a:lnTo>
                <a:lnTo>
                  <a:pt x="241" y="304"/>
                </a:lnTo>
                <a:lnTo>
                  <a:pt x="264" y="281"/>
                </a:lnTo>
                <a:lnTo>
                  <a:pt x="230" y="270"/>
                </a:lnTo>
                <a:close/>
                <a:moveTo>
                  <a:pt x="261" y="323"/>
                </a:moveTo>
                <a:lnTo>
                  <a:pt x="239" y="346"/>
                </a:lnTo>
                <a:lnTo>
                  <a:pt x="207" y="378"/>
                </a:lnTo>
                <a:lnTo>
                  <a:pt x="193" y="335"/>
                </a:lnTo>
                <a:lnTo>
                  <a:pt x="182" y="302"/>
                </a:lnTo>
                <a:lnTo>
                  <a:pt x="175" y="281"/>
                </a:lnTo>
                <a:cubicBezTo>
                  <a:pt x="169" y="267"/>
                  <a:pt x="172" y="253"/>
                  <a:pt x="181" y="243"/>
                </a:cubicBezTo>
                <a:cubicBezTo>
                  <a:pt x="191" y="234"/>
                  <a:pt x="205" y="231"/>
                  <a:pt x="219" y="237"/>
                </a:cubicBezTo>
                <a:lnTo>
                  <a:pt x="239" y="244"/>
                </a:lnTo>
                <a:lnTo>
                  <a:pt x="273" y="255"/>
                </a:lnTo>
                <a:lnTo>
                  <a:pt x="316" y="269"/>
                </a:lnTo>
                <a:lnTo>
                  <a:pt x="283" y="301"/>
                </a:lnTo>
                <a:lnTo>
                  <a:pt x="261" y="3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8" name="TextBox 104"/>
          <p:cNvSpPr txBox="1">
            <a:spLocks noChangeArrowheads="1"/>
          </p:cNvSpPr>
          <p:nvPr/>
        </p:nvSpPr>
        <p:spPr bwMode="auto">
          <a:xfrm>
            <a:off x="1165225" y="150813"/>
            <a:ext cx="5041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微软雅黑" panose="020B0503020204020204" pitchFamily="34" charset="-122"/>
              </a:rPr>
              <a:t>请在这里输入您的标题</a:t>
            </a:r>
          </a:p>
        </p:txBody>
      </p:sp>
      <p:sp>
        <p:nvSpPr>
          <p:cNvPr id="23559" name="Freeform 6"/>
          <p:cNvSpPr>
            <a:spLocks noEditPoints="1"/>
          </p:cNvSpPr>
          <p:nvPr/>
        </p:nvSpPr>
        <p:spPr bwMode="auto">
          <a:xfrm>
            <a:off x="8477250" y="3019425"/>
            <a:ext cx="2101850" cy="2101850"/>
          </a:xfrm>
          <a:custGeom>
            <a:avLst/>
            <a:gdLst>
              <a:gd name="T0" fmla="*/ 2097348 w 2801"/>
              <a:gd name="T1" fmla="*/ 1151102 h 2801"/>
              <a:gd name="T2" fmla="*/ 2101850 w 2801"/>
              <a:gd name="T3" fmla="*/ 1051300 h 2801"/>
              <a:gd name="T4" fmla="*/ 2097348 w 2801"/>
              <a:gd name="T5" fmla="*/ 951498 h 2801"/>
              <a:gd name="T6" fmla="*/ 1882735 w 2801"/>
              <a:gd name="T7" fmla="*/ 928236 h 2801"/>
              <a:gd name="T8" fmla="*/ 1833209 w 2801"/>
              <a:gd name="T9" fmla="*/ 741388 h 2801"/>
              <a:gd name="T10" fmla="*/ 2007301 w 2801"/>
              <a:gd name="T11" fmla="*/ 614572 h 2801"/>
              <a:gd name="T12" fmla="*/ 1907498 w 2801"/>
              <a:gd name="T13" fmla="*/ 441231 h 2801"/>
              <a:gd name="T14" fmla="*/ 1710145 w 2801"/>
              <a:gd name="T15" fmla="*/ 529027 h 2801"/>
              <a:gd name="T16" fmla="*/ 1573574 w 2801"/>
              <a:gd name="T17" fmla="*/ 392455 h 2801"/>
              <a:gd name="T18" fmla="*/ 1660619 w 2801"/>
              <a:gd name="T19" fmla="*/ 195102 h 2801"/>
              <a:gd name="T20" fmla="*/ 1488029 w 2801"/>
              <a:gd name="T21" fmla="*/ 95300 h 2801"/>
              <a:gd name="T22" fmla="*/ 1361212 w 2801"/>
              <a:gd name="T23" fmla="*/ 269391 h 2801"/>
              <a:gd name="T24" fmla="*/ 1173614 w 2801"/>
              <a:gd name="T25" fmla="*/ 219115 h 2801"/>
              <a:gd name="T26" fmla="*/ 1151102 w 2801"/>
              <a:gd name="T27" fmla="*/ 5253 h 2801"/>
              <a:gd name="T28" fmla="*/ 1051300 w 2801"/>
              <a:gd name="T29" fmla="*/ 0 h 2801"/>
              <a:gd name="T30" fmla="*/ 951498 w 2801"/>
              <a:gd name="T31" fmla="*/ 5253 h 2801"/>
              <a:gd name="T32" fmla="*/ 928986 w 2801"/>
              <a:gd name="T33" fmla="*/ 219115 h 2801"/>
              <a:gd name="T34" fmla="*/ 741388 w 2801"/>
              <a:gd name="T35" fmla="*/ 269391 h 2801"/>
              <a:gd name="T36" fmla="*/ 614572 w 2801"/>
              <a:gd name="T37" fmla="*/ 95300 h 2801"/>
              <a:gd name="T38" fmla="*/ 441231 w 2801"/>
              <a:gd name="T39" fmla="*/ 195102 h 2801"/>
              <a:gd name="T40" fmla="*/ 529027 w 2801"/>
              <a:gd name="T41" fmla="*/ 392455 h 2801"/>
              <a:gd name="T42" fmla="*/ 392455 w 2801"/>
              <a:gd name="T43" fmla="*/ 529027 h 2801"/>
              <a:gd name="T44" fmla="*/ 195102 w 2801"/>
              <a:gd name="T45" fmla="*/ 441231 h 2801"/>
              <a:gd name="T46" fmla="*/ 95300 w 2801"/>
              <a:gd name="T47" fmla="*/ 614572 h 2801"/>
              <a:gd name="T48" fmla="*/ 269391 w 2801"/>
              <a:gd name="T49" fmla="*/ 741388 h 2801"/>
              <a:gd name="T50" fmla="*/ 219115 w 2801"/>
              <a:gd name="T51" fmla="*/ 928236 h 2801"/>
              <a:gd name="T52" fmla="*/ 5253 w 2801"/>
              <a:gd name="T53" fmla="*/ 951498 h 2801"/>
              <a:gd name="T54" fmla="*/ 0 w 2801"/>
              <a:gd name="T55" fmla="*/ 1051300 h 2801"/>
              <a:gd name="T56" fmla="*/ 5253 w 2801"/>
              <a:gd name="T57" fmla="*/ 1151102 h 2801"/>
              <a:gd name="T58" fmla="*/ 219115 w 2801"/>
              <a:gd name="T59" fmla="*/ 1173614 h 2801"/>
              <a:gd name="T60" fmla="*/ 269391 w 2801"/>
              <a:gd name="T61" fmla="*/ 1361212 h 2801"/>
              <a:gd name="T62" fmla="*/ 95300 w 2801"/>
              <a:gd name="T63" fmla="*/ 1488029 h 2801"/>
              <a:gd name="T64" fmla="*/ 195102 w 2801"/>
              <a:gd name="T65" fmla="*/ 1660619 h 2801"/>
              <a:gd name="T66" fmla="*/ 392455 w 2801"/>
              <a:gd name="T67" fmla="*/ 1573574 h 2801"/>
              <a:gd name="T68" fmla="*/ 529027 w 2801"/>
              <a:gd name="T69" fmla="*/ 1710145 h 2801"/>
              <a:gd name="T70" fmla="*/ 441231 w 2801"/>
              <a:gd name="T71" fmla="*/ 1907498 h 2801"/>
              <a:gd name="T72" fmla="*/ 614572 w 2801"/>
              <a:gd name="T73" fmla="*/ 2007301 h 2801"/>
              <a:gd name="T74" fmla="*/ 741388 w 2801"/>
              <a:gd name="T75" fmla="*/ 1833209 h 2801"/>
              <a:gd name="T76" fmla="*/ 928986 w 2801"/>
              <a:gd name="T77" fmla="*/ 1882735 h 2801"/>
              <a:gd name="T78" fmla="*/ 951498 w 2801"/>
              <a:gd name="T79" fmla="*/ 2097348 h 2801"/>
              <a:gd name="T80" fmla="*/ 1051300 w 2801"/>
              <a:gd name="T81" fmla="*/ 2101850 h 2801"/>
              <a:gd name="T82" fmla="*/ 1151102 w 2801"/>
              <a:gd name="T83" fmla="*/ 2097348 h 2801"/>
              <a:gd name="T84" fmla="*/ 1173614 w 2801"/>
              <a:gd name="T85" fmla="*/ 1882735 h 2801"/>
              <a:gd name="T86" fmla="*/ 1361212 w 2801"/>
              <a:gd name="T87" fmla="*/ 1833209 h 2801"/>
              <a:gd name="T88" fmla="*/ 1488029 w 2801"/>
              <a:gd name="T89" fmla="*/ 2007301 h 2801"/>
              <a:gd name="T90" fmla="*/ 1661369 w 2801"/>
              <a:gd name="T91" fmla="*/ 1907498 h 2801"/>
              <a:gd name="T92" fmla="*/ 1573574 w 2801"/>
              <a:gd name="T93" fmla="*/ 1710145 h 2801"/>
              <a:gd name="T94" fmla="*/ 1710145 w 2801"/>
              <a:gd name="T95" fmla="*/ 1573574 h 2801"/>
              <a:gd name="T96" fmla="*/ 1907498 w 2801"/>
              <a:gd name="T97" fmla="*/ 1660619 h 2801"/>
              <a:gd name="T98" fmla="*/ 2007301 w 2801"/>
              <a:gd name="T99" fmla="*/ 1488029 h 2801"/>
              <a:gd name="T100" fmla="*/ 1833209 w 2801"/>
              <a:gd name="T101" fmla="*/ 1361212 h 2801"/>
              <a:gd name="T102" fmla="*/ 1882735 w 2801"/>
              <a:gd name="T103" fmla="*/ 1173614 h 2801"/>
              <a:gd name="T104" fmla="*/ 2097348 w 2801"/>
              <a:gd name="T105" fmla="*/ 1151102 h 2801"/>
              <a:gd name="T106" fmla="*/ 1051300 w 2801"/>
              <a:gd name="T107" fmla="*/ 366192 h 2801"/>
              <a:gd name="T108" fmla="*/ 1735658 w 2801"/>
              <a:gd name="T109" fmla="*/ 1051300 h 2801"/>
              <a:gd name="T110" fmla="*/ 1051300 w 2801"/>
              <a:gd name="T111" fmla="*/ 1735658 h 2801"/>
              <a:gd name="T112" fmla="*/ 366192 w 2801"/>
              <a:gd name="T113" fmla="*/ 1051300 h 2801"/>
              <a:gd name="T114" fmla="*/ 1051300 w 2801"/>
              <a:gd name="T115" fmla="*/ 366192 h 280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801" h="2801">
                <a:moveTo>
                  <a:pt x="2795" y="1534"/>
                </a:moveTo>
                <a:cubicBezTo>
                  <a:pt x="2799" y="1490"/>
                  <a:pt x="2801" y="1446"/>
                  <a:pt x="2801" y="1401"/>
                </a:cubicBezTo>
                <a:cubicBezTo>
                  <a:pt x="2801" y="1356"/>
                  <a:pt x="2799" y="1311"/>
                  <a:pt x="2795" y="1268"/>
                </a:cubicBezTo>
                <a:lnTo>
                  <a:pt x="2509" y="1237"/>
                </a:lnTo>
                <a:cubicBezTo>
                  <a:pt x="2497" y="1151"/>
                  <a:pt x="2474" y="1067"/>
                  <a:pt x="2443" y="988"/>
                </a:cubicBezTo>
                <a:lnTo>
                  <a:pt x="2675" y="819"/>
                </a:lnTo>
                <a:cubicBezTo>
                  <a:pt x="2638" y="738"/>
                  <a:pt x="2593" y="660"/>
                  <a:pt x="2542" y="588"/>
                </a:cubicBezTo>
                <a:lnTo>
                  <a:pt x="2279" y="705"/>
                </a:lnTo>
                <a:cubicBezTo>
                  <a:pt x="2225" y="638"/>
                  <a:pt x="2164" y="576"/>
                  <a:pt x="2097" y="523"/>
                </a:cubicBezTo>
                <a:lnTo>
                  <a:pt x="2213" y="260"/>
                </a:lnTo>
                <a:cubicBezTo>
                  <a:pt x="2141" y="209"/>
                  <a:pt x="2064" y="164"/>
                  <a:pt x="1983" y="127"/>
                </a:cubicBezTo>
                <a:lnTo>
                  <a:pt x="1814" y="359"/>
                </a:lnTo>
                <a:cubicBezTo>
                  <a:pt x="1735" y="328"/>
                  <a:pt x="1651" y="305"/>
                  <a:pt x="1564" y="292"/>
                </a:cubicBezTo>
                <a:lnTo>
                  <a:pt x="1534" y="7"/>
                </a:lnTo>
                <a:cubicBezTo>
                  <a:pt x="1490" y="3"/>
                  <a:pt x="1446" y="0"/>
                  <a:pt x="1401" y="0"/>
                </a:cubicBezTo>
                <a:cubicBezTo>
                  <a:pt x="1356" y="0"/>
                  <a:pt x="1311" y="3"/>
                  <a:pt x="1268" y="7"/>
                </a:cubicBezTo>
                <a:lnTo>
                  <a:pt x="1238" y="292"/>
                </a:lnTo>
                <a:cubicBezTo>
                  <a:pt x="1151" y="305"/>
                  <a:pt x="1067" y="328"/>
                  <a:pt x="988" y="359"/>
                </a:cubicBezTo>
                <a:lnTo>
                  <a:pt x="819" y="127"/>
                </a:lnTo>
                <a:cubicBezTo>
                  <a:pt x="738" y="164"/>
                  <a:pt x="660" y="209"/>
                  <a:pt x="588" y="260"/>
                </a:cubicBezTo>
                <a:lnTo>
                  <a:pt x="705" y="523"/>
                </a:lnTo>
                <a:cubicBezTo>
                  <a:pt x="638" y="576"/>
                  <a:pt x="576" y="638"/>
                  <a:pt x="523" y="705"/>
                </a:cubicBezTo>
                <a:lnTo>
                  <a:pt x="260" y="588"/>
                </a:lnTo>
                <a:cubicBezTo>
                  <a:pt x="209" y="660"/>
                  <a:pt x="164" y="738"/>
                  <a:pt x="127" y="819"/>
                </a:cubicBezTo>
                <a:lnTo>
                  <a:pt x="359" y="988"/>
                </a:lnTo>
                <a:cubicBezTo>
                  <a:pt x="328" y="1067"/>
                  <a:pt x="305" y="1151"/>
                  <a:pt x="292" y="1237"/>
                </a:cubicBezTo>
                <a:lnTo>
                  <a:pt x="7" y="1268"/>
                </a:lnTo>
                <a:cubicBezTo>
                  <a:pt x="3" y="1311"/>
                  <a:pt x="0" y="1356"/>
                  <a:pt x="0" y="1401"/>
                </a:cubicBezTo>
                <a:cubicBezTo>
                  <a:pt x="0" y="1446"/>
                  <a:pt x="3" y="1490"/>
                  <a:pt x="7" y="1534"/>
                </a:cubicBezTo>
                <a:lnTo>
                  <a:pt x="292" y="1564"/>
                </a:lnTo>
                <a:cubicBezTo>
                  <a:pt x="305" y="1651"/>
                  <a:pt x="328" y="1735"/>
                  <a:pt x="359" y="1814"/>
                </a:cubicBezTo>
                <a:lnTo>
                  <a:pt x="127" y="1983"/>
                </a:lnTo>
                <a:cubicBezTo>
                  <a:pt x="164" y="2064"/>
                  <a:pt x="209" y="2141"/>
                  <a:pt x="260" y="2213"/>
                </a:cubicBezTo>
                <a:lnTo>
                  <a:pt x="523" y="2097"/>
                </a:lnTo>
                <a:cubicBezTo>
                  <a:pt x="576" y="2164"/>
                  <a:pt x="638" y="2226"/>
                  <a:pt x="705" y="2279"/>
                </a:cubicBezTo>
                <a:lnTo>
                  <a:pt x="588" y="2542"/>
                </a:lnTo>
                <a:cubicBezTo>
                  <a:pt x="660" y="2593"/>
                  <a:pt x="738" y="2638"/>
                  <a:pt x="819" y="2675"/>
                </a:cubicBezTo>
                <a:lnTo>
                  <a:pt x="988" y="2443"/>
                </a:lnTo>
                <a:cubicBezTo>
                  <a:pt x="1067" y="2474"/>
                  <a:pt x="1151" y="2497"/>
                  <a:pt x="1238" y="2509"/>
                </a:cubicBezTo>
                <a:lnTo>
                  <a:pt x="1268" y="2795"/>
                </a:lnTo>
                <a:cubicBezTo>
                  <a:pt x="1311" y="2799"/>
                  <a:pt x="1356" y="2801"/>
                  <a:pt x="1401" y="2801"/>
                </a:cubicBezTo>
                <a:cubicBezTo>
                  <a:pt x="1446" y="2801"/>
                  <a:pt x="1490" y="2799"/>
                  <a:pt x="1534" y="2795"/>
                </a:cubicBezTo>
                <a:lnTo>
                  <a:pt x="1564" y="2509"/>
                </a:lnTo>
                <a:cubicBezTo>
                  <a:pt x="1651" y="2497"/>
                  <a:pt x="1735" y="2474"/>
                  <a:pt x="1814" y="2443"/>
                </a:cubicBezTo>
                <a:lnTo>
                  <a:pt x="1983" y="2675"/>
                </a:lnTo>
                <a:cubicBezTo>
                  <a:pt x="2064" y="2638"/>
                  <a:pt x="2141" y="2593"/>
                  <a:pt x="2214" y="2542"/>
                </a:cubicBezTo>
                <a:lnTo>
                  <a:pt x="2097" y="2279"/>
                </a:lnTo>
                <a:cubicBezTo>
                  <a:pt x="2164" y="2225"/>
                  <a:pt x="2226" y="2164"/>
                  <a:pt x="2279" y="2097"/>
                </a:cubicBezTo>
                <a:lnTo>
                  <a:pt x="2542" y="2213"/>
                </a:lnTo>
                <a:cubicBezTo>
                  <a:pt x="2593" y="2141"/>
                  <a:pt x="2638" y="2064"/>
                  <a:pt x="2675" y="1983"/>
                </a:cubicBezTo>
                <a:lnTo>
                  <a:pt x="2443" y="1814"/>
                </a:lnTo>
                <a:cubicBezTo>
                  <a:pt x="2474" y="1735"/>
                  <a:pt x="2497" y="1651"/>
                  <a:pt x="2509" y="1564"/>
                </a:cubicBezTo>
                <a:lnTo>
                  <a:pt x="2795" y="1534"/>
                </a:lnTo>
                <a:close/>
                <a:moveTo>
                  <a:pt x="1401" y="488"/>
                </a:moveTo>
                <a:cubicBezTo>
                  <a:pt x="1905" y="488"/>
                  <a:pt x="2313" y="897"/>
                  <a:pt x="2313" y="1401"/>
                </a:cubicBezTo>
                <a:cubicBezTo>
                  <a:pt x="2313" y="1905"/>
                  <a:pt x="1905" y="2313"/>
                  <a:pt x="1401" y="2313"/>
                </a:cubicBezTo>
                <a:cubicBezTo>
                  <a:pt x="897" y="2313"/>
                  <a:pt x="488" y="1905"/>
                  <a:pt x="488" y="1401"/>
                </a:cubicBezTo>
                <a:cubicBezTo>
                  <a:pt x="488" y="897"/>
                  <a:pt x="897" y="488"/>
                  <a:pt x="1401" y="48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0" name="Freeform 7"/>
          <p:cNvSpPr>
            <a:spLocks noEditPoints="1"/>
          </p:cNvSpPr>
          <p:nvPr/>
        </p:nvSpPr>
        <p:spPr bwMode="auto">
          <a:xfrm>
            <a:off x="6289675" y="1995488"/>
            <a:ext cx="2493963" cy="2492375"/>
          </a:xfrm>
          <a:custGeom>
            <a:avLst/>
            <a:gdLst>
              <a:gd name="T0" fmla="*/ 2488708 w 3322"/>
              <a:gd name="T1" fmla="*/ 1365479 h 3322"/>
              <a:gd name="T2" fmla="*/ 2493963 w 3322"/>
              <a:gd name="T3" fmla="*/ 1246188 h 3322"/>
              <a:gd name="T4" fmla="*/ 2488708 w 3322"/>
              <a:gd name="T5" fmla="*/ 1127646 h 3322"/>
              <a:gd name="T6" fmla="*/ 2234206 w 3322"/>
              <a:gd name="T7" fmla="*/ 1101387 h 3322"/>
              <a:gd name="T8" fmla="*/ 2174898 w 3322"/>
              <a:gd name="T9" fmla="*/ 879309 h 3322"/>
              <a:gd name="T10" fmla="*/ 2381352 w 3322"/>
              <a:gd name="T11" fmla="*/ 729256 h 3322"/>
              <a:gd name="T12" fmla="*/ 2262735 w 3322"/>
              <a:gd name="T13" fmla="*/ 523684 h 3322"/>
              <a:gd name="T14" fmla="*/ 2029254 w 3322"/>
              <a:gd name="T15" fmla="*/ 627220 h 3322"/>
              <a:gd name="T16" fmla="*/ 1866343 w 3322"/>
              <a:gd name="T17" fmla="*/ 465163 h 3322"/>
              <a:gd name="T18" fmla="*/ 1970696 w 3322"/>
              <a:gd name="T19" fmla="*/ 231081 h 3322"/>
              <a:gd name="T20" fmla="*/ 1764993 w 3322"/>
              <a:gd name="T21" fmla="*/ 112540 h 3322"/>
              <a:gd name="T22" fmla="*/ 1614845 w 3322"/>
              <a:gd name="T23" fmla="*/ 319612 h 3322"/>
              <a:gd name="T24" fmla="*/ 1392625 w 3322"/>
              <a:gd name="T25" fmla="*/ 260341 h 3322"/>
              <a:gd name="T26" fmla="*/ 1365599 w 3322"/>
              <a:gd name="T27" fmla="*/ 6002 h 3322"/>
              <a:gd name="T28" fmla="*/ 1246982 w 3322"/>
              <a:gd name="T29" fmla="*/ 0 h 3322"/>
              <a:gd name="T30" fmla="*/ 1128364 w 3322"/>
              <a:gd name="T31" fmla="*/ 6002 h 3322"/>
              <a:gd name="T32" fmla="*/ 1101338 w 3322"/>
              <a:gd name="T33" fmla="*/ 260341 h 3322"/>
              <a:gd name="T34" fmla="*/ 879118 w 3322"/>
              <a:gd name="T35" fmla="*/ 319612 h 3322"/>
              <a:gd name="T36" fmla="*/ 728970 w 3322"/>
              <a:gd name="T37" fmla="*/ 112540 h 3322"/>
              <a:gd name="T38" fmla="*/ 523267 w 3322"/>
              <a:gd name="T39" fmla="*/ 231081 h 3322"/>
              <a:gd name="T40" fmla="*/ 627620 w 3322"/>
              <a:gd name="T41" fmla="*/ 465163 h 3322"/>
              <a:gd name="T42" fmla="*/ 464709 w 3322"/>
              <a:gd name="T43" fmla="*/ 627220 h 3322"/>
              <a:gd name="T44" fmla="*/ 231228 w 3322"/>
              <a:gd name="T45" fmla="*/ 523684 h 3322"/>
              <a:gd name="T46" fmla="*/ 112611 w 3322"/>
              <a:gd name="T47" fmla="*/ 729256 h 3322"/>
              <a:gd name="T48" fmla="*/ 319065 w 3322"/>
              <a:gd name="T49" fmla="*/ 879309 h 3322"/>
              <a:gd name="T50" fmla="*/ 259757 w 3322"/>
              <a:gd name="T51" fmla="*/ 1101387 h 3322"/>
              <a:gd name="T52" fmla="*/ 6006 w 3322"/>
              <a:gd name="T53" fmla="*/ 1127646 h 3322"/>
              <a:gd name="T54" fmla="*/ 0 w 3322"/>
              <a:gd name="T55" fmla="*/ 1246188 h 3322"/>
              <a:gd name="T56" fmla="*/ 6006 w 3322"/>
              <a:gd name="T57" fmla="*/ 1365479 h 3322"/>
              <a:gd name="T58" fmla="*/ 259757 w 3322"/>
              <a:gd name="T59" fmla="*/ 1391739 h 3322"/>
              <a:gd name="T60" fmla="*/ 319065 w 3322"/>
              <a:gd name="T61" fmla="*/ 1613817 h 3322"/>
              <a:gd name="T62" fmla="*/ 112611 w 3322"/>
              <a:gd name="T63" fmla="*/ 1763869 h 3322"/>
              <a:gd name="T64" fmla="*/ 231228 w 3322"/>
              <a:gd name="T65" fmla="*/ 1969441 h 3322"/>
              <a:gd name="T66" fmla="*/ 464709 w 3322"/>
              <a:gd name="T67" fmla="*/ 1865155 h 3322"/>
              <a:gd name="T68" fmla="*/ 627620 w 3322"/>
              <a:gd name="T69" fmla="*/ 2027962 h 3322"/>
              <a:gd name="T70" fmla="*/ 523267 w 3322"/>
              <a:gd name="T71" fmla="*/ 2261294 h 3322"/>
              <a:gd name="T72" fmla="*/ 728970 w 3322"/>
              <a:gd name="T73" fmla="*/ 2380586 h 3322"/>
              <a:gd name="T74" fmla="*/ 879118 w 3322"/>
              <a:gd name="T75" fmla="*/ 2173513 h 3322"/>
              <a:gd name="T76" fmla="*/ 1101338 w 3322"/>
              <a:gd name="T77" fmla="*/ 2232784 h 3322"/>
              <a:gd name="T78" fmla="*/ 1128364 w 3322"/>
              <a:gd name="T79" fmla="*/ 2487123 h 3322"/>
              <a:gd name="T80" fmla="*/ 1246982 w 3322"/>
              <a:gd name="T81" fmla="*/ 2492375 h 3322"/>
              <a:gd name="T82" fmla="*/ 1365599 w 3322"/>
              <a:gd name="T83" fmla="*/ 2487123 h 3322"/>
              <a:gd name="T84" fmla="*/ 1392625 w 3322"/>
              <a:gd name="T85" fmla="*/ 2232784 h 3322"/>
              <a:gd name="T86" fmla="*/ 1614845 w 3322"/>
              <a:gd name="T87" fmla="*/ 2173513 h 3322"/>
              <a:gd name="T88" fmla="*/ 1764993 w 3322"/>
              <a:gd name="T89" fmla="*/ 2380586 h 3322"/>
              <a:gd name="T90" fmla="*/ 1970696 w 3322"/>
              <a:gd name="T91" fmla="*/ 2261294 h 3322"/>
              <a:gd name="T92" fmla="*/ 1866343 w 3322"/>
              <a:gd name="T93" fmla="*/ 2027962 h 3322"/>
              <a:gd name="T94" fmla="*/ 2029254 w 3322"/>
              <a:gd name="T95" fmla="*/ 1865155 h 3322"/>
              <a:gd name="T96" fmla="*/ 2262735 w 3322"/>
              <a:gd name="T97" fmla="*/ 1969441 h 3322"/>
              <a:gd name="T98" fmla="*/ 2381352 w 3322"/>
              <a:gd name="T99" fmla="*/ 1763869 h 3322"/>
              <a:gd name="T100" fmla="*/ 2174898 w 3322"/>
              <a:gd name="T101" fmla="*/ 1613817 h 3322"/>
              <a:gd name="T102" fmla="*/ 2234206 w 3322"/>
              <a:gd name="T103" fmla="*/ 1391739 h 3322"/>
              <a:gd name="T104" fmla="*/ 2488708 w 3322"/>
              <a:gd name="T105" fmla="*/ 1365479 h 3322"/>
              <a:gd name="T106" fmla="*/ 1246982 w 3322"/>
              <a:gd name="T107" fmla="*/ 439654 h 3322"/>
              <a:gd name="T108" fmla="*/ 2054029 w 3322"/>
              <a:gd name="T109" fmla="*/ 1246188 h 3322"/>
              <a:gd name="T110" fmla="*/ 1246982 w 3322"/>
              <a:gd name="T111" fmla="*/ 2053471 h 3322"/>
              <a:gd name="T112" fmla="*/ 439934 w 3322"/>
              <a:gd name="T113" fmla="*/ 1246188 h 3322"/>
              <a:gd name="T114" fmla="*/ 1246982 w 3322"/>
              <a:gd name="T115" fmla="*/ 439654 h 3322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3322" h="3322">
                <a:moveTo>
                  <a:pt x="3315" y="1820"/>
                </a:moveTo>
                <a:cubicBezTo>
                  <a:pt x="3319" y="1768"/>
                  <a:pt x="3322" y="1715"/>
                  <a:pt x="3322" y="1661"/>
                </a:cubicBezTo>
                <a:cubicBezTo>
                  <a:pt x="3322" y="1608"/>
                  <a:pt x="3319" y="1555"/>
                  <a:pt x="3315" y="1503"/>
                </a:cubicBezTo>
                <a:lnTo>
                  <a:pt x="2976" y="1468"/>
                </a:lnTo>
                <a:cubicBezTo>
                  <a:pt x="2961" y="1365"/>
                  <a:pt x="2934" y="1266"/>
                  <a:pt x="2897" y="1172"/>
                </a:cubicBezTo>
                <a:lnTo>
                  <a:pt x="3172" y="972"/>
                </a:lnTo>
                <a:cubicBezTo>
                  <a:pt x="3128" y="875"/>
                  <a:pt x="3075" y="783"/>
                  <a:pt x="3014" y="698"/>
                </a:cubicBezTo>
                <a:lnTo>
                  <a:pt x="2703" y="836"/>
                </a:lnTo>
                <a:cubicBezTo>
                  <a:pt x="2639" y="756"/>
                  <a:pt x="2566" y="683"/>
                  <a:pt x="2486" y="620"/>
                </a:cubicBezTo>
                <a:lnTo>
                  <a:pt x="2625" y="308"/>
                </a:lnTo>
                <a:cubicBezTo>
                  <a:pt x="2539" y="247"/>
                  <a:pt x="2448" y="194"/>
                  <a:pt x="2351" y="150"/>
                </a:cubicBezTo>
                <a:lnTo>
                  <a:pt x="2151" y="426"/>
                </a:lnTo>
                <a:cubicBezTo>
                  <a:pt x="2057" y="389"/>
                  <a:pt x="1958" y="362"/>
                  <a:pt x="1855" y="347"/>
                </a:cubicBezTo>
                <a:lnTo>
                  <a:pt x="1819" y="8"/>
                </a:lnTo>
                <a:cubicBezTo>
                  <a:pt x="1767" y="3"/>
                  <a:pt x="1714" y="0"/>
                  <a:pt x="1661" y="0"/>
                </a:cubicBezTo>
                <a:cubicBezTo>
                  <a:pt x="1608" y="0"/>
                  <a:pt x="1555" y="3"/>
                  <a:pt x="1503" y="8"/>
                </a:cubicBezTo>
                <a:lnTo>
                  <a:pt x="1467" y="347"/>
                </a:lnTo>
                <a:cubicBezTo>
                  <a:pt x="1364" y="362"/>
                  <a:pt x="1265" y="389"/>
                  <a:pt x="1171" y="426"/>
                </a:cubicBezTo>
                <a:lnTo>
                  <a:pt x="971" y="150"/>
                </a:lnTo>
                <a:cubicBezTo>
                  <a:pt x="875" y="194"/>
                  <a:pt x="783" y="247"/>
                  <a:pt x="697" y="308"/>
                </a:cubicBezTo>
                <a:lnTo>
                  <a:pt x="836" y="620"/>
                </a:lnTo>
                <a:cubicBezTo>
                  <a:pt x="756" y="683"/>
                  <a:pt x="683" y="756"/>
                  <a:pt x="619" y="836"/>
                </a:cubicBezTo>
                <a:lnTo>
                  <a:pt x="308" y="698"/>
                </a:lnTo>
                <a:cubicBezTo>
                  <a:pt x="247" y="783"/>
                  <a:pt x="194" y="875"/>
                  <a:pt x="150" y="972"/>
                </a:cubicBezTo>
                <a:lnTo>
                  <a:pt x="425" y="1172"/>
                </a:lnTo>
                <a:cubicBezTo>
                  <a:pt x="388" y="1266"/>
                  <a:pt x="361" y="1365"/>
                  <a:pt x="346" y="1468"/>
                </a:cubicBezTo>
                <a:lnTo>
                  <a:pt x="8" y="1503"/>
                </a:lnTo>
                <a:cubicBezTo>
                  <a:pt x="3" y="1555"/>
                  <a:pt x="0" y="1608"/>
                  <a:pt x="0" y="1661"/>
                </a:cubicBezTo>
                <a:cubicBezTo>
                  <a:pt x="0" y="1715"/>
                  <a:pt x="3" y="1768"/>
                  <a:pt x="8" y="1820"/>
                </a:cubicBezTo>
                <a:lnTo>
                  <a:pt x="346" y="1855"/>
                </a:lnTo>
                <a:cubicBezTo>
                  <a:pt x="361" y="1958"/>
                  <a:pt x="388" y="2057"/>
                  <a:pt x="425" y="2151"/>
                </a:cubicBezTo>
                <a:lnTo>
                  <a:pt x="150" y="2351"/>
                </a:lnTo>
                <a:cubicBezTo>
                  <a:pt x="194" y="2448"/>
                  <a:pt x="247" y="2540"/>
                  <a:pt x="308" y="2625"/>
                </a:cubicBezTo>
                <a:lnTo>
                  <a:pt x="619" y="2486"/>
                </a:lnTo>
                <a:cubicBezTo>
                  <a:pt x="683" y="2567"/>
                  <a:pt x="756" y="2639"/>
                  <a:pt x="836" y="2703"/>
                </a:cubicBezTo>
                <a:lnTo>
                  <a:pt x="697" y="3014"/>
                </a:lnTo>
                <a:cubicBezTo>
                  <a:pt x="783" y="3075"/>
                  <a:pt x="874" y="3129"/>
                  <a:pt x="971" y="3173"/>
                </a:cubicBezTo>
                <a:lnTo>
                  <a:pt x="1171" y="2897"/>
                </a:lnTo>
                <a:cubicBezTo>
                  <a:pt x="1265" y="2934"/>
                  <a:pt x="1364" y="2961"/>
                  <a:pt x="1467" y="2976"/>
                </a:cubicBezTo>
                <a:lnTo>
                  <a:pt x="1503" y="3315"/>
                </a:lnTo>
                <a:cubicBezTo>
                  <a:pt x="1555" y="3320"/>
                  <a:pt x="1608" y="3322"/>
                  <a:pt x="1661" y="3322"/>
                </a:cubicBezTo>
                <a:cubicBezTo>
                  <a:pt x="1714" y="3322"/>
                  <a:pt x="1767" y="3320"/>
                  <a:pt x="1819" y="3315"/>
                </a:cubicBezTo>
                <a:lnTo>
                  <a:pt x="1855" y="2976"/>
                </a:lnTo>
                <a:cubicBezTo>
                  <a:pt x="1958" y="2961"/>
                  <a:pt x="2057" y="2934"/>
                  <a:pt x="2151" y="2897"/>
                </a:cubicBezTo>
                <a:lnTo>
                  <a:pt x="2351" y="3173"/>
                </a:lnTo>
                <a:cubicBezTo>
                  <a:pt x="2448" y="3129"/>
                  <a:pt x="2539" y="3075"/>
                  <a:pt x="2625" y="3014"/>
                </a:cubicBezTo>
                <a:lnTo>
                  <a:pt x="2486" y="2703"/>
                </a:lnTo>
                <a:cubicBezTo>
                  <a:pt x="2566" y="2639"/>
                  <a:pt x="2639" y="2567"/>
                  <a:pt x="2703" y="2486"/>
                </a:cubicBezTo>
                <a:lnTo>
                  <a:pt x="3014" y="2625"/>
                </a:lnTo>
                <a:cubicBezTo>
                  <a:pt x="3075" y="2540"/>
                  <a:pt x="3128" y="2448"/>
                  <a:pt x="3172" y="2351"/>
                </a:cubicBezTo>
                <a:lnTo>
                  <a:pt x="2897" y="2151"/>
                </a:lnTo>
                <a:cubicBezTo>
                  <a:pt x="2934" y="2057"/>
                  <a:pt x="2961" y="1958"/>
                  <a:pt x="2976" y="1855"/>
                </a:cubicBezTo>
                <a:lnTo>
                  <a:pt x="3315" y="1820"/>
                </a:lnTo>
                <a:close/>
                <a:moveTo>
                  <a:pt x="1661" y="586"/>
                </a:moveTo>
                <a:cubicBezTo>
                  <a:pt x="2255" y="586"/>
                  <a:pt x="2736" y="1068"/>
                  <a:pt x="2736" y="1661"/>
                </a:cubicBezTo>
                <a:cubicBezTo>
                  <a:pt x="2736" y="2255"/>
                  <a:pt x="2255" y="2737"/>
                  <a:pt x="1661" y="2737"/>
                </a:cubicBezTo>
                <a:cubicBezTo>
                  <a:pt x="1067" y="2737"/>
                  <a:pt x="586" y="2255"/>
                  <a:pt x="586" y="1661"/>
                </a:cubicBezTo>
                <a:cubicBezTo>
                  <a:pt x="586" y="1068"/>
                  <a:pt x="1067" y="586"/>
                  <a:pt x="1661" y="586"/>
                </a:cubicBezTo>
                <a:close/>
              </a:path>
            </a:pathLst>
          </a:custGeom>
          <a:solidFill>
            <a:srgbClr val="00AA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1" name="Freeform 8"/>
          <p:cNvSpPr>
            <a:spLocks noEditPoints="1"/>
          </p:cNvSpPr>
          <p:nvPr/>
        </p:nvSpPr>
        <p:spPr bwMode="auto">
          <a:xfrm>
            <a:off x="1346200" y="1989138"/>
            <a:ext cx="2493963" cy="2493962"/>
          </a:xfrm>
          <a:custGeom>
            <a:avLst/>
            <a:gdLst>
              <a:gd name="T0" fmla="*/ 2487957 w 3322"/>
              <a:gd name="T1" fmla="*/ 1365598 h 3322"/>
              <a:gd name="T2" fmla="*/ 2493963 w 3322"/>
              <a:gd name="T3" fmla="*/ 1246981 h 3322"/>
              <a:gd name="T4" fmla="*/ 2487957 w 3322"/>
              <a:gd name="T5" fmla="*/ 1128364 h 3322"/>
              <a:gd name="T6" fmla="*/ 2234206 w 3322"/>
              <a:gd name="T7" fmla="*/ 1101337 h 3322"/>
              <a:gd name="T8" fmla="*/ 2174898 w 3322"/>
              <a:gd name="T9" fmla="*/ 879118 h 3322"/>
              <a:gd name="T10" fmla="*/ 2381352 w 3322"/>
              <a:gd name="T11" fmla="*/ 728970 h 3322"/>
              <a:gd name="T12" fmla="*/ 2262735 w 3322"/>
              <a:gd name="T13" fmla="*/ 523267 h 3322"/>
              <a:gd name="T14" fmla="*/ 2029254 w 3322"/>
              <a:gd name="T15" fmla="*/ 627620 h 3322"/>
              <a:gd name="T16" fmla="*/ 1866343 w 3322"/>
              <a:gd name="T17" fmla="*/ 464709 h 3322"/>
              <a:gd name="T18" fmla="*/ 1970696 w 3322"/>
              <a:gd name="T19" fmla="*/ 231228 h 3322"/>
              <a:gd name="T20" fmla="*/ 1764993 w 3322"/>
              <a:gd name="T21" fmla="*/ 112611 h 3322"/>
              <a:gd name="T22" fmla="*/ 1614845 w 3322"/>
              <a:gd name="T23" fmla="*/ 319065 h 3322"/>
              <a:gd name="T24" fmla="*/ 1392625 w 3322"/>
              <a:gd name="T25" fmla="*/ 259756 h 3322"/>
              <a:gd name="T26" fmla="*/ 1365599 w 3322"/>
              <a:gd name="T27" fmla="*/ 6006 h 3322"/>
              <a:gd name="T28" fmla="*/ 1246982 w 3322"/>
              <a:gd name="T29" fmla="*/ 0 h 3322"/>
              <a:gd name="T30" fmla="*/ 1128364 w 3322"/>
              <a:gd name="T31" fmla="*/ 6006 h 3322"/>
              <a:gd name="T32" fmla="*/ 1101338 w 3322"/>
              <a:gd name="T33" fmla="*/ 259756 h 3322"/>
              <a:gd name="T34" fmla="*/ 879118 w 3322"/>
              <a:gd name="T35" fmla="*/ 319065 h 3322"/>
              <a:gd name="T36" fmla="*/ 728970 w 3322"/>
              <a:gd name="T37" fmla="*/ 112611 h 3322"/>
              <a:gd name="T38" fmla="*/ 523267 w 3322"/>
              <a:gd name="T39" fmla="*/ 231228 h 3322"/>
              <a:gd name="T40" fmla="*/ 627620 w 3322"/>
              <a:gd name="T41" fmla="*/ 464709 h 3322"/>
              <a:gd name="T42" fmla="*/ 464709 w 3322"/>
              <a:gd name="T43" fmla="*/ 627620 h 3322"/>
              <a:gd name="T44" fmla="*/ 231228 w 3322"/>
              <a:gd name="T45" fmla="*/ 523267 h 3322"/>
              <a:gd name="T46" fmla="*/ 112611 w 3322"/>
              <a:gd name="T47" fmla="*/ 728970 h 3322"/>
              <a:gd name="T48" fmla="*/ 319065 w 3322"/>
              <a:gd name="T49" fmla="*/ 879118 h 3322"/>
              <a:gd name="T50" fmla="*/ 259757 w 3322"/>
              <a:gd name="T51" fmla="*/ 1101337 h 3322"/>
              <a:gd name="T52" fmla="*/ 6006 w 3322"/>
              <a:gd name="T53" fmla="*/ 1128364 h 3322"/>
              <a:gd name="T54" fmla="*/ 0 w 3322"/>
              <a:gd name="T55" fmla="*/ 1246981 h 3322"/>
              <a:gd name="T56" fmla="*/ 6006 w 3322"/>
              <a:gd name="T57" fmla="*/ 1365598 h 3322"/>
              <a:gd name="T58" fmla="*/ 259757 w 3322"/>
              <a:gd name="T59" fmla="*/ 1392625 h 3322"/>
              <a:gd name="T60" fmla="*/ 319065 w 3322"/>
              <a:gd name="T61" fmla="*/ 1614844 h 3322"/>
              <a:gd name="T62" fmla="*/ 112611 w 3322"/>
              <a:gd name="T63" fmla="*/ 1764992 h 3322"/>
              <a:gd name="T64" fmla="*/ 231228 w 3322"/>
              <a:gd name="T65" fmla="*/ 1970695 h 3322"/>
              <a:gd name="T66" fmla="*/ 464709 w 3322"/>
              <a:gd name="T67" fmla="*/ 1866342 h 3322"/>
              <a:gd name="T68" fmla="*/ 627620 w 3322"/>
              <a:gd name="T69" fmla="*/ 2029253 h 3322"/>
              <a:gd name="T70" fmla="*/ 523267 w 3322"/>
              <a:gd name="T71" fmla="*/ 2262734 h 3322"/>
              <a:gd name="T72" fmla="*/ 728970 w 3322"/>
              <a:gd name="T73" fmla="*/ 2381351 h 3322"/>
              <a:gd name="T74" fmla="*/ 879118 w 3322"/>
              <a:gd name="T75" fmla="*/ 2174897 h 3322"/>
              <a:gd name="T76" fmla="*/ 1101338 w 3322"/>
              <a:gd name="T77" fmla="*/ 2234206 h 3322"/>
              <a:gd name="T78" fmla="*/ 1128364 w 3322"/>
              <a:gd name="T79" fmla="*/ 2487956 h 3322"/>
              <a:gd name="T80" fmla="*/ 1246982 w 3322"/>
              <a:gd name="T81" fmla="*/ 2493962 h 3322"/>
              <a:gd name="T82" fmla="*/ 1365599 w 3322"/>
              <a:gd name="T83" fmla="*/ 2487956 h 3322"/>
              <a:gd name="T84" fmla="*/ 1392625 w 3322"/>
              <a:gd name="T85" fmla="*/ 2234206 h 3322"/>
              <a:gd name="T86" fmla="*/ 1614845 w 3322"/>
              <a:gd name="T87" fmla="*/ 2174897 h 3322"/>
              <a:gd name="T88" fmla="*/ 1764993 w 3322"/>
              <a:gd name="T89" fmla="*/ 2381351 h 3322"/>
              <a:gd name="T90" fmla="*/ 1970696 w 3322"/>
              <a:gd name="T91" fmla="*/ 2262734 h 3322"/>
              <a:gd name="T92" fmla="*/ 1866343 w 3322"/>
              <a:gd name="T93" fmla="*/ 2028503 h 3322"/>
              <a:gd name="T94" fmla="*/ 2029254 w 3322"/>
              <a:gd name="T95" fmla="*/ 1866342 h 3322"/>
              <a:gd name="T96" fmla="*/ 2262735 w 3322"/>
              <a:gd name="T97" fmla="*/ 1970695 h 3322"/>
              <a:gd name="T98" fmla="*/ 2381352 w 3322"/>
              <a:gd name="T99" fmla="*/ 1764992 h 3322"/>
              <a:gd name="T100" fmla="*/ 2174898 w 3322"/>
              <a:gd name="T101" fmla="*/ 1614844 h 3322"/>
              <a:gd name="T102" fmla="*/ 2234206 w 3322"/>
              <a:gd name="T103" fmla="*/ 1392625 h 3322"/>
              <a:gd name="T104" fmla="*/ 2487957 w 3322"/>
              <a:gd name="T105" fmla="*/ 1365598 h 3322"/>
              <a:gd name="T106" fmla="*/ 1246982 w 3322"/>
              <a:gd name="T107" fmla="*/ 429424 h 3322"/>
              <a:gd name="T108" fmla="*/ 2064539 w 3322"/>
              <a:gd name="T109" fmla="*/ 1246981 h 3322"/>
              <a:gd name="T110" fmla="*/ 1246982 w 3322"/>
              <a:gd name="T111" fmla="*/ 2064538 h 3322"/>
              <a:gd name="T112" fmla="*/ 429424 w 3322"/>
              <a:gd name="T113" fmla="*/ 1246981 h 3322"/>
              <a:gd name="T114" fmla="*/ 1246982 w 3322"/>
              <a:gd name="T115" fmla="*/ 429424 h 3322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3322" h="3322">
                <a:moveTo>
                  <a:pt x="3314" y="1819"/>
                </a:moveTo>
                <a:cubicBezTo>
                  <a:pt x="3319" y="1767"/>
                  <a:pt x="3322" y="1714"/>
                  <a:pt x="3322" y="1661"/>
                </a:cubicBezTo>
                <a:cubicBezTo>
                  <a:pt x="3322" y="1608"/>
                  <a:pt x="3319" y="1555"/>
                  <a:pt x="3314" y="1503"/>
                </a:cubicBezTo>
                <a:lnTo>
                  <a:pt x="2976" y="1467"/>
                </a:lnTo>
                <a:cubicBezTo>
                  <a:pt x="2961" y="1364"/>
                  <a:pt x="2934" y="1265"/>
                  <a:pt x="2897" y="1171"/>
                </a:cubicBezTo>
                <a:lnTo>
                  <a:pt x="3172" y="971"/>
                </a:lnTo>
                <a:cubicBezTo>
                  <a:pt x="3128" y="874"/>
                  <a:pt x="3075" y="783"/>
                  <a:pt x="3014" y="697"/>
                </a:cubicBezTo>
                <a:lnTo>
                  <a:pt x="2703" y="836"/>
                </a:lnTo>
                <a:cubicBezTo>
                  <a:pt x="2639" y="756"/>
                  <a:pt x="2566" y="683"/>
                  <a:pt x="2486" y="619"/>
                </a:cubicBezTo>
                <a:lnTo>
                  <a:pt x="2625" y="308"/>
                </a:lnTo>
                <a:cubicBezTo>
                  <a:pt x="2539" y="247"/>
                  <a:pt x="2448" y="194"/>
                  <a:pt x="2351" y="150"/>
                </a:cubicBezTo>
                <a:lnTo>
                  <a:pt x="2151" y="425"/>
                </a:lnTo>
                <a:cubicBezTo>
                  <a:pt x="2057" y="388"/>
                  <a:pt x="1958" y="361"/>
                  <a:pt x="1855" y="346"/>
                </a:cubicBezTo>
                <a:lnTo>
                  <a:pt x="1819" y="8"/>
                </a:lnTo>
                <a:cubicBezTo>
                  <a:pt x="1767" y="3"/>
                  <a:pt x="1714" y="0"/>
                  <a:pt x="1661" y="0"/>
                </a:cubicBezTo>
                <a:cubicBezTo>
                  <a:pt x="1608" y="0"/>
                  <a:pt x="1555" y="3"/>
                  <a:pt x="1503" y="8"/>
                </a:cubicBezTo>
                <a:lnTo>
                  <a:pt x="1467" y="346"/>
                </a:lnTo>
                <a:cubicBezTo>
                  <a:pt x="1364" y="361"/>
                  <a:pt x="1265" y="388"/>
                  <a:pt x="1171" y="425"/>
                </a:cubicBezTo>
                <a:lnTo>
                  <a:pt x="971" y="150"/>
                </a:lnTo>
                <a:cubicBezTo>
                  <a:pt x="874" y="194"/>
                  <a:pt x="783" y="247"/>
                  <a:pt x="697" y="308"/>
                </a:cubicBezTo>
                <a:lnTo>
                  <a:pt x="836" y="619"/>
                </a:lnTo>
                <a:cubicBezTo>
                  <a:pt x="756" y="683"/>
                  <a:pt x="683" y="756"/>
                  <a:pt x="619" y="836"/>
                </a:cubicBezTo>
                <a:lnTo>
                  <a:pt x="308" y="697"/>
                </a:lnTo>
                <a:cubicBezTo>
                  <a:pt x="247" y="783"/>
                  <a:pt x="194" y="874"/>
                  <a:pt x="150" y="971"/>
                </a:cubicBezTo>
                <a:lnTo>
                  <a:pt x="425" y="1171"/>
                </a:lnTo>
                <a:cubicBezTo>
                  <a:pt x="388" y="1265"/>
                  <a:pt x="361" y="1364"/>
                  <a:pt x="346" y="1467"/>
                </a:cubicBezTo>
                <a:lnTo>
                  <a:pt x="8" y="1503"/>
                </a:lnTo>
                <a:cubicBezTo>
                  <a:pt x="3" y="1555"/>
                  <a:pt x="0" y="1608"/>
                  <a:pt x="0" y="1661"/>
                </a:cubicBezTo>
                <a:cubicBezTo>
                  <a:pt x="0" y="1714"/>
                  <a:pt x="3" y="1767"/>
                  <a:pt x="8" y="1819"/>
                </a:cubicBezTo>
                <a:lnTo>
                  <a:pt x="346" y="1855"/>
                </a:lnTo>
                <a:cubicBezTo>
                  <a:pt x="361" y="1958"/>
                  <a:pt x="388" y="2057"/>
                  <a:pt x="425" y="2151"/>
                </a:cubicBezTo>
                <a:lnTo>
                  <a:pt x="150" y="2351"/>
                </a:lnTo>
                <a:cubicBezTo>
                  <a:pt x="194" y="2448"/>
                  <a:pt x="247" y="2539"/>
                  <a:pt x="308" y="2625"/>
                </a:cubicBezTo>
                <a:lnTo>
                  <a:pt x="619" y="2486"/>
                </a:lnTo>
                <a:cubicBezTo>
                  <a:pt x="683" y="2566"/>
                  <a:pt x="756" y="2639"/>
                  <a:pt x="836" y="2703"/>
                </a:cubicBezTo>
                <a:lnTo>
                  <a:pt x="697" y="3014"/>
                </a:lnTo>
                <a:cubicBezTo>
                  <a:pt x="783" y="3075"/>
                  <a:pt x="874" y="3128"/>
                  <a:pt x="971" y="3172"/>
                </a:cubicBezTo>
                <a:lnTo>
                  <a:pt x="1171" y="2897"/>
                </a:lnTo>
                <a:cubicBezTo>
                  <a:pt x="1265" y="2934"/>
                  <a:pt x="1364" y="2961"/>
                  <a:pt x="1467" y="2976"/>
                </a:cubicBezTo>
                <a:lnTo>
                  <a:pt x="1503" y="3314"/>
                </a:lnTo>
                <a:cubicBezTo>
                  <a:pt x="1555" y="3319"/>
                  <a:pt x="1608" y="3322"/>
                  <a:pt x="1661" y="3322"/>
                </a:cubicBezTo>
                <a:cubicBezTo>
                  <a:pt x="1714" y="3322"/>
                  <a:pt x="1767" y="3319"/>
                  <a:pt x="1819" y="3314"/>
                </a:cubicBezTo>
                <a:lnTo>
                  <a:pt x="1855" y="2976"/>
                </a:lnTo>
                <a:cubicBezTo>
                  <a:pt x="1958" y="2961"/>
                  <a:pt x="2057" y="2934"/>
                  <a:pt x="2151" y="2897"/>
                </a:cubicBezTo>
                <a:lnTo>
                  <a:pt x="2351" y="3172"/>
                </a:lnTo>
                <a:cubicBezTo>
                  <a:pt x="2448" y="3128"/>
                  <a:pt x="2539" y="3075"/>
                  <a:pt x="2625" y="3014"/>
                </a:cubicBezTo>
                <a:lnTo>
                  <a:pt x="2486" y="2702"/>
                </a:lnTo>
                <a:cubicBezTo>
                  <a:pt x="2566" y="2639"/>
                  <a:pt x="2639" y="2566"/>
                  <a:pt x="2703" y="2486"/>
                </a:cubicBezTo>
                <a:lnTo>
                  <a:pt x="3014" y="2625"/>
                </a:lnTo>
                <a:cubicBezTo>
                  <a:pt x="3075" y="2539"/>
                  <a:pt x="3128" y="2448"/>
                  <a:pt x="3172" y="2351"/>
                </a:cubicBezTo>
                <a:lnTo>
                  <a:pt x="2897" y="2151"/>
                </a:lnTo>
                <a:cubicBezTo>
                  <a:pt x="2934" y="2057"/>
                  <a:pt x="2961" y="1958"/>
                  <a:pt x="2976" y="1855"/>
                </a:cubicBezTo>
                <a:lnTo>
                  <a:pt x="3314" y="1819"/>
                </a:lnTo>
                <a:close/>
                <a:moveTo>
                  <a:pt x="1661" y="572"/>
                </a:moveTo>
                <a:cubicBezTo>
                  <a:pt x="2262" y="572"/>
                  <a:pt x="2750" y="1060"/>
                  <a:pt x="2750" y="1661"/>
                </a:cubicBezTo>
                <a:cubicBezTo>
                  <a:pt x="2750" y="2262"/>
                  <a:pt x="2262" y="2750"/>
                  <a:pt x="1661" y="2750"/>
                </a:cubicBezTo>
                <a:cubicBezTo>
                  <a:pt x="1060" y="2750"/>
                  <a:pt x="572" y="2262"/>
                  <a:pt x="572" y="1661"/>
                </a:cubicBezTo>
                <a:cubicBezTo>
                  <a:pt x="572" y="1060"/>
                  <a:pt x="1060" y="572"/>
                  <a:pt x="1661" y="5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2" name="Freeform 9"/>
          <p:cNvSpPr>
            <a:spLocks noEditPoints="1"/>
          </p:cNvSpPr>
          <p:nvPr/>
        </p:nvSpPr>
        <p:spPr bwMode="auto">
          <a:xfrm>
            <a:off x="3538538" y="2716213"/>
            <a:ext cx="3117850" cy="3116262"/>
          </a:xfrm>
          <a:custGeom>
            <a:avLst/>
            <a:gdLst>
              <a:gd name="T0" fmla="*/ 3111092 w 4152"/>
              <a:gd name="T1" fmla="*/ 1706739 h 4152"/>
              <a:gd name="T2" fmla="*/ 3117850 w 4152"/>
              <a:gd name="T3" fmla="*/ 1558131 h 4152"/>
              <a:gd name="T4" fmla="*/ 3111092 w 4152"/>
              <a:gd name="T5" fmla="*/ 1409523 h 4152"/>
              <a:gd name="T6" fmla="*/ 2793449 w 4152"/>
              <a:gd name="T7" fmla="*/ 1376499 h 4152"/>
              <a:gd name="T8" fmla="*/ 2719108 w 4152"/>
              <a:gd name="T9" fmla="*/ 1098798 h 4152"/>
              <a:gd name="T10" fmla="*/ 2977427 w 4152"/>
              <a:gd name="T11" fmla="*/ 911161 h 4152"/>
              <a:gd name="T12" fmla="*/ 2828743 w 4152"/>
              <a:gd name="T13" fmla="*/ 653725 h 4152"/>
              <a:gd name="T14" fmla="*/ 2536632 w 4152"/>
              <a:gd name="T15" fmla="*/ 784319 h 4152"/>
              <a:gd name="T16" fmla="*/ 2333882 w 4152"/>
              <a:gd name="T17" fmla="*/ 580922 h 4152"/>
              <a:gd name="T18" fmla="*/ 2463792 w 4152"/>
              <a:gd name="T19" fmla="*/ 288960 h 4152"/>
              <a:gd name="T20" fmla="*/ 2206975 w 4152"/>
              <a:gd name="T21" fmla="*/ 140352 h 4152"/>
              <a:gd name="T22" fmla="*/ 2018492 w 4152"/>
              <a:gd name="T23" fmla="*/ 399290 h 4152"/>
              <a:gd name="T24" fmla="*/ 1740649 w 4152"/>
              <a:gd name="T25" fmla="*/ 324986 h 4152"/>
              <a:gd name="T26" fmla="*/ 1707609 w 4152"/>
              <a:gd name="T27" fmla="*/ 6755 h 4152"/>
              <a:gd name="T28" fmla="*/ 1558925 w 4152"/>
              <a:gd name="T29" fmla="*/ 0 h 4152"/>
              <a:gd name="T30" fmla="*/ 1410992 w 4152"/>
              <a:gd name="T31" fmla="*/ 6755 h 4152"/>
              <a:gd name="T32" fmla="*/ 1377201 w 4152"/>
              <a:gd name="T33" fmla="*/ 324986 h 4152"/>
              <a:gd name="T34" fmla="*/ 1099358 w 4152"/>
              <a:gd name="T35" fmla="*/ 398539 h 4152"/>
              <a:gd name="T36" fmla="*/ 911626 w 4152"/>
              <a:gd name="T37" fmla="*/ 140352 h 4152"/>
              <a:gd name="T38" fmla="*/ 654809 w 4152"/>
              <a:gd name="T39" fmla="*/ 288960 h 4152"/>
              <a:gd name="T40" fmla="*/ 784719 w 4152"/>
              <a:gd name="T41" fmla="*/ 580922 h 4152"/>
              <a:gd name="T42" fmla="*/ 581218 w 4152"/>
              <a:gd name="T43" fmla="*/ 784319 h 4152"/>
              <a:gd name="T44" fmla="*/ 289107 w 4152"/>
              <a:gd name="T45" fmla="*/ 653725 h 4152"/>
              <a:gd name="T46" fmla="*/ 140423 w 4152"/>
              <a:gd name="T47" fmla="*/ 911161 h 4152"/>
              <a:gd name="T48" fmla="*/ 399493 w 4152"/>
              <a:gd name="T49" fmla="*/ 1098798 h 4152"/>
              <a:gd name="T50" fmla="*/ 325152 w 4152"/>
              <a:gd name="T51" fmla="*/ 1376499 h 4152"/>
              <a:gd name="T52" fmla="*/ 6758 w 4152"/>
              <a:gd name="T53" fmla="*/ 1409523 h 4152"/>
              <a:gd name="T54" fmla="*/ 0 w 4152"/>
              <a:gd name="T55" fmla="*/ 1558131 h 4152"/>
              <a:gd name="T56" fmla="*/ 6758 w 4152"/>
              <a:gd name="T57" fmla="*/ 1706739 h 4152"/>
              <a:gd name="T58" fmla="*/ 325152 w 4152"/>
              <a:gd name="T59" fmla="*/ 1739763 h 4152"/>
              <a:gd name="T60" fmla="*/ 399493 w 4152"/>
              <a:gd name="T61" fmla="*/ 2017464 h 4152"/>
              <a:gd name="T62" fmla="*/ 140423 w 4152"/>
              <a:gd name="T63" fmla="*/ 2205851 h 4152"/>
              <a:gd name="T64" fmla="*/ 289107 w 4152"/>
              <a:gd name="T65" fmla="*/ 2462537 h 4152"/>
              <a:gd name="T66" fmla="*/ 581218 w 4152"/>
              <a:gd name="T67" fmla="*/ 2331943 h 4152"/>
              <a:gd name="T68" fmla="*/ 784719 w 4152"/>
              <a:gd name="T69" fmla="*/ 2535340 h 4152"/>
              <a:gd name="T70" fmla="*/ 654058 w 4152"/>
              <a:gd name="T71" fmla="*/ 2827302 h 4152"/>
              <a:gd name="T72" fmla="*/ 911626 w 4152"/>
              <a:gd name="T73" fmla="*/ 2975910 h 4152"/>
              <a:gd name="T74" fmla="*/ 1099358 w 4152"/>
              <a:gd name="T75" fmla="*/ 2717723 h 4152"/>
              <a:gd name="T76" fmla="*/ 1377201 w 4152"/>
              <a:gd name="T77" fmla="*/ 2792027 h 4152"/>
              <a:gd name="T78" fmla="*/ 1410992 w 4152"/>
              <a:gd name="T79" fmla="*/ 3109507 h 4152"/>
              <a:gd name="T80" fmla="*/ 1558925 w 4152"/>
              <a:gd name="T81" fmla="*/ 3116262 h 4152"/>
              <a:gd name="T82" fmla="*/ 1707609 w 4152"/>
              <a:gd name="T83" fmla="*/ 3109507 h 4152"/>
              <a:gd name="T84" fmla="*/ 1740649 w 4152"/>
              <a:gd name="T85" fmla="*/ 2792027 h 4152"/>
              <a:gd name="T86" fmla="*/ 2018492 w 4152"/>
              <a:gd name="T87" fmla="*/ 2717723 h 4152"/>
              <a:gd name="T88" fmla="*/ 2206975 w 4152"/>
              <a:gd name="T89" fmla="*/ 2975910 h 4152"/>
              <a:gd name="T90" fmla="*/ 2463792 w 4152"/>
              <a:gd name="T91" fmla="*/ 2827302 h 4152"/>
              <a:gd name="T92" fmla="*/ 2333882 w 4152"/>
              <a:gd name="T93" fmla="*/ 2535340 h 4152"/>
              <a:gd name="T94" fmla="*/ 2536632 w 4152"/>
              <a:gd name="T95" fmla="*/ 2331943 h 4152"/>
              <a:gd name="T96" fmla="*/ 2828743 w 4152"/>
              <a:gd name="T97" fmla="*/ 2462537 h 4152"/>
              <a:gd name="T98" fmla="*/ 2977427 w 4152"/>
              <a:gd name="T99" fmla="*/ 2205851 h 4152"/>
              <a:gd name="T100" fmla="*/ 2719108 w 4152"/>
              <a:gd name="T101" fmla="*/ 2017464 h 4152"/>
              <a:gd name="T102" fmla="*/ 2793449 w 4152"/>
              <a:gd name="T103" fmla="*/ 1739763 h 4152"/>
              <a:gd name="T104" fmla="*/ 3111092 w 4152"/>
              <a:gd name="T105" fmla="*/ 1706739 h 4152"/>
              <a:gd name="T106" fmla="*/ 1558925 w 4152"/>
              <a:gd name="T107" fmla="*/ 531386 h 4152"/>
              <a:gd name="T108" fmla="*/ 2586193 w 4152"/>
              <a:gd name="T109" fmla="*/ 1558131 h 4152"/>
              <a:gd name="T110" fmla="*/ 1558925 w 4152"/>
              <a:gd name="T111" fmla="*/ 2584876 h 4152"/>
              <a:gd name="T112" fmla="*/ 531657 w 4152"/>
              <a:gd name="T113" fmla="*/ 1558131 h 4152"/>
              <a:gd name="T114" fmla="*/ 1558925 w 4152"/>
              <a:gd name="T115" fmla="*/ 531386 h 4152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4152" h="4152">
                <a:moveTo>
                  <a:pt x="4143" y="2274"/>
                </a:moveTo>
                <a:cubicBezTo>
                  <a:pt x="4149" y="2209"/>
                  <a:pt x="4152" y="2143"/>
                  <a:pt x="4152" y="2076"/>
                </a:cubicBezTo>
                <a:cubicBezTo>
                  <a:pt x="4152" y="2009"/>
                  <a:pt x="4149" y="1943"/>
                  <a:pt x="4143" y="1878"/>
                </a:cubicBezTo>
                <a:lnTo>
                  <a:pt x="3720" y="1834"/>
                </a:lnTo>
                <a:cubicBezTo>
                  <a:pt x="3701" y="1705"/>
                  <a:pt x="3667" y="1581"/>
                  <a:pt x="3621" y="1464"/>
                </a:cubicBezTo>
                <a:lnTo>
                  <a:pt x="3965" y="1214"/>
                </a:lnTo>
                <a:cubicBezTo>
                  <a:pt x="3910" y="1093"/>
                  <a:pt x="3844" y="978"/>
                  <a:pt x="3767" y="871"/>
                </a:cubicBezTo>
                <a:lnTo>
                  <a:pt x="3378" y="1045"/>
                </a:lnTo>
                <a:cubicBezTo>
                  <a:pt x="3299" y="944"/>
                  <a:pt x="3208" y="854"/>
                  <a:pt x="3108" y="774"/>
                </a:cubicBezTo>
                <a:lnTo>
                  <a:pt x="3281" y="385"/>
                </a:lnTo>
                <a:cubicBezTo>
                  <a:pt x="3174" y="309"/>
                  <a:pt x="3059" y="242"/>
                  <a:pt x="2939" y="187"/>
                </a:cubicBezTo>
                <a:lnTo>
                  <a:pt x="2688" y="532"/>
                </a:lnTo>
                <a:cubicBezTo>
                  <a:pt x="2571" y="485"/>
                  <a:pt x="2447" y="452"/>
                  <a:pt x="2318" y="433"/>
                </a:cubicBezTo>
                <a:lnTo>
                  <a:pt x="2274" y="9"/>
                </a:lnTo>
                <a:cubicBezTo>
                  <a:pt x="2209" y="3"/>
                  <a:pt x="2143" y="0"/>
                  <a:pt x="2076" y="0"/>
                </a:cubicBezTo>
                <a:cubicBezTo>
                  <a:pt x="2010" y="0"/>
                  <a:pt x="1944" y="3"/>
                  <a:pt x="1879" y="9"/>
                </a:cubicBezTo>
                <a:lnTo>
                  <a:pt x="1834" y="433"/>
                </a:lnTo>
                <a:cubicBezTo>
                  <a:pt x="1705" y="452"/>
                  <a:pt x="1581" y="485"/>
                  <a:pt x="1464" y="531"/>
                </a:cubicBezTo>
                <a:lnTo>
                  <a:pt x="1214" y="187"/>
                </a:lnTo>
                <a:cubicBezTo>
                  <a:pt x="1093" y="242"/>
                  <a:pt x="979" y="309"/>
                  <a:pt x="872" y="385"/>
                </a:cubicBezTo>
                <a:lnTo>
                  <a:pt x="1045" y="774"/>
                </a:lnTo>
                <a:cubicBezTo>
                  <a:pt x="945" y="854"/>
                  <a:pt x="854" y="944"/>
                  <a:pt x="774" y="1045"/>
                </a:cubicBezTo>
                <a:lnTo>
                  <a:pt x="385" y="871"/>
                </a:lnTo>
                <a:cubicBezTo>
                  <a:pt x="309" y="978"/>
                  <a:pt x="242" y="1093"/>
                  <a:pt x="187" y="1214"/>
                </a:cubicBezTo>
                <a:lnTo>
                  <a:pt x="532" y="1464"/>
                </a:lnTo>
                <a:cubicBezTo>
                  <a:pt x="485" y="1581"/>
                  <a:pt x="452" y="1705"/>
                  <a:pt x="433" y="1834"/>
                </a:cubicBezTo>
                <a:lnTo>
                  <a:pt x="9" y="1878"/>
                </a:lnTo>
                <a:cubicBezTo>
                  <a:pt x="3" y="1943"/>
                  <a:pt x="0" y="2009"/>
                  <a:pt x="0" y="2076"/>
                </a:cubicBezTo>
                <a:cubicBezTo>
                  <a:pt x="0" y="2143"/>
                  <a:pt x="3" y="2209"/>
                  <a:pt x="9" y="2274"/>
                </a:cubicBezTo>
                <a:lnTo>
                  <a:pt x="433" y="2318"/>
                </a:lnTo>
                <a:cubicBezTo>
                  <a:pt x="452" y="2447"/>
                  <a:pt x="485" y="2571"/>
                  <a:pt x="532" y="2688"/>
                </a:cubicBezTo>
                <a:lnTo>
                  <a:pt x="187" y="2939"/>
                </a:lnTo>
                <a:cubicBezTo>
                  <a:pt x="242" y="3059"/>
                  <a:pt x="309" y="3174"/>
                  <a:pt x="385" y="3281"/>
                </a:cubicBezTo>
                <a:lnTo>
                  <a:pt x="774" y="3107"/>
                </a:lnTo>
                <a:cubicBezTo>
                  <a:pt x="854" y="3208"/>
                  <a:pt x="945" y="3299"/>
                  <a:pt x="1045" y="3378"/>
                </a:cubicBezTo>
                <a:lnTo>
                  <a:pt x="871" y="3767"/>
                </a:lnTo>
                <a:cubicBezTo>
                  <a:pt x="978" y="3844"/>
                  <a:pt x="1093" y="3910"/>
                  <a:pt x="1214" y="3965"/>
                </a:cubicBezTo>
                <a:lnTo>
                  <a:pt x="1464" y="3621"/>
                </a:lnTo>
                <a:cubicBezTo>
                  <a:pt x="1581" y="3667"/>
                  <a:pt x="1705" y="3701"/>
                  <a:pt x="1834" y="3720"/>
                </a:cubicBezTo>
                <a:lnTo>
                  <a:pt x="1879" y="4143"/>
                </a:lnTo>
                <a:cubicBezTo>
                  <a:pt x="1944" y="4149"/>
                  <a:pt x="2010" y="4152"/>
                  <a:pt x="2076" y="4152"/>
                </a:cubicBezTo>
                <a:cubicBezTo>
                  <a:pt x="2143" y="4152"/>
                  <a:pt x="2209" y="4149"/>
                  <a:pt x="2274" y="4143"/>
                </a:cubicBezTo>
                <a:lnTo>
                  <a:pt x="2318" y="3720"/>
                </a:lnTo>
                <a:cubicBezTo>
                  <a:pt x="2447" y="3701"/>
                  <a:pt x="2571" y="3667"/>
                  <a:pt x="2688" y="3621"/>
                </a:cubicBezTo>
                <a:lnTo>
                  <a:pt x="2939" y="3965"/>
                </a:lnTo>
                <a:cubicBezTo>
                  <a:pt x="3059" y="3910"/>
                  <a:pt x="3174" y="3844"/>
                  <a:pt x="3281" y="3767"/>
                </a:cubicBezTo>
                <a:lnTo>
                  <a:pt x="3108" y="3378"/>
                </a:lnTo>
                <a:cubicBezTo>
                  <a:pt x="3208" y="3299"/>
                  <a:pt x="3299" y="3208"/>
                  <a:pt x="3378" y="3107"/>
                </a:cubicBezTo>
                <a:lnTo>
                  <a:pt x="3767" y="3281"/>
                </a:lnTo>
                <a:cubicBezTo>
                  <a:pt x="3844" y="3174"/>
                  <a:pt x="3910" y="3059"/>
                  <a:pt x="3965" y="2939"/>
                </a:cubicBezTo>
                <a:lnTo>
                  <a:pt x="3621" y="2688"/>
                </a:lnTo>
                <a:cubicBezTo>
                  <a:pt x="3667" y="2571"/>
                  <a:pt x="3701" y="2447"/>
                  <a:pt x="3720" y="2318"/>
                </a:cubicBezTo>
                <a:lnTo>
                  <a:pt x="4143" y="2274"/>
                </a:lnTo>
                <a:close/>
                <a:moveTo>
                  <a:pt x="2076" y="708"/>
                </a:moveTo>
                <a:cubicBezTo>
                  <a:pt x="2832" y="708"/>
                  <a:pt x="3444" y="1321"/>
                  <a:pt x="3444" y="2076"/>
                </a:cubicBezTo>
                <a:cubicBezTo>
                  <a:pt x="3444" y="2832"/>
                  <a:pt x="2832" y="3444"/>
                  <a:pt x="2076" y="3444"/>
                </a:cubicBezTo>
                <a:cubicBezTo>
                  <a:pt x="1321" y="3444"/>
                  <a:pt x="708" y="2832"/>
                  <a:pt x="708" y="2076"/>
                </a:cubicBezTo>
                <a:cubicBezTo>
                  <a:pt x="708" y="1321"/>
                  <a:pt x="1321" y="708"/>
                  <a:pt x="2076" y="7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3" name="TextBox 11"/>
          <p:cNvSpPr txBox="1">
            <a:spLocks noChangeArrowheads="1"/>
          </p:cNvSpPr>
          <p:nvPr/>
        </p:nvSpPr>
        <p:spPr bwMode="auto">
          <a:xfrm>
            <a:off x="4262438" y="3951288"/>
            <a:ext cx="16700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这里输入您的文本</a:t>
            </a:r>
            <a:endParaRPr lang="en-US" altLang="zh-CN" sz="1800">
              <a:latin typeface="微软雅黑" panose="020B0503020204020204" pitchFamily="34" charset="-122"/>
            </a:endParaRPr>
          </a:p>
        </p:txBody>
      </p:sp>
      <p:sp>
        <p:nvSpPr>
          <p:cNvPr id="23564" name="TextBox 12"/>
          <p:cNvSpPr txBox="1">
            <a:spLocks noChangeArrowheads="1"/>
          </p:cNvSpPr>
          <p:nvPr/>
        </p:nvSpPr>
        <p:spPr bwMode="auto">
          <a:xfrm>
            <a:off x="1841500" y="2917825"/>
            <a:ext cx="15033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这里输入您的文本</a:t>
            </a:r>
            <a:endParaRPr lang="en-US" altLang="zh-CN" sz="1800">
              <a:latin typeface="微软雅黑" panose="020B0503020204020204" pitchFamily="34" charset="-122"/>
            </a:endParaRPr>
          </a:p>
        </p:txBody>
      </p:sp>
      <p:sp>
        <p:nvSpPr>
          <p:cNvPr id="23565" name="TextBox 13"/>
          <p:cNvSpPr txBox="1">
            <a:spLocks noChangeArrowheads="1"/>
          </p:cNvSpPr>
          <p:nvPr/>
        </p:nvSpPr>
        <p:spPr bwMode="auto">
          <a:xfrm>
            <a:off x="6808788" y="2946400"/>
            <a:ext cx="15033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这里输入您的文本</a:t>
            </a:r>
            <a:endParaRPr lang="en-US" altLang="zh-CN" sz="1800">
              <a:latin typeface="微软雅黑" panose="020B0503020204020204" pitchFamily="34" charset="-122"/>
            </a:endParaRPr>
          </a:p>
        </p:txBody>
      </p:sp>
      <p:sp>
        <p:nvSpPr>
          <p:cNvPr id="23566" name="TextBox 14"/>
          <p:cNvSpPr txBox="1">
            <a:spLocks noChangeArrowheads="1"/>
          </p:cNvSpPr>
          <p:nvPr/>
        </p:nvSpPr>
        <p:spPr bwMode="auto">
          <a:xfrm>
            <a:off x="8774113" y="3751263"/>
            <a:ext cx="15033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这里输入您的文本</a:t>
            </a:r>
            <a:endParaRPr lang="en-US" altLang="zh-CN" sz="1800">
              <a:latin typeface="微软雅黑" panose="020B0503020204020204" pitchFamily="34" charset="-122"/>
            </a:endParaRPr>
          </a:p>
        </p:txBody>
      </p:sp>
      <p:sp>
        <p:nvSpPr>
          <p:cNvPr id="23567" name="TextBox 15"/>
          <p:cNvSpPr txBox="1">
            <a:spLocks noChangeArrowheads="1"/>
          </p:cNvSpPr>
          <p:nvPr/>
        </p:nvSpPr>
        <p:spPr bwMode="auto">
          <a:xfrm>
            <a:off x="1795463" y="1412875"/>
            <a:ext cx="17605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latin typeface="微软雅黑" panose="020B0503020204020204" pitchFamily="34" charset="-122"/>
              </a:rPr>
              <a:t>添加标题一</a:t>
            </a:r>
            <a:endParaRPr lang="en-US" altLang="zh-CN" sz="2200" b="1">
              <a:latin typeface="微软雅黑" panose="020B0503020204020204" pitchFamily="34" charset="-122"/>
            </a:endParaRPr>
          </a:p>
        </p:txBody>
      </p:sp>
      <p:sp>
        <p:nvSpPr>
          <p:cNvPr id="23568" name="TextBox 16"/>
          <p:cNvSpPr txBox="1">
            <a:spLocks noChangeArrowheads="1"/>
          </p:cNvSpPr>
          <p:nvPr/>
        </p:nvSpPr>
        <p:spPr bwMode="auto">
          <a:xfrm>
            <a:off x="4116388" y="2122488"/>
            <a:ext cx="176053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latin typeface="微软雅黑" panose="020B0503020204020204" pitchFamily="34" charset="-122"/>
              </a:rPr>
              <a:t>添加标题二</a:t>
            </a:r>
            <a:endParaRPr lang="en-US" altLang="zh-CN" sz="2200" b="1">
              <a:latin typeface="微软雅黑" panose="020B0503020204020204" pitchFamily="34" charset="-122"/>
            </a:endParaRPr>
          </a:p>
        </p:txBody>
      </p:sp>
      <p:sp>
        <p:nvSpPr>
          <p:cNvPr id="23569" name="TextBox 17"/>
          <p:cNvSpPr txBox="1">
            <a:spLocks noChangeArrowheads="1"/>
          </p:cNvSpPr>
          <p:nvPr/>
        </p:nvSpPr>
        <p:spPr bwMode="auto">
          <a:xfrm>
            <a:off x="6559550" y="1466850"/>
            <a:ext cx="17605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latin typeface="微软雅黑" panose="020B0503020204020204" pitchFamily="34" charset="-122"/>
              </a:rPr>
              <a:t>添加标题三</a:t>
            </a:r>
            <a:endParaRPr lang="en-US" altLang="zh-CN" sz="2200" b="1">
              <a:latin typeface="微软雅黑" panose="020B0503020204020204" pitchFamily="34" charset="-122"/>
            </a:endParaRPr>
          </a:p>
        </p:txBody>
      </p:sp>
      <p:sp>
        <p:nvSpPr>
          <p:cNvPr id="23570" name="TextBox 18"/>
          <p:cNvSpPr txBox="1">
            <a:spLocks noChangeArrowheads="1"/>
          </p:cNvSpPr>
          <p:nvPr/>
        </p:nvSpPr>
        <p:spPr bwMode="auto">
          <a:xfrm>
            <a:off x="8688388" y="2381250"/>
            <a:ext cx="17605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1">
                <a:latin typeface="微软雅黑" panose="020B0503020204020204" pitchFamily="34" charset="-122"/>
              </a:rPr>
              <a:t>添加标题四</a:t>
            </a:r>
            <a:endParaRPr lang="en-US" altLang="zh-CN" sz="2200" b="1">
              <a:latin typeface="微软雅黑" panose="020B0503020204020204" pitchFamily="34" charset="-122"/>
            </a:endParaRPr>
          </a:p>
        </p:txBody>
      </p:sp>
      <p:sp>
        <p:nvSpPr>
          <p:cNvPr id="23571" name="Freeform 6"/>
          <p:cNvSpPr>
            <a:spLocks/>
          </p:cNvSpPr>
          <p:nvPr/>
        </p:nvSpPr>
        <p:spPr bwMode="auto">
          <a:xfrm>
            <a:off x="3263900" y="5662613"/>
            <a:ext cx="4297363" cy="608012"/>
          </a:xfrm>
          <a:custGeom>
            <a:avLst/>
            <a:gdLst>
              <a:gd name="T0" fmla="*/ 190038 w 4297504"/>
              <a:gd name="T1" fmla="*/ 0 h 607261"/>
              <a:gd name="T2" fmla="*/ 327904 w 4297504"/>
              <a:gd name="T3" fmla="*/ 6356 h 607261"/>
              <a:gd name="T4" fmla="*/ 356094 w 4297504"/>
              <a:gd name="T5" fmla="*/ 257752 h 607261"/>
              <a:gd name="T6" fmla="*/ 388513 w 4297504"/>
              <a:gd name="T7" fmla="*/ 313539 h 607261"/>
              <a:gd name="T8" fmla="*/ 647155 w 4297504"/>
              <a:gd name="T9" fmla="*/ 313539 h 607261"/>
              <a:gd name="T10" fmla="*/ 676050 w 4297504"/>
              <a:gd name="T11" fmla="*/ 257752 h 607261"/>
              <a:gd name="T12" fmla="*/ 705649 w 4297504"/>
              <a:gd name="T13" fmla="*/ 6356 h 607261"/>
              <a:gd name="T14" fmla="*/ 981910 w 4297504"/>
              <a:gd name="T15" fmla="*/ 6356 h 607261"/>
              <a:gd name="T16" fmla="*/ 1010100 w 4297504"/>
              <a:gd name="T17" fmla="*/ 257752 h 607261"/>
              <a:gd name="T18" fmla="*/ 1042518 w 4297504"/>
              <a:gd name="T19" fmla="*/ 313539 h 607261"/>
              <a:gd name="T20" fmla="*/ 1301160 w 4297504"/>
              <a:gd name="T21" fmla="*/ 313539 h 607261"/>
              <a:gd name="T22" fmla="*/ 1330054 w 4297504"/>
              <a:gd name="T23" fmla="*/ 257752 h 607261"/>
              <a:gd name="T24" fmla="*/ 1359654 w 4297504"/>
              <a:gd name="T25" fmla="*/ 6356 h 607261"/>
              <a:gd name="T26" fmla="*/ 1635914 w 4297504"/>
              <a:gd name="T27" fmla="*/ 6356 h 607261"/>
              <a:gd name="T28" fmla="*/ 1664104 w 4297504"/>
              <a:gd name="T29" fmla="*/ 257752 h 607261"/>
              <a:gd name="T30" fmla="*/ 1696523 w 4297504"/>
              <a:gd name="T31" fmla="*/ 313539 h 607261"/>
              <a:gd name="T32" fmla="*/ 1955165 w 4297504"/>
              <a:gd name="T33" fmla="*/ 313539 h 607261"/>
              <a:gd name="T34" fmla="*/ 1984060 w 4297504"/>
              <a:gd name="T35" fmla="*/ 257752 h 607261"/>
              <a:gd name="T36" fmla="*/ 2013659 w 4297504"/>
              <a:gd name="T37" fmla="*/ 6356 h 607261"/>
              <a:gd name="T38" fmla="*/ 2289920 w 4297504"/>
              <a:gd name="T39" fmla="*/ 6356 h 607261"/>
              <a:gd name="T40" fmla="*/ 2318110 w 4297504"/>
              <a:gd name="T41" fmla="*/ 257752 h 607261"/>
              <a:gd name="T42" fmla="*/ 2350528 w 4297504"/>
              <a:gd name="T43" fmla="*/ 313539 h 607261"/>
              <a:gd name="T44" fmla="*/ 2609170 w 4297504"/>
              <a:gd name="T45" fmla="*/ 313539 h 607261"/>
              <a:gd name="T46" fmla="*/ 2638064 w 4297504"/>
              <a:gd name="T47" fmla="*/ 257752 h 607261"/>
              <a:gd name="T48" fmla="*/ 2667664 w 4297504"/>
              <a:gd name="T49" fmla="*/ 6356 h 607261"/>
              <a:gd name="T50" fmla="*/ 2943925 w 4297504"/>
              <a:gd name="T51" fmla="*/ 6356 h 607261"/>
              <a:gd name="T52" fmla="*/ 2972115 w 4297504"/>
              <a:gd name="T53" fmla="*/ 257752 h 607261"/>
              <a:gd name="T54" fmla="*/ 3004533 w 4297504"/>
              <a:gd name="T55" fmla="*/ 313539 h 607261"/>
              <a:gd name="T56" fmla="*/ 3263176 w 4297504"/>
              <a:gd name="T57" fmla="*/ 313539 h 607261"/>
              <a:gd name="T58" fmla="*/ 3292070 w 4297504"/>
              <a:gd name="T59" fmla="*/ 257752 h 607261"/>
              <a:gd name="T60" fmla="*/ 3320965 w 4297504"/>
              <a:gd name="T61" fmla="*/ 6356 h 607261"/>
              <a:gd name="T62" fmla="*/ 3597930 w 4297504"/>
              <a:gd name="T63" fmla="*/ 6356 h 607261"/>
              <a:gd name="T64" fmla="*/ 3626120 w 4297504"/>
              <a:gd name="T65" fmla="*/ 257752 h 607261"/>
              <a:gd name="T66" fmla="*/ 3658539 w 4297504"/>
              <a:gd name="T67" fmla="*/ 313539 h 607261"/>
              <a:gd name="T68" fmla="*/ 3917180 w 4297504"/>
              <a:gd name="T69" fmla="*/ 313539 h 607261"/>
              <a:gd name="T70" fmla="*/ 3946076 w 4297504"/>
              <a:gd name="T71" fmla="*/ 257752 h 607261"/>
              <a:gd name="T72" fmla="*/ 3974970 w 4297504"/>
              <a:gd name="T73" fmla="*/ 6356 h 607261"/>
              <a:gd name="T74" fmla="*/ 4251935 w 4297504"/>
              <a:gd name="T75" fmla="*/ 6356 h 607261"/>
              <a:gd name="T76" fmla="*/ 4280126 w 4297504"/>
              <a:gd name="T77" fmla="*/ 257752 h 607261"/>
              <a:gd name="T78" fmla="*/ 4297363 w 4297504"/>
              <a:gd name="T79" fmla="*/ 297746 h 607261"/>
              <a:gd name="T80" fmla="*/ 4297363 w 4297504"/>
              <a:gd name="T81" fmla="*/ 608012 h 607261"/>
              <a:gd name="T82" fmla="*/ 0 w 4297504"/>
              <a:gd name="T83" fmla="*/ 608012 h 607261"/>
              <a:gd name="T84" fmla="*/ 0 w 4297504"/>
              <a:gd name="T85" fmla="*/ 304319 h 607261"/>
              <a:gd name="T86" fmla="*/ 22044 w 4297504"/>
              <a:gd name="T87" fmla="*/ 257752 h 607261"/>
              <a:gd name="T88" fmla="*/ 51643 w 4297504"/>
              <a:gd name="T89" fmla="*/ 6356 h 607261"/>
              <a:gd name="T90" fmla="*/ 190038 w 4297504"/>
              <a:gd name="T91" fmla="*/ 0 h 60726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4297504" h="607261">
                <a:moveTo>
                  <a:pt x="190044" y="0"/>
                </a:moveTo>
                <a:cubicBezTo>
                  <a:pt x="236119" y="0"/>
                  <a:pt x="282105" y="2116"/>
                  <a:pt x="327915" y="6348"/>
                </a:cubicBezTo>
                <a:cubicBezTo>
                  <a:pt x="337782" y="90278"/>
                  <a:pt x="346944" y="173503"/>
                  <a:pt x="356106" y="257434"/>
                </a:cubicBezTo>
                <a:cubicBezTo>
                  <a:pt x="361744" y="286351"/>
                  <a:pt x="371611" y="301162"/>
                  <a:pt x="388526" y="313152"/>
                </a:cubicBezTo>
                <a:lnTo>
                  <a:pt x="647176" y="313152"/>
                </a:lnTo>
                <a:cubicBezTo>
                  <a:pt x="665500" y="295520"/>
                  <a:pt x="673957" y="275771"/>
                  <a:pt x="676072" y="257434"/>
                </a:cubicBezTo>
                <a:cubicBezTo>
                  <a:pt x="685939" y="173503"/>
                  <a:pt x="695805" y="89573"/>
                  <a:pt x="705672" y="6348"/>
                </a:cubicBezTo>
                <a:cubicBezTo>
                  <a:pt x="797997" y="-2116"/>
                  <a:pt x="890322" y="-2116"/>
                  <a:pt x="981942" y="6348"/>
                </a:cubicBezTo>
                <a:cubicBezTo>
                  <a:pt x="991809" y="90278"/>
                  <a:pt x="1000971" y="173503"/>
                  <a:pt x="1010133" y="257434"/>
                </a:cubicBezTo>
                <a:cubicBezTo>
                  <a:pt x="1015771" y="286351"/>
                  <a:pt x="1025638" y="301162"/>
                  <a:pt x="1042552" y="313152"/>
                </a:cubicBezTo>
                <a:lnTo>
                  <a:pt x="1301203" y="313152"/>
                </a:lnTo>
                <a:cubicBezTo>
                  <a:pt x="1319527" y="295520"/>
                  <a:pt x="1327984" y="275771"/>
                  <a:pt x="1330098" y="257434"/>
                </a:cubicBezTo>
                <a:cubicBezTo>
                  <a:pt x="1339965" y="173503"/>
                  <a:pt x="1349832" y="89573"/>
                  <a:pt x="1359699" y="6348"/>
                </a:cubicBezTo>
                <a:cubicBezTo>
                  <a:pt x="1452023" y="-2116"/>
                  <a:pt x="1543644" y="-2116"/>
                  <a:pt x="1635968" y="6348"/>
                </a:cubicBezTo>
                <a:cubicBezTo>
                  <a:pt x="1645835" y="90278"/>
                  <a:pt x="1654997" y="173503"/>
                  <a:pt x="1664159" y="257434"/>
                </a:cubicBezTo>
                <a:cubicBezTo>
                  <a:pt x="1669797" y="286351"/>
                  <a:pt x="1679664" y="301162"/>
                  <a:pt x="1696579" y="313152"/>
                </a:cubicBezTo>
                <a:lnTo>
                  <a:pt x="1955229" y="313152"/>
                </a:lnTo>
                <a:cubicBezTo>
                  <a:pt x="1972848" y="295520"/>
                  <a:pt x="1982011" y="275771"/>
                  <a:pt x="1984125" y="257434"/>
                </a:cubicBezTo>
                <a:cubicBezTo>
                  <a:pt x="1993992" y="173503"/>
                  <a:pt x="2003858" y="89573"/>
                  <a:pt x="2013725" y="6348"/>
                </a:cubicBezTo>
                <a:cubicBezTo>
                  <a:pt x="2105345" y="-2116"/>
                  <a:pt x="2197670" y="-2116"/>
                  <a:pt x="2289995" y="6348"/>
                </a:cubicBezTo>
                <a:cubicBezTo>
                  <a:pt x="2299157" y="90278"/>
                  <a:pt x="2309024" y="173503"/>
                  <a:pt x="2318186" y="257434"/>
                </a:cubicBezTo>
                <a:cubicBezTo>
                  <a:pt x="2323824" y="286351"/>
                  <a:pt x="2333691" y="301162"/>
                  <a:pt x="2350605" y="313152"/>
                </a:cubicBezTo>
                <a:lnTo>
                  <a:pt x="2609256" y="313152"/>
                </a:lnTo>
                <a:cubicBezTo>
                  <a:pt x="2626875" y="295520"/>
                  <a:pt x="2636037" y="275771"/>
                  <a:pt x="2638151" y="257434"/>
                </a:cubicBezTo>
                <a:cubicBezTo>
                  <a:pt x="2648018" y="173503"/>
                  <a:pt x="2657885" y="89573"/>
                  <a:pt x="2667752" y="6348"/>
                </a:cubicBezTo>
                <a:cubicBezTo>
                  <a:pt x="2759372" y="-2116"/>
                  <a:pt x="2851697" y="-2116"/>
                  <a:pt x="2944022" y="6348"/>
                </a:cubicBezTo>
                <a:cubicBezTo>
                  <a:pt x="2953184" y="90278"/>
                  <a:pt x="2963051" y="173503"/>
                  <a:pt x="2972213" y="257434"/>
                </a:cubicBezTo>
                <a:cubicBezTo>
                  <a:pt x="2977851" y="286351"/>
                  <a:pt x="2987013" y="301162"/>
                  <a:pt x="3004632" y="313152"/>
                </a:cubicBezTo>
                <a:lnTo>
                  <a:pt x="3263283" y="313152"/>
                </a:lnTo>
                <a:cubicBezTo>
                  <a:pt x="3280902" y="295520"/>
                  <a:pt x="3290064" y="275771"/>
                  <a:pt x="3292178" y="257434"/>
                </a:cubicBezTo>
                <a:cubicBezTo>
                  <a:pt x="3302045" y="173503"/>
                  <a:pt x="3311912" y="89573"/>
                  <a:pt x="3321074" y="6348"/>
                </a:cubicBezTo>
                <a:cubicBezTo>
                  <a:pt x="3413399" y="-2116"/>
                  <a:pt x="3505723" y="-2116"/>
                  <a:pt x="3598048" y="6348"/>
                </a:cubicBezTo>
                <a:cubicBezTo>
                  <a:pt x="3607210" y="90278"/>
                  <a:pt x="3616372" y="173503"/>
                  <a:pt x="3626239" y="257434"/>
                </a:cubicBezTo>
                <a:cubicBezTo>
                  <a:pt x="3631877" y="286351"/>
                  <a:pt x="3641039" y="301162"/>
                  <a:pt x="3658659" y="313152"/>
                </a:cubicBezTo>
                <a:lnTo>
                  <a:pt x="3917309" y="313152"/>
                </a:lnTo>
                <a:cubicBezTo>
                  <a:pt x="3934928" y="295520"/>
                  <a:pt x="3944090" y="275771"/>
                  <a:pt x="3946205" y="257434"/>
                </a:cubicBezTo>
                <a:cubicBezTo>
                  <a:pt x="3956071" y="173503"/>
                  <a:pt x="3965938" y="89573"/>
                  <a:pt x="3975100" y="6348"/>
                </a:cubicBezTo>
                <a:cubicBezTo>
                  <a:pt x="4067425" y="-2116"/>
                  <a:pt x="4159750" y="-2116"/>
                  <a:pt x="4252075" y="6348"/>
                </a:cubicBezTo>
                <a:cubicBezTo>
                  <a:pt x="4261237" y="90278"/>
                  <a:pt x="4270399" y="173503"/>
                  <a:pt x="4280266" y="257434"/>
                </a:cubicBezTo>
                <a:cubicBezTo>
                  <a:pt x="4283830" y="275712"/>
                  <a:pt x="4288801" y="288355"/>
                  <a:pt x="4297504" y="297378"/>
                </a:cubicBezTo>
                <a:lnTo>
                  <a:pt x="4297504" y="607261"/>
                </a:lnTo>
                <a:lnTo>
                  <a:pt x="0" y="607261"/>
                </a:lnTo>
                <a:lnTo>
                  <a:pt x="0" y="303943"/>
                </a:lnTo>
                <a:cubicBezTo>
                  <a:pt x="13952" y="289411"/>
                  <a:pt x="20260" y="272919"/>
                  <a:pt x="22045" y="257434"/>
                </a:cubicBezTo>
                <a:cubicBezTo>
                  <a:pt x="31912" y="173503"/>
                  <a:pt x="41779" y="89573"/>
                  <a:pt x="51645" y="6348"/>
                </a:cubicBezTo>
                <a:cubicBezTo>
                  <a:pt x="97808" y="2116"/>
                  <a:pt x="143970" y="0"/>
                  <a:pt x="1900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400" tmFilter="0,0; .5, 1; 1, 1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86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360"/>
                            </p:stCondLst>
                            <p:childTnLst>
                              <p:par>
                                <p:cTn id="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960"/>
                            </p:stCondLst>
                            <p:childTnLst>
                              <p:par>
                                <p:cTn id="58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8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-21599879">
                                      <p:cBhvr>
                                        <p:cTn id="63" dur="2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599879">
                                      <p:cBhvr>
                                        <p:cTn id="65" dur="2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599879">
                                      <p:cBhvr>
                                        <p:cTn id="67" dur="2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599879">
                                      <p:cBhvr>
                                        <p:cTn id="69" dur="2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646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7460"/>
                            </p:stCondLst>
                            <p:childTnLst>
                              <p:par>
                                <p:cTn id="9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  <p:bldP spid="23555" grpId="0" animBg="1"/>
      <p:bldP spid="23556" grpId="0" animBg="1"/>
      <p:bldP spid="23557" grpId="0" animBg="1"/>
      <p:bldP spid="23558" grpId="0" autoUpdateAnimBg="0"/>
      <p:bldP spid="23559" grpId="0" animBg="1"/>
      <p:bldP spid="23559" grpId="1" animBg="1"/>
      <p:bldP spid="23560" grpId="0" animBg="1"/>
      <p:bldP spid="23560" grpId="1" animBg="1"/>
      <p:bldP spid="23561" grpId="0" animBg="1"/>
      <p:bldP spid="23561" grpId="1" animBg="1"/>
      <p:bldP spid="23562" grpId="0" animBg="1"/>
      <p:bldP spid="23562" grpId="1" animBg="1"/>
      <p:bldP spid="23563" grpId="0" autoUpdateAnimBg="0"/>
      <p:bldP spid="23564" grpId="0" autoUpdateAnimBg="0"/>
      <p:bldP spid="23565" grpId="0" autoUpdateAnimBg="0"/>
      <p:bldP spid="23566" grpId="0" autoUpdateAnimBg="0"/>
      <p:bldP spid="23567" grpId="0" autoUpdateAnimBg="0"/>
      <p:bldP spid="23568" grpId="0" autoUpdateAnimBg="0"/>
      <p:bldP spid="23569" grpId="0" autoUpdateAnimBg="0"/>
      <p:bldP spid="23570" grpId="0" autoUpdateAnimBg="0"/>
      <p:bldP spid="23571" grpId="0" animBg="1"/>
      <p:bldP spid="23571" grpId="1" animBg="1"/>
    </p:bldLst>
  </p:timing>
</p:sld>
</file>

<file path=ppt/theme/theme1.xml><?xml version="1.0" encoding="utf-8"?>
<a:theme xmlns:a="http://schemas.openxmlformats.org/drawingml/2006/main" name="3_默认设计模板">
  <a:themeElements>
    <a:clrScheme name="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CAE2AE"/>
      </a:accent3>
      <a:accent4>
        <a:srgbClr val="213E4C"/>
      </a:accent4>
      <a:accent5>
        <a:srgbClr val="B1B1B1"/>
      </a:accent5>
      <a:accent6>
        <a:srgbClr val="E7E7E7"/>
      </a:accent6>
      <a:hlink>
        <a:srgbClr val="ED5A00"/>
      </a:hlink>
      <a:folHlink>
        <a:srgbClr val="484849"/>
      </a:folHlink>
    </a:clrScheme>
    <a:fontScheme name="3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默认设计模板">
  <a:themeElements>
    <a:clrScheme name="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CAE2AE"/>
      </a:accent3>
      <a:accent4>
        <a:srgbClr val="213E4C"/>
      </a:accent4>
      <a:accent5>
        <a:srgbClr val="B1B1B1"/>
      </a:accent5>
      <a:accent6>
        <a:srgbClr val="E7E7E7"/>
      </a:accent6>
      <a:hlink>
        <a:srgbClr val="ED5A00"/>
      </a:hlink>
      <a:folHlink>
        <a:srgbClr val="484849"/>
      </a:folHlink>
    </a:clrScheme>
    <a:fontScheme name="5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Pages>0</Pages>
  <Words>39</Words>
  <Characters>0</Characters>
  <Application>Microsoft Office PowerPoint</Application>
  <DocSecurity>0</DocSecurity>
  <PresentationFormat>自定义</PresentationFormat>
  <Lines>0</Lines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3_默认设计模板</vt:lpstr>
      <vt:lpstr>5_默认设计模板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Administrator</dc:creator>
  <cp:keywords/>
  <dc:description/>
  <cp:lastModifiedBy>lihongyi@nutstore.net</cp:lastModifiedBy>
  <cp:revision>851</cp:revision>
  <dcterms:created xsi:type="dcterms:W3CDTF">2013-01-25T01:44:32Z</dcterms:created>
  <dcterms:modified xsi:type="dcterms:W3CDTF">2018-12-21T08:40:28Z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