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28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联动关系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97" y="4223308"/>
            <a:ext cx="1779417" cy="197713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43916" y="1830444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联动关系强调两个或几个对象之间的紧密联系关系。联动关系强调两个或几个对象之间的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紧密联系关系。联动关系强调两个或几个对象之间的紧密联系关系。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30160" y="2446478"/>
            <a:ext cx="4286280" cy="4256399"/>
            <a:chOff x="1630160" y="2446478"/>
            <a:chExt cx="4286280" cy="4256399"/>
          </a:xfrm>
        </p:grpSpPr>
        <p:sp>
          <p:nvSpPr>
            <p:cNvPr id="56" name="任意多边形 55"/>
            <p:cNvSpPr>
              <a:spLocks/>
            </p:cNvSpPr>
            <p:nvPr/>
          </p:nvSpPr>
          <p:spPr bwMode="auto">
            <a:xfrm>
              <a:off x="1630160" y="2446478"/>
              <a:ext cx="4286280" cy="4256399"/>
            </a:xfrm>
            <a:custGeom>
              <a:avLst/>
              <a:gdLst>
                <a:gd name="connsiteX0" fmla="*/ 2143140 w 4286280"/>
                <a:gd name="connsiteY0" fmla="*/ 1632899 h 4256399"/>
                <a:gd name="connsiteX1" fmla="*/ 1383521 w 4286280"/>
                <a:gd name="connsiteY1" fmla="*/ 2128199 h 4256399"/>
                <a:gd name="connsiteX2" fmla="*/ 2143140 w 4286280"/>
                <a:gd name="connsiteY2" fmla="*/ 2623499 h 4256399"/>
                <a:gd name="connsiteX3" fmla="*/ 2902759 w 4286280"/>
                <a:gd name="connsiteY3" fmla="*/ 2128199 h 4256399"/>
                <a:gd name="connsiteX4" fmla="*/ 2143140 w 4286280"/>
                <a:gd name="connsiteY4" fmla="*/ 1632899 h 4256399"/>
                <a:gd name="connsiteX5" fmla="*/ 2172114 w 4286280"/>
                <a:gd name="connsiteY5" fmla="*/ 0 h 4256399"/>
                <a:gd name="connsiteX6" fmla="*/ 2289879 w 4286280"/>
                <a:gd name="connsiteY6" fmla="*/ 3734 h 4256399"/>
                <a:gd name="connsiteX7" fmla="*/ 2409514 w 4286280"/>
                <a:gd name="connsiteY7" fmla="*/ 16802 h 4256399"/>
                <a:gd name="connsiteX8" fmla="*/ 2525410 w 4286280"/>
                <a:gd name="connsiteY8" fmla="*/ 35470 h 4256399"/>
                <a:gd name="connsiteX9" fmla="*/ 2547841 w 4286280"/>
                <a:gd name="connsiteY9" fmla="*/ 197885 h 4256399"/>
                <a:gd name="connsiteX10" fmla="*/ 2560926 w 4286280"/>
                <a:gd name="connsiteY10" fmla="*/ 362167 h 4256399"/>
                <a:gd name="connsiteX11" fmla="*/ 2566534 w 4286280"/>
                <a:gd name="connsiteY11" fmla="*/ 524583 h 4256399"/>
                <a:gd name="connsiteX12" fmla="*/ 2673084 w 4286280"/>
                <a:gd name="connsiteY12" fmla="*/ 558186 h 4256399"/>
                <a:gd name="connsiteX13" fmla="*/ 2777764 w 4286280"/>
                <a:gd name="connsiteY13" fmla="*/ 595523 h 4256399"/>
                <a:gd name="connsiteX14" fmla="*/ 2846927 w 4286280"/>
                <a:gd name="connsiteY14" fmla="*/ 627259 h 4256399"/>
                <a:gd name="connsiteX15" fmla="*/ 2981516 w 4286280"/>
                <a:gd name="connsiteY15" fmla="*/ 694465 h 4256399"/>
                <a:gd name="connsiteX16" fmla="*/ 3099282 w 4286280"/>
                <a:gd name="connsiteY16" fmla="*/ 584322 h 4256399"/>
                <a:gd name="connsiteX17" fmla="*/ 3222655 w 4286280"/>
                <a:gd name="connsiteY17" fmla="*/ 476045 h 4256399"/>
                <a:gd name="connsiteX18" fmla="*/ 3353505 w 4286280"/>
                <a:gd name="connsiteY18" fmla="*/ 375235 h 4256399"/>
                <a:gd name="connsiteX19" fmla="*/ 3448839 w 4286280"/>
                <a:gd name="connsiteY19" fmla="*/ 446175 h 4256399"/>
                <a:gd name="connsiteX20" fmla="*/ 3542303 w 4286280"/>
                <a:gd name="connsiteY20" fmla="*/ 520849 h 4256399"/>
                <a:gd name="connsiteX21" fmla="*/ 3632029 w 4286280"/>
                <a:gd name="connsiteY21" fmla="*/ 599256 h 4256399"/>
                <a:gd name="connsiteX22" fmla="*/ 3716147 w 4286280"/>
                <a:gd name="connsiteY22" fmla="*/ 685131 h 4256399"/>
                <a:gd name="connsiteX23" fmla="*/ 3792788 w 4286280"/>
                <a:gd name="connsiteY23" fmla="*/ 776606 h 4256399"/>
                <a:gd name="connsiteX24" fmla="*/ 3703062 w 4286280"/>
                <a:gd name="connsiteY24" fmla="*/ 914753 h 4256399"/>
                <a:gd name="connsiteX25" fmla="*/ 3607728 w 4286280"/>
                <a:gd name="connsiteY25" fmla="*/ 1047298 h 4256399"/>
                <a:gd name="connsiteX26" fmla="*/ 3506787 w 4286280"/>
                <a:gd name="connsiteY26" fmla="*/ 1177977 h 4256399"/>
                <a:gd name="connsiteX27" fmla="*/ 3549780 w 4286280"/>
                <a:gd name="connsiteY27" fmla="*/ 1239583 h 4256399"/>
                <a:gd name="connsiteX28" fmla="*/ 3585297 w 4286280"/>
                <a:gd name="connsiteY28" fmla="*/ 1303056 h 4256399"/>
                <a:gd name="connsiteX29" fmla="*/ 3624552 w 4286280"/>
                <a:gd name="connsiteY29" fmla="*/ 1368395 h 4256399"/>
                <a:gd name="connsiteX30" fmla="*/ 3656330 w 4286280"/>
                <a:gd name="connsiteY30" fmla="*/ 1435601 h 4256399"/>
                <a:gd name="connsiteX31" fmla="*/ 3688108 w 4286280"/>
                <a:gd name="connsiteY31" fmla="*/ 1504675 h 4256399"/>
                <a:gd name="connsiteX32" fmla="*/ 3714278 w 4286280"/>
                <a:gd name="connsiteY32" fmla="*/ 1573748 h 4256399"/>
                <a:gd name="connsiteX33" fmla="*/ 3876906 w 4286280"/>
                <a:gd name="connsiteY33" fmla="*/ 1564414 h 4256399"/>
                <a:gd name="connsiteX34" fmla="*/ 4043273 w 4286280"/>
                <a:gd name="connsiteY34" fmla="*/ 1562547 h 4256399"/>
                <a:gd name="connsiteX35" fmla="*/ 4207770 w 4286280"/>
                <a:gd name="connsiteY35" fmla="*/ 1570014 h 4256399"/>
                <a:gd name="connsiteX36" fmla="*/ 4241417 w 4286280"/>
                <a:gd name="connsiteY36" fmla="*/ 1713761 h 4256399"/>
                <a:gd name="connsiteX37" fmla="*/ 4265718 w 4286280"/>
                <a:gd name="connsiteY37" fmla="*/ 1861241 h 4256399"/>
                <a:gd name="connsiteX38" fmla="*/ 4282542 w 4286280"/>
                <a:gd name="connsiteY38" fmla="*/ 2008722 h 4256399"/>
                <a:gd name="connsiteX39" fmla="*/ 4286280 w 4286280"/>
                <a:gd name="connsiteY39" fmla="*/ 2158069 h 4256399"/>
                <a:gd name="connsiteX40" fmla="*/ 4125521 w 4286280"/>
                <a:gd name="connsiteY40" fmla="*/ 2206607 h 4256399"/>
                <a:gd name="connsiteX41" fmla="*/ 3968501 w 4286280"/>
                <a:gd name="connsiteY41" fmla="*/ 2249544 h 4256399"/>
                <a:gd name="connsiteX42" fmla="*/ 3807742 w 4286280"/>
                <a:gd name="connsiteY42" fmla="*/ 2281281 h 4256399"/>
                <a:gd name="connsiteX43" fmla="*/ 3800265 w 4286280"/>
                <a:gd name="connsiteY43" fmla="*/ 2355954 h 4256399"/>
                <a:gd name="connsiteX44" fmla="*/ 3787180 w 4286280"/>
                <a:gd name="connsiteY44" fmla="*/ 2428761 h 4256399"/>
                <a:gd name="connsiteX45" fmla="*/ 3774095 w 4286280"/>
                <a:gd name="connsiteY45" fmla="*/ 2501568 h 4256399"/>
                <a:gd name="connsiteX46" fmla="*/ 3757271 w 4286280"/>
                <a:gd name="connsiteY46" fmla="*/ 2574375 h 4256399"/>
                <a:gd name="connsiteX47" fmla="*/ 3736709 w 4286280"/>
                <a:gd name="connsiteY47" fmla="*/ 2645315 h 4256399"/>
                <a:gd name="connsiteX48" fmla="*/ 3712408 w 4286280"/>
                <a:gd name="connsiteY48" fmla="*/ 2716255 h 4256399"/>
                <a:gd name="connsiteX49" fmla="*/ 3841389 w 4286280"/>
                <a:gd name="connsiteY49" fmla="*/ 2815197 h 4256399"/>
                <a:gd name="connsiteX50" fmla="*/ 3970370 w 4286280"/>
                <a:gd name="connsiteY50" fmla="*/ 2919740 h 4256399"/>
                <a:gd name="connsiteX51" fmla="*/ 4093743 w 4286280"/>
                <a:gd name="connsiteY51" fmla="*/ 3031751 h 4256399"/>
                <a:gd name="connsiteX52" fmla="*/ 4026449 w 4286280"/>
                <a:gd name="connsiteY52" fmla="*/ 3162430 h 4256399"/>
                <a:gd name="connsiteX53" fmla="*/ 3949808 w 4286280"/>
                <a:gd name="connsiteY53" fmla="*/ 3291242 h 4256399"/>
                <a:gd name="connsiteX54" fmla="*/ 3865690 w 4286280"/>
                <a:gd name="connsiteY54" fmla="*/ 3414454 h 4256399"/>
                <a:gd name="connsiteX55" fmla="*/ 3774095 w 4286280"/>
                <a:gd name="connsiteY55" fmla="*/ 3532065 h 4256399"/>
                <a:gd name="connsiteX56" fmla="*/ 3620813 w 4286280"/>
                <a:gd name="connsiteY56" fmla="*/ 3466725 h 4256399"/>
                <a:gd name="connsiteX57" fmla="*/ 3471270 w 4286280"/>
                <a:gd name="connsiteY57" fmla="*/ 3395785 h 4256399"/>
                <a:gd name="connsiteX58" fmla="*/ 3327335 w 4286280"/>
                <a:gd name="connsiteY58" fmla="*/ 3319245 h 4256399"/>
                <a:gd name="connsiteX59" fmla="*/ 3274995 w 4286280"/>
                <a:gd name="connsiteY59" fmla="*/ 3371516 h 4256399"/>
                <a:gd name="connsiteX60" fmla="*/ 3217047 w 4286280"/>
                <a:gd name="connsiteY60" fmla="*/ 3420054 h 4256399"/>
                <a:gd name="connsiteX61" fmla="*/ 3159099 w 4286280"/>
                <a:gd name="connsiteY61" fmla="*/ 3470459 h 4256399"/>
                <a:gd name="connsiteX62" fmla="*/ 3037595 w 4286280"/>
                <a:gd name="connsiteY62" fmla="*/ 3554467 h 4256399"/>
                <a:gd name="connsiteX63" fmla="*/ 2972170 w 4286280"/>
                <a:gd name="connsiteY63" fmla="*/ 3591803 h 4256399"/>
                <a:gd name="connsiteX64" fmla="*/ 3011425 w 4286280"/>
                <a:gd name="connsiteY64" fmla="*/ 3752352 h 4256399"/>
                <a:gd name="connsiteX65" fmla="*/ 3041334 w 4286280"/>
                <a:gd name="connsiteY65" fmla="*/ 3912900 h 4256399"/>
                <a:gd name="connsiteX66" fmla="*/ 3063765 w 4286280"/>
                <a:gd name="connsiteY66" fmla="*/ 4075315 h 4256399"/>
                <a:gd name="connsiteX67" fmla="*/ 2953477 w 4286280"/>
                <a:gd name="connsiteY67" fmla="*/ 4123853 h 4256399"/>
                <a:gd name="connsiteX68" fmla="*/ 2843189 w 4286280"/>
                <a:gd name="connsiteY68" fmla="*/ 4166791 h 4256399"/>
                <a:gd name="connsiteX69" fmla="*/ 2729162 w 4286280"/>
                <a:gd name="connsiteY69" fmla="*/ 4202261 h 4256399"/>
                <a:gd name="connsiteX70" fmla="*/ 2613266 w 4286280"/>
                <a:gd name="connsiteY70" fmla="*/ 4232130 h 4256399"/>
                <a:gd name="connsiteX71" fmla="*/ 2497370 w 4286280"/>
                <a:gd name="connsiteY71" fmla="*/ 4256399 h 4256399"/>
                <a:gd name="connsiteX72" fmla="*/ 2420730 w 4286280"/>
                <a:gd name="connsiteY72" fmla="*/ 4108919 h 4256399"/>
                <a:gd name="connsiteX73" fmla="*/ 2353435 w 4286280"/>
                <a:gd name="connsiteY73" fmla="*/ 3957704 h 4256399"/>
                <a:gd name="connsiteX74" fmla="*/ 2291749 w 4286280"/>
                <a:gd name="connsiteY74" fmla="*/ 3808357 h 4256399"/>
                <a:gd name="connsiteX75" fmla="*/ 2216977 w 4286280"/>
                <a:gd name="connsiteY75" fmla="*/ 3812091 h 4256399"/>
                <a:gd name="connsiteX76" fmla="*/ 2142205 w 4286280"/>
                <a:gd name="connsiteY76" fmla="*/ 3813958 h 4256399"/>
                <a:gd name="connsiteX77" fmla="*/ 2067434 w 4286280"/>
                <a:gd name="connsiteY77" fmla="*/ 3812091 h 4256399"/>
                <a:gd name="connsiteX78" fmla="*/ 1955277 w 4286280"/>
                <a:gd name="connsiteY78" fmla="*/ 3804623 h 4256399"/>
                <a:gd name="connsiteX79" fmla="*/ 1844989 w 4286280"/>
                <a:gd name="connsiteY79" fmla="*/ 3787822 h 4256399"/>
                <a:gd name="connsiteX80" fmla="*/ 1770217 w 4286280"/>
                <a:gd name="connsiteY80" fmla="*/ 3933436 h 4256399"/>
                <a:gd name="connsiteX81" fmla="*/ 1689838 w 4286280"/>
                <a:gd name="connsiteY81" fmla="*/ 4077182 h 4256399"/>
                <a:gd name="connsiteX82" fmla="*/ 1601981 w 4286280"/>
                <a:gd name="connsiteY82" fmla="*/ 4215329 h 4256399"/>
                <a:gd name="connsiteX83" fmla="*/ 1487954 w 4286280"/>
                <a:gd name="connsiteY83" fmla="*/ 4185459 h 4256399"/>
                <a:gd name="connsiteX84" fmla="*/ 1373928 w 4286280"/>
                <a:gd name="connsiteY84" fmla="*/ 4144389 h 4256399"/>
                <a:gd name="connsiteX85" fmla="*/ 1265509 w 4286280"/>
                <a:gd name="connsiteY85" fmla="*/ 4097718 h 4256399"/>
                <a:gd name="connsiteX86" fmla="*/ 1158959 w 4286280"/>
                <a:gd name="connsiteY86" fmla="*/ 4047313 h 4256399"/>
                <a:gd name="connsiteX87" fmla="*/ 1054279 w 4286280"/>
                <a:gd name="connsiteY87" fmla="*/ 3991308 h 4256399"/>
                <a:gd name="connsiteX88" fmla="*/ 1089796 w 4286280"/>
                <a:gd name="connsiteY88" fmla="*/ 3828892 h 4256399"/>
                <a:gd name="connsiteX89" fmla="*/ 1132789 w 4286280"/>
                <a:gd name="connsiteY89" fmla="*/ 3670211 h 4256399"/>
                <a:gd name="connsiteX90" fmla="*/ 1183260 w 4286280"/>
                <a:gd name="connsiteY90" fmla="*/ 3515263 h 4256399"/>
                <a:gd name="connsiteX91" fmla="*/ 1125312 w 4286280"/>
                <a:gd name="connsiteY91" fmla="*/ 3472326 h 4256399"/>
                <a:gd name="connsiteX92" fmla="*/ 1063626 w 4286280"/>
                <a:gd name="connsiteY92" fmla="*/ 3427521 h 4256399"/>
                <a:gd name="connsiteX93" fmla="*/ 953338 w 4286280"/>
                <a:gd name="connsiteY93" fmla="*/ 3324845 h 4256399"/>
                <a:gd name="connsiteX94" fmla="*/ 902867 w 4286280"/>
                <a:gd name="connsiteY94" fmla="*/ 3270707 h 4256399"/>
                <a:gd name="connsiteX95" fmla="*/ 854265 w 4286280"/>
                <a:gd name="connsiteY95" fmla="*/ 3214701 h 4256399"/>
                <a:gd name="connsiteX96" fmla="*/ 704722 w 4286280"/>
                <a:gd name="connsiteY96" fmla="*/ 3278174 h 4256399"/>
                <a:gd name="connsiteX97" fmla="*/ 549571 w 4286280"/>
                <a:gd name="connsiteY97" fmla="*/ 3336046 h 4256399"/>
                <a:gd name="connsiteX98" fmla="*/ 390682 w 4286280"/>
                <a:gd name="connsiteY98" fmla="*/ 3386451 h 4256399"/>
                <a:gd name="connsiteX99" fmla="*/ 308433 w 4286280"/>
                <a:gd name="connsiteY99" fmla="*/ 3263239 h 4256399"/>
                <a:gd name="connsiteX100" fmla="*/ 235531 w 4286280"/>
                <a:gd name="connsiteY100" fmla="*/ 3132560 h 4256399"/>
                <a:gd name="connsiteX101" fmla="*/ 171975 w 4286280"/>
                <a:gd name="connsiteY101" fmla="*/ 2998148 h 4256399"/>
                <a:gd name="connsiteX102" fmla="*/ 117765 w 4286280"/>
                <a:gd name="connsiteY102" fmla="*/ 2861868 h 4256399"/>
                <a:gd name="connsiteX103" fmla="*/ 248616 w 4286280"/>
                <a:gd name="connsiteY103" fmla="*/ 2761059 h 4256399"/>
                <a:gd name="connsiteX104" fmla="*/ 383204 w 4286280"/>
                <a:gd name="connsiteY104" fmla="*/ 2667717 h 4256399"/>
                <a:gd name="connsiteX105" fmla="*/ 521532 w 4286280"/>
                <a:gd name="connsiteY105" fmla="*/ 2581842 h 4256399"/>
                <a:gd name="connsiteX106" fmla="*/ 489754 w 4286280"/>
                <a:gd name="connsiteY106" fmla="*/ 2434362 h 4256399"/>
                <a:gd name="connsiteX107" fmla="*/ 478538 w 4286280"/>
                <a:gd name="connsiteY107" fmla="*/ 2361555 h 4256399"/>
                <a:gd name="connsiteX108" fmla="*/ 471061 w 4286280"/>
                <a:gd name="connsiteY108" fmla="*/ 2286881 h 4256399"/>
                <a:gd name="connsiteX109" fmla="*/ 467322 w 4286280"/>
                <a:gd name="connsiteY109" fmla="*/ 2212208 h 4256399"/>
                <a:gd name="connsiteX110" fmla="*/ 465453 w 4286280"/>
                <a:gd name="connsiteY110" fmla="*/ 2139401 h 4256399"/>
                <a:gd name="connsiteX111" fmla="*/ 308433 w 4286280"/>
                <a:gd name="connsiteY111" fmla="*/ 2090863 h 4256399"/>
                <a:gd name="connsiteX112" fmla="*/ 153282 w 4286280"/>
                <a:gd name="connsiteY112" fmla="*/ 2034858 h 4256399"/>
                <a:gd name="connsiteX113" fmla="*/ 0 w 4286280"/>
                <a:gd name="connsiteY113" fmla="*/ 1973252 h 4256399"/>
                <a:gd name="connsiteX114" fmla="*/ 14955 w 4286280"/>
                <a:gd name="connsiteY114" fmla="*/ 1825771 h 4256399"/>
                <a:gd name="connsiteX115" fmla="*/ 42994 w 4286280"/>
                <a:gd name="connsiteY115" fmla="*/ 1680158 h 4256399"/>
                <a:gd name="connsiteX116" fmla="*/ 80379 w 4286280"/>
                <a:gd name="connsiteY116" fmla="*/ 1536411 h 4256399"/>
                <a:gd name="connsiteX117" fmla="*/ 127112 w 4286280"/>
                <a:gd name="connsiteY117" fmla="*/ 1394531 h 4256399"/>
                <a:gd name="connsiteX118" fmla="*/ 293479 w 4286280"/>
                <a:gd name="connsiteY118" fmla="*/ 1403865 h 4256399"/>
                <a:gd name="connsiteX119" fmla="*/ 456107 w 4286280"/>
                <a:gd name="connsiteY119" fmla="*/ 1416933 h 4256399"/>
                <a:gd name="connsiteX120" fmla="*/ 616866 w 4286280"/>
                <a:gd name="connsiteY120" fmla="*/ 1441202 h 4256399"/>
                <a:gd name="connsiteX121" fmla="*/ 686029 w 4286280"/>
                <a:gd name="connsiteY121" fmla="*/ 1308656 h 4256399"/>
                <a:gd name="connsiteX122" fmla="*/ 766409 w 4286280"/>
                <a:gd name="connsiteY122" fmla="*/ 1181711 h 4256399"/>
                <a:gd name="connsiteX123" fmla="*/ 811272 w 4286280"/>
                <a:gd name="connsiteY123" fmla="*/ 1123839 h 4256399"/>
                <a:gd name="connsiteX124" fmla="*/ 858004 w 4286280"/>
                <a:gd name="connsiteY124" fmla="*/ 1064100 h 4256399"/>
                <a:gd name="connsiteX125" fmla="*/ 768278 w 4286280"/>
                <a:gd name="connsiteY125" fmla="*/ 925954 h 4256399"/>
                <a:gd name="connsiteX126" fmla="*/ 686029 w 4286280"/>
                <a:gd name="connsiteY126" fmla="*/ 785940 h 4256399"/>
                <a:gd name="connsiteX127" fmla="*/ 609388 w 4286280"/>
                <a:gd name="connsiteY127" fmla="*/ 640327 h 4256399"/>
                <a:gd name="connsiteX128" fmla="*/ 693506 w 4286280"/>
                <a:gd name="connsiteY128" fmla="*/ 558186 h 4256399"/>
                <a:gd name="connsiteX129" fmla="*/ 785102 w 4286280"/>
                <a:gd name="connsiteY129" fmla="*/ 479778 h 4256399"/>
                <a:gd name="connsiteX130" fmla="*/ 878566 w 4286280"/>
                <a:gd name="connsiteY130" fmla="*/ 406972 h 4256399"/>
                <a:gd name="connsiteX131" fmla="*/ 975769 w 4286280"/>
                <a:gd name="connsiteY131" fmla="*/ 339765 h 4256399"/>
                <a:gd name="connsiteX132" fmla="*/ 1080449 w 4286280"/>
                <a:gd name="connsiteY132" fmla="*/ 280026 h 4256399"/>
                <a:gd name="connsiteX133" fmla="*/ 1201953 w 4286280"/>
                <a:gd name="connsiteY133" fmla="*/ 390170 h 4256399"/>
                <a:gd name="connsiteX134" fmla="*/ 1315980 w 4286280"/>
                <a:gd name="connsiteY134" fmla="*/ 507781 h 4256399"/>
                <a:gd name="connsiteX135" fmla="*/ 1424399 w 4286280"/>
                <a:gd name="connsiteY135" fmla="*/ 630993 h 4256399"/>
                <a:gd name="connsiteX136" fmla="*/ 1493562 w 4286280"/>
                <a:gd name="connsiteY136" fmla="*/ 597389 h 4256399"/>
                <a:gd name="connsiteX137" fmla="*/ 1562726 w 4286280"/>
                <a:gd name="connsiteY137" fmla="*/ 571254 h 4256399"/>
                <a:gd name="connsiteX138" fmla="*/ 1633759 w 4286280"/>
                <a:gd name="connsiteY138" fmla="*/ 546985 h 4256399"/>
                <a:gd name="connsiteX139" fmla="*/ 1704792 w 4286280"/>
                <a:gd name="connsiteY139" fmla="*/ 524583 h 4256399"/>
                <a:gd name="connsiteX140" fmla="*/ 1777694 w 4286280"/>
                <a:gd name="connsiteY140" fmla="*/ 507781 h 4256399"/>
                <a:gd name="connsiteX141" fmla="*/ 1852466 w 4286280"/>
                <a:gd name="connsiteY141" fmla="*/ 494713 h 4256399"/>
                <a:gd name="connsiteX142" fmla="*/ 1871159 w 4286280"/>
                <a:gd name="connsiteY142" fmla="*/ 332298 h 4256399"/>
                <a:gd name="connsiteX143" fmla="*/ 1897329 w 4286280"/>
                <a:gd name="connsiteY143" fmla="*/ 169883 h 4256399"/>
                <a:gd name="connsiteX144" fmla="*/ 1932845 w 4286280"/>
                <a:gd name="connsiteY144" fmla="*/ 7467 h 4256399"/>
                <a:gd name="connsiteX145" fmla="*/ 2052480 w 4286280"/>
                <a:gd name="connsiteY145" fmla="*/ 1867 h 425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286280" h="4256399">
                  <a:moveTo>
                    <a:pt x="2143140" y="1632899"/>
                  </a:moveTo>
                  <a:cubicBezTo>
                    <a:pt x="1723614" y="1632899"/>
                    <a:pt x="1383521" y="1854652"/>
                    <a:pt x="1383521" y="2128199"/>
                  </a:cubicBezTo>
                  <a:cubicBezTo>
                    <a:pt x="1383521" y="2401746"/>
                    <a:pt x="1723614" y="2623499"/>
                    <a:pt x="2143140" y="2623499"/>
                  </a:cubicBezTo>
                  <a:cubicBezTo>
                    <a:pt x="2562666" y="2623499"/>
                    <a:pt x="2902759" y="2401746"/>
                    <a:pt x="2902759" y="2128199"/>
                  </a:cubicBezTo>
                  <a:cubicBezTo>
                    <a:pt x="2902759" y="1854652"/>
                    <a:pt x="2562666" y="1632899"/>
                    <a:pt x="2143140" y="1632899"/>
                  </a:cubicBezTo>
                  <a:close/>
                  <a:moveTo>
                    <a:pt x="2172114" y="0"/>
                  </a:moveTo>
                  <a:lnTo>
                    <a:pt x="2289879" y="3734"/>
                  </a:lnTo>
                  <a:lnTo>
                    <a:pt x="2409514" y="16802"/>
                  </a:lnTo>
                  <a:lnTo>
                    <a:pt x="2525410" y="35470"/>
                  </a:lnTo>
                  <a:lnTo>
                    <a:pt x="2547841" y="197885"/>
                  </a:lnTo>
                  <a:lnTo>
                    <a:pt x="2560926" y="362167"/>
                  </a:lnTo>
                  <a:lnTo>
                    <a:pt x="2566534" y="524583"/>
                  </a:lnTo>
                  <a:lnTo>
                    <a:pt x="2673084" y="558186"/>
                  </a:lnTo>
                  <a:lnTo>
                    <a:pt x="2777764" y="595523"/>
                  </a:lnTo>
                  <a:lnTo>
                    <a:pt x="2846927" y="627259"/>
                  </a:lnTo>
                  <a:lnTo>
                    <a:pt x="2981516" y="694465"/>
                  </a:lnTo>
                  <a:lnTo>
                    <a:pt x="3099282" y="584322"/>
                  </a:lnTo>
                  <a:lnTo>
                    <a:pt x="3222655" y="476045"/>
                  </a:lnTo>
                  <a:lnTo>
                    <a:pt x="3353505" y="375235"/>
                  </a:lnTo>
                  <a:lnTo>
                    <a:pt x="3448839" y="446175"/>
                  </a:lnTo>
                  <a:lnTo>
                    <a:pt x="3542303" y="520849"/>
                  </a:lnTo>
                  <a:lnTo>
                    <a:pt x="3632029" y="599256"/>
                  </a:lnTo>
                  <a:lnTo>
                    <a:pt x="3716147" y="685131"/>
                  </a:lnTo>
                  <a:lnTo>
                    <a:pt x="3792788" y="776606"/>
                  </a:lnTo>
                  <a:lnTo>
                    <a:pt x="3703062" y="914753"/>
                  </a:lnTo>
                  <a:lnTo>
                    <a:pt x="3607728" y="1047298"/>
                  </a:lnTo>
                  <a:lnTo>
                    <a:pt x="3506787" y="1177977"/>
                  </a:lnTo>
                  <a:lnTo>
                    <a:pt x="3549780" y="1239583"/>
                  </a:lnTo>
                  <a:lnTo>
                    <a:pt x="3585297" y="1303056"/>
                  </a:lnTo>
                  <a:lnTo>
                    <a:pt x="3624552" y="1368395"/>
                  </a:lnTo>
                  <a:lnTo>
                    <a:pt x="3656330" y="1435601"/>
                  </a:lnTo>
                  <a:lnTo>
                    <a:pt x="3688108" y="1504675"/>
                  </a:lnTo>
                  <a:lnTo>
                    <a:pt x="3714278" y="1573748"/>
                  </a:lnTo>
                  <a:lnTo>
                    <a:pt x="3876906" y="1564414"/>
                  </a:lnTo>
                  <a:lnTo>
                    <a:pt x="4043273" y="1562547"/>
                  </a:lnTo>
                  <a:lnTo>
                    <a:pt x="4207770" y="1570014"/>
                  </a:lnTo>
                  <a:lnTo>
                    <a:pt x="4241417" y="1713761"/>
                  </a:lnTo>
                  <a:lnTo>
                    <a:pt x="4265718" y="1861241"/>
                  </a:lnTo>
                  <a:lnTo>
                    <a:pt x="4282542" y="2008722"/>
                  </a:lnTo>
                  <a:lnTo>
                    <a:pt x="4286280" y="2158069"/>
                  </a:lnTo>
                  <a:lnTo>
                    <a:pt x="4125521" y="2206607"/>
                  </a:lnTo>
                  <a:lnTo>
                    <a:pt x="3968501" y="2249544"/>
                  </a:lnTo>
                  <a:lnTo>
                    <a:pt x="3807742" y="2281281"/>
                  </a:lnTo>
                  <a:lnTo>
                    <a:pt x="3800265" y="2355954"/>
                  </a:lnTo>
                  <a:lnTo>
                    <a:pt x="3787180" y="2428761"/>
                  </a:lnTo>
                  <a:lnTo>
                    <a:pt x="3774095" y="2501568"/>
                  </a:lnTo>
                  <a:lnTo>
                    <a:pt x="3757271" y="2574375"/>
                  </a:lnTo>
                  <a:lnTo>
                    <a:pt x="3736709" y="2645315"/>
                  </a:lnTo>
                  <a:lnTo>
                    <a:pt x="3712408" y="2716255"/>
                  </a:lnTo>
                  <a:lnTo>
                    <a:pt x="3841389" y="2815197"/>
                  </a:lnTo>
                  <a:lnTo>
                    <a:pt x="3970370" y="2919740"/>
                  </a:lnTo>
                  <a:lnTo>
                    <a:pt x="4093743" y="3031751"/>
                  </a:lnTo>
                  <a:lnTo>
                    <a:pt x="4026449" y="3162430"/>
                  </a:lnTo>
                  <a:lnTo>
                    <a:pt x="3949808" y="3291242"/>
                  </a:lnTo>
                  <a:lnTo>
                    <a:pt x="3865690" y="3414454"/>
                  </a:lnTo>
                  <a:lnTo>
                    <a:pt x="3774095" y="3532065"/>
                  </a:lnTo>
                  <a:lnTo>
                    <a:pt x="3620813" y="3466725"/>
                  </a:lnTo>
                  <a:lnTo>
                    <a:pt x="3471270" y="3395785"/>
                  </a:lnTo>
                  <a:lnTo>
                    <a:pt x="3327335" y="3319245"/>
                  </a:lnTo>
                  <a:lnTo>
                    <a:pt x="3274995" y="3371516"/>
                  </a:lnTo>
                  <a:lnTo>
                    <a:pt x="3217047" y="3420054"/>
                  </a:lnTo>
                  <a:lnTo>
                    <a:pt x="3159099" y="3470459"/>
                  </a:lnTo>
                  <a:lnTo>
                    <a:pt x="3037595" y="3554467"/>
                  </a:lnTo>
                  <a:lnTo>
                    <a:pt x="2972170" y="3591803"/>
                  </a:lnTo>
                  <a:lnTo>
                    <a:pt x="3011425" y="3752352"/>
                  </a:lnTo>
                  <a:lnTo>
                    <a:pt x="3041334" y="3912900"/>
                  </a:lnTo>
                  <a:lnTo>
                    <a:pt x="3063765" y="4075315"/>
                  </a:lnTo>
                  <a:lnTo>
                    <a:pt x="2953477" y="4123853"/>
                  </a:lnTo>
                  <a:lnTo>
                    <a:pt x="2843189" y="4166791"/>
                  </a:lnTo>
                  <a:lnTo>
                    <a:pt x="2729162" y="4202261"/>
                  </a:lnTo>
                  <a:lnTo>
                    <a:pt x="2613266" y="4232130"/>
                  </a:lnTo>
                  <a:lnTo>
                    <a:pt x="2497370" y="4256399"/>
                  </a:lnTo>
                  <a:lnTo>
                    <a:pt x="2420730" y="4108919"/>
                  </a:lnTo>
                  <a:lnTo>
                    <a:pt x="2353435" y="3957704"/>
                  </a:lnTo>
                  <a:lnTo>
                    <a:pt x="2291749" y="3808357"/>
                  </a:lnTo>
                  <a:lnTo>
                    <a:pt x="2216977" y="3812091"/>
                  </a:lnTo>
                  <a:lnTo>
                    <a:pt x="2142205" y="3813958"/>
                  </a:lnTo>
                  <a:lnTo>
                    <a:pt x="2067434" y="3812091"/>
                  </a:lnTo>
                  <a:lnTo>
                    <a:pt x="1955277" y="3804623"/>
                  </a:lnTo>
                  <a:lnTo>
                    <a:pt x="1844989" y="3787822"/>
                  </a:lnTo>
                  <a:lnTo>
                    <a:pt x="1770217" y="3933436"/>
                  </a:lnTo>
                  <a:lnTo>
                    <a:pt x="1689838" y="4077182"/>
                  </a:lnTo>
                  <a:lnTo>
                    <a:pt x="1601981" y="4215329"/>
                  </a:lnTo>
                  <a:lnTo>
                    <a:pt x="1487954" y="4185459"/>
                  </a:lnTo>
                  <a:lnTo>
                    <a:pt x="1373928" y="4144389"/>
                  </a:lnTo>
                  <a:lnTo>
                    <a:pt x="1265509" y="4097718"/>
                  </a:lnTo>
                  <a:lnTo>
                    <a:pt x="1158959" y="4047313"/>
                  </a:lnTo>
                  <a:lnTo>
                    <a:pt x="1054279" y="3991308"/>
                  </a:lnTo>
                  <a:lnTo>
                    <a:pt x="1089796" y="3828892"/>
                  </a:lnTo>
                  <a:lnTo>
                    <a:pt x="1132789" y="3670211"/>
                  </a:lnTo>
                  <a:lnTo>
                    <a:pt x="1183260" y="3515263"/>
                  </a:lnTo>
                  <a:lnTo>
                    <a:pt x="1125312" y="3472326"/>
                  </a:lnTo>
                  <a:lnTo>
                    <a:pt x="1063626" y="3427521"/>
                  </a:lnTo>
                  <a:lnTo>
                    <a:pt x="953338" y="3324845"/>
                  </a:lnTo>
                  <a:lnTo>
                    <a:pt x="902867" y="3270707"/>
                  </a:lnTo>
                  <a:lnTo>
                    <a:pt x="854265" y="3214701"/>
                  </a:lnTo>
                  <a:lnTo>
                    <a:pt x="704722" y="3278174"/>
                  </a:lnTo>
                  <a:lnTo>
                    <a:pt x="549571" y="3336046"/>
                  </a:lnTo>
                  <a:lnTo>
                    <a:pt x="390682" y="3386451"/>
                  </a:lnTo>
                  <a:lnTo>
                    <a:pt x="308433" y="3263239"/>
                  </a:lnTo>
                  <a:lnTo>
                    <a:pt x="235531" y="3132560"/>
                  </a:lnTo>
                  <a:lnTo>
                    <a:pt x="171975" y="2998148"/>
                  </a:lnTo>
                  <a:lnTo>
                    <a:pt x="117765" y="2861868"/>
                  </a:lnTo>
                  <a:lnTo>
                    <a:pt x="248616" y="2761059"/>
                  </a:lnTo>
                  <a:lnTo>
                    <a:pt x="383204" y="2667717"/>
                  </a:lnTo>
                  <a:lnTo>
                    <a:pt x="521532" y="2581842"/>
                  </a:lnTo>
                  <a:lnTo>
                    <a:pt x="489754" y="2434362"/>
                  </a:lnTo>
                  <a:lnTo>
                    <a:pt x="478538" y="2361555"/>
                  </a:lnTo>
                  <a:lnTo>
                    <a:pt x="471061" y="2286881"/>
                  </a:lnTo>
                  <a:lnTo>
                    <a:pt x="467322" y="2212208"/>
                  </a:lnTo>
                  <a:lnTo>
                    <a:pt x="465453" y="2139401"/>
                  </a:lnTo>
                  <a:lnTo>
                    <a:pt x="308433" y="2090863"/>
                  </a:lnTo>
                  <a:lnTo>
                    <a:pt x="153282" y="2034858"/>
                  </a:lnTo>
                  <a:lnTo>
                    <a:pt x="0" y="1973252"/>
                  </a:lnTo>
                  <a:lnTo>
                    <a:pt x="14955" y="1825771"/>
                  </a:lnTo>
                  <a:lnTo>
                    <a:pt x="42994" y="1680158"/>
                  </a:lnTo>
                  <a:lnTo>
                    <a:pt x="80379" y="1536411"/>
                  </a:lnTo>
                  <a:lnTo>
                    <a:pt x="127112" y="1394531"/>
                  </a:lnTo>
                  <a:lnTo>
                    <a:pt x="293479" y="1403865"/>
                  </a:lnTo>
                  <a:lnTo>
                    <a:pt x="456107" y="1416933"/>
                  </a:lnTo>
                  <a:lnTo>
                    <a:pt x="616866" y="1441202"/>
                  </a:lnTo>
                  <a:lnTo>
                    <a:pt x="686029" y="1308656"/>
                  </a:lnTo>
                  <a:lnTo>
                    <a:pt x="766409" y="1181711"/>
                  </a:lnTo>
                  <a:lnTo>
                    <a:pt x="811272" y="1123839"/>
                  </a:lnTo>
                  <a:lnTo>
                    <a:pt x="858004" y="1064100"/>
                  </a:lnTo>
                  <a:lnTo>
                    <a:pt x="768278" y="925954"/>
                  </a:lnTo>
                  <a:lnTo>
                    <a:pt x="686029" y="785940"/>
                  </a:lnTo>
                  <a:lnTo>
                    <a:pt x="609388" y="640327"/>
                  </a:lnTo>
                  <a:lnTo>
                    <a:pt x="693506" y="558186"/>
                  </a:lnTo>
                  <a:lnTo>
                    <a:pt x="785102" y="479778"/>
                  </a:lnTo>
                  <a:lnTo>
                    <a:pt x="878566" y="406972"/>
                  </a:lnTo>
                  <a:lnTo>
                    <a:pt x="975769" y="339765"/>
                  </a:lnTo>
                  <a:lnTo>
                    <a:pt x="1080449" y="280026"/>
                  </a:lnTo>
                  <a:lnTo>
                    <a:pt x="1201953" y="390170"/>
                  </a:lnTo>
                  <a:lnTo>
                    <a:pt x="1315980" y="507781"/>
                  </a:lnTo>
                  <a:lnTo>
                    <a:pt x="1424399" y="630993"/>
                  </a:lnTo>
                  <a:lnTo>
                    <a:pt x="1493562" y="597389"/>
                  </a:lnTo>
                  <a:lnTo>
                    <a:pt x="1562726" y="571254"/>
                  </a:lnTo>
                  <a:lnTo>
                    <a:pt x="1633759" y="546985"/>
                  </a:lnTo>
                  <a:lnTo>
                    <a:pt x="1704792" y="524583"/>
                  </a:lnTo>
                  <a:lnTo>
                    <a:pt x="1777694" y="507781"/>
                  </a:lnTo>
                  <a:lnTo>
                    <a:pt x="1852466" y="494713"/>
                  </a:lnTo>
                  <a:lnTo>
                    <a:pt x="1871159" y="332298"/>
                  </a:lnTo>
                  <a:lnTo>
                    <a:pt x="1897329" y="169883"/>
                  </a:lnTo>
                  <a:lnTo>
                    <a:pt x="1932845" y="7467"/>
                  </a:lnTo>
                  <a:lnTo>
                    <a:pt x="2052480" y="186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89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65414" y="501079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76025" y="3508781"/>
            <a:ext cx="3143272" cy="3121359"/>
            <a:chOff x="5976025" y="3508781"/>
            <a:chExt cx="3143272" cy="3121359"/>
          </a:xfrm>
        </p:grpSpPr>
        <p:sp>
          <p:nvSpPr>
            <p:cNvPr id="58" name="任意多边形 57"/>
            <p:cNvSpPr>
              <a:spLocks/>
            </p:cNvSpPr>
            <p:nvPr/>
          </p:nvSpPr>
          <p:spPr bwMode="auto">
            <a:xfrm>
              <a:off x="5976025" y="3508781"/>
              <a:ext cx="3143272" cy="3121359"/>
            </a:xfrm>
            <a:custGeom>
              <a:avLst/>
              <a:gdLst>
                <a:gd name="connsiteX0" fmla="*/ 1571636 w 3143272"/>
                <a:gd name="connsiteY0" fmla="*/ 1321822 h 3121359"/>
                <a:gd name="connsiteX1" fmla="*/ 1143011 w 3143272"/>
                <a:gd name="connsiteY1" fmla="*/ 1560679 h 3121359"/>
                <a:gd name="connsiteX2" fmla="*/ 1571636 w 3143272"/>
                <a:gd name="connsiteY2" fmla="*/ 1799536 h 3121359"/>
                <a:gd name="connsiteX3" fmla="*/ 2000261 w 3143272"/>
                <a:gd name="connsiteY3" fmla="*/ 1560679 h 3121359"/>
                <a:gd name="connsiteX4" fmla="*/ 1571636 w 3143272"/>
                <a:gd name="connsiteY4" fmla="*/ 1321822 h 3121359"/>
                <a:gd name="connsiteX5" fmla="*/ 1592884 w 3143272"/>
                <a:gd name="connsiteY5" fmla="*/ 0 h 3121359"/>
                <a:gd name="connsiteX6" fmla="*/ 1679245 w 3143272"/>
                <a:gd name="connsiteY6" fmla="*/ 2738 h 3121359"/>
                <a:gd name="connsiteX7" fmla="*/ 1766977 w 3143272"/>
                <a:gd name="connsiteY7" fmla="*/ 12321 h 3121359"/>
                <a:gd name="connsiteX8" fmla="*/ 1851967 w 3143272"/>
                <a:gd name="connsiteY8" fmla="*/ 26011 h 3121359"/>
                <a:gd name="connsiteX9" fmla="*/ 1868417 w 3143272"/>
                <a:gd name="connsiteY9" fmla="*/ 145116 h 3121359"/>
                <a:gd name="connsiteX10" fmla="*/ 1878013 w 3143272"/>
                <a:gd name="connsiteY10" fmla="*/ 265589 h 3121359"/>
                <a:gd name="connsiteX11" fmla="*/ 1882125 w 3143272"/>
                <a:gd name="connsiteY11" fmla="*/ 384694 h 3121359"/>
                <a:gd name="connsiteX12" fmla="*/ 1960261 w 3143272"/>
                <a:gd name="connsiteY12" fmla="*/ 409336 h 3121359"/>
                <a:gd name="connsiteX13" fmla="*/ 2037027 w 3143272"/>
                <a:gd name="connsiteY13" fmla="*/ 436717 h 3121359"/>
                <a:gd name="connsiteX14" fmla="*/ 2087747 w 3143272"/>
                <a:gd name="connsiteY14" fmla="*/ 459990 h 3121359"/>
                <a:gd name="connsiteX15" fmla="*/ 2186445 w 3143272"/>
                <a:gd name="connsiteY15" fmla="*/ 509275 h 3121359"/>
                <a:gd name="connsiteX16" fmla="*/ 2272806 w 3143272"/>
                <a:gd name="connsiteY16" fmla="*/ 428502 h 3121359"/>
                <a:gd name="connsiteX17" fmla="*/ 2363280 w 3143272"/>
                <a:gd name="connsiteY17" fmla="*/ 349100 h 3121359"/>
                <a:gd name="connsiteX18" fmla="*/ 2459237 w 3143272"/>
                <a:gd name="connsiteY18" fmla="*/ 275173 h 3121359"/>
                <a:gd name="connsiteX19" fmla="*/ 2529148 w 3143272"/>
                <a:gd name="connsiteY19" fmla="*/ 327195 h 3121359"/>
                <a:gd name="connsiteX20" fmla="*/ 2597689 w 3143272"/>
                <a:gd name="connsiteY20" fmla="*/ 381956 h 3121359"/>
                <a:gd name="connsiteX21" fmla="*/ 2663488 w 3143272"/>
                <a:gd name="connsiteY21" fmla="*/ 439455 h 3121359"/>
                <a:gd name="connsiteX22" fmla="*/ 2725174 w 3143272"/>
                <a:gd name="connsiteY22" fmla="*/ 502429 h 3121359"/>
                <a:gd name="connsiteX23" fmla="*/ 2781378 w 3143272"/>
                <a:gd name="connsiteY23" fmla="*/ 569511 h 3121359"/>
                <a:gd name="connsiteX24" fmla="*/ 2715579 w 3143272"/>
                <a:gd name="connsiteY24" fmla="*/ 670819 h 3121359"/>
                <a:gd name="connsiteX25" fmla="*/ 2645667 w 3143272"/>
                <a:gd name="connsiteY25" fmla="*/ 768019 h 3121359"/>
                <a:gd name="connsiteX26" fmla="*/ 2571644 w 3143272"/>
                <a:gd name="connsiteY26" fmla="*/ 863850 h 3121359"/>
                <a:gd name="connsiteX27" fmla="*/ 2603172 w 3143272"/>
                <a:gd name="connsiteY27" fmla="*/ 909028 h 3121359"/>
                <a:gd name="connsiteX28" fmla="*/ 2629218 w 3143272"/>
                <a:gd name="connsiteY28" fmla="*/ 955574 h 3121359"/>
                <a:gd name="connsiteX29" fmla="*/ 2658004 w 3143272"/>
                <a:gd name="connsiteY29" fmla="*/ 1003490 h 3121359"/>
                <a:gd name="connsiteX30" fmla="*/ 2681308 w 3143272"/>
                <a:gd name="connsiteY30" fmla="*/ 1052774 h 3121359"/>
                <a:gd name="connsiteX31" fmla="*/ 2704612 w 3143272"/>
                <a:gd name="connsiteY31" fmla="*/ 1103428 h 3121359"/>
                <a:gd name="connsiteX32" fmla="*/ 2723804 w 3143272"/>
                <a:gd name="connsiteY32" fmla="*/ 1154082 h 3121359"/>
                <a:gd name="connsiteX33" fmla="*/ 2843064 w 3143272"/>
                <a:gd name="connsiteY33" fmla="*/ 1147237 h 3121359"/>
                <a:gd name="connsiteX34" fmla="*/ 2965066 w 3143272"/>
                <a:gd name="connsiteY34" fmla="*/ 1145868 h 3121359"/>
                <a:gd name="connsiteX35" fmla="*/ 3085698 w 3143272"/>
                <a:gd name="connsiteY35" fmla="*/ 1151344 h 3121359"/>
                <a:gd name="connsiteX36" fmla="*/ 3110372 w 3143272"/>
                <a:gd name="connsiteY36" fmla="*/ 1256758 h 3121359"/>
                <a:gd name="connsiteX37" fmla="*/ 3128193 w 3143272"/>
                <a:gd name="connsiteY37" fmla="*/ 1364910 h 3121359"/>
                <a:gd name="connsiteX38" fmla="*/ 3140530 w 3143272"/>
                <a:gd name="connsiteY38" fmla="*/ 1473063 h 3121359"/>
                <a:gd name="connsiteX39" fmla="*/ 3143272 w 3143272"/>
                <a:gd name="connsiteY39" fmla="*/ 1582584 h 3121359"/>
                <a:gd name="connsiteX40" fmla="*/ 3025382 w 3143272"/>
                <a:gd name="connsiteY40" fmla="*/ 1618178 h 3121359"/>
                <a:gd name="connsiteX41" fmla="*/ 2910234 w 3143272"/>
                <a:gd name="connsiteY41" fmla="*/ 1649666 h 3121359"/>
                <a:gd name="connsiteX42" fmla="*/ 2792344 w 3143272"/>
                <a:gd name="connsiteY42" fmla="*/ 1672939 h 3121359"/>
                <a:gd name="connsiteX43" fmla="*/ 2786861 w 3143272"/>
                <a:gd name="connsiteY43" fmla="*/ 1727700 h 3121359"/>
                <a:gd name="connsiteX44" fmla="*/ 2777265 w 3143272"/>
                <a:gd name="connsiteY44" fmla="*/ 1781091 h 3121359"/>
                <a:gd name="connsiteX45" fmla="*/ 2767670 w 3143272"/>
                <a:gd name="connsiteY45" fmla="*/ 1834483 h 3121359"/>
                <a:gd name="connsiteX46" fmla="*/ 2755332 w 3143272"/>
                <a:gd name="connsiteY46" fmla="*/ 1887875 h 3121359"/>
                <a:gd name="connsiteX47" fmla="*/ 2740253 w 3143272"/>
                <a:gd name="connsiteY47" fmla="*/ 1939897 h 3121359"/>
                <a:gd name="connsiteX48" fmla="*/ 2722433 w 3143272"/>
                <a:gd name="connsiteY48" fmla="*/ 1991920 h 3121359"/>
                <a:gd name="connsiteX49" fmla="*/ 2817019 w 3143272"/>
                <a:gd name="connsiteY49" fmla="*/ 2064478 h 3121359"/>
                <a:gd name="connsiteX50" fmla="*/ 2911605 w 3143272"/>
                <a:gd name="connsiteY50" fmla="*/ 2141143 h 3121359"/>
                <a:gd name="connsiteX51" fmla="*/ 3002078 w 3143272"/>
                <a:gd name="connsiteY51" fmla="*/ 2223284 h 3121359"/>
                <a:gd name="connsiteX52" fmla="*/ 2952729 w 3143272"/>
                <a:gd name="connsiteY52" fmla="*/ 2319115 h 3121359"/>
                <a:gd name="connsiteX53" fmla="*/ 2896526 w 3143272"/>
                <a:gd name="connsiteY53" fmla="*/ 2413577 h 3121359"/>
                <a:gd name="connsiteX54" fmla="*/ 2834839 w 3143272"/>
                <a:gd name="connsiteY54" fmla="*/ 2503932 h 3121359"/>
                <a:gd name="connsiteX55" fmla="*/ 2767670 w 3143272"/>
                <a:gd name="connsiteY55" fmla="*/ 2590180 h 3121359"/>
                <a:gd name="connsiteX56" fmla="*/ 2655263 w 3143272"/>
                <a:gd name="connsiteY56" fmla="*/ 2542265 h 3121359"/>
                <a:gd name="connsiteX57" fmla="*/ 2545598 w 3143272"/>
                <a:gd name="connsiteY57" fmla="*/ 2490242 h 3121359"/>
                <a:gd name="connsiteX58" fmla="*/ 2440046 w 3143272"/>
                <a:gd name="connsiteY58" fmla="*/ 2434113 h 3121359"/>
                <a:gd name="connsiteX59" fmla="*/ 2401663 w 3143272"/>
                <a:gd name="connsiteY59" fmla="*/ 2472445 h 3121359"/>
                <a:gd name="connsiteX60" fmla="*/ 2359168 w 3143272"/>
                <a:gd name="connsiteY60" fmla="*/ 2508039 h 3121359"/>
                <a:gd name="connsiteX61" fmla="*/ 2316672 w 3143272"/>
                <a:gd name="connsiteY61" fmla="*/ 2545003 h 3121359"/>
                <a:gd name="connsiteX62" fmla="*/ 2227570 w 3143272"/>
                <a:gd name="connsiteY62" fmla="*/ 2606609 h 3121359"/>
                <a:gd name="connsiteX63" fmla="*/ 2179591 w 3143272"/>
                <a:gd name="connsiteY63" fmla="*/ 2633989 h 3121359"/>
                <a:gd name="connsiteX64" fmla="*/ 2208378 w 3143272"/>
                <a:gd name="connsiteY64" fmla="*/ 2751725 h 3121359"/>
                <a:gd name="connsiteX65" fmla="*/ 2230311 w 3143272"/>
                <a:gd name="connsiteY65" fmla="*/ 2869460 h 3121359"/>
                <a:gd name="connsiteX66" fmla="*/ 2246761 w 3143272"/>
                <a:gd name="connsiteY66" fmla="*/ 2988564 h 3121359"/>
                <a:gd name="connsiteX67" fmla="*/ 2165883 w 3143272"/>
                <a:gd name="connsiteY67" fmla="*/ 3024159 h 3121359"/>
                <a:gd name="connsiteX68" fmla="*/ 2085005 w 3143272"/>
                <a:gd name="connsiteY68" fmla="*/ 3055646 h 3121359"/>
                <a:gd name="connsiteX69" fmla="*/ 2001386 w 3143272"/>
                <a:gd name="connsiteY69" fmla="*/ 3081658 h 3121359"/>
                <a:gd name="connsiteX70" fmla="*/ 1916395 w 3143272"/>
                <a:gd name="connsiteY70" fmla="*/ 3103562 h 3121359"/>
                <a:gd name="connsiteX71" fmla="*/ 1831405 w 3143272"/>
                <a:gd name="connsiteY71" fmla="*/ 3121359 h 3121359"/>
                <a:gd name="connsiteX72" fmla="*/ 1775202 w 3143272"/>
                <a:gd name="connsiteY72" fmla="*/ 3013207 h 3121359"/>
                <a:gd name="connsiteX73" fmla="*/ 1725853 w 3143272"/>
                <a:gd name="connsiteY73" fmla="*/ 2902316 h 3121359"/>
                <a:gd name="connsiteX74" fmla="*/ 1680616 w 3143272"/>
                <a:gd name="connsiteY74" fmla="*/ 2792795 h 3121359"/>
                <a:gd name="connsiteX75" fmla="*/ 1625783 w 3143272"/>
                <a:gd name="connsiteY75" fmla="*/ 2795533 h 3121359"/>
                <a:gd name="connsiteX76" fmla="*/ 1570951 w 3143272"/>
                <a:gd name="connsiteY76" fmla="*/ 2796902 h 3121359"/>
                <a:gd name="connsiteX77" fmla="*/ 1516118 w 3143272"/>
                <a:gd name="connsiteY77" fmla="*/ 2795533 h 3121359"/>
                <a:gd name="connsiteX78" fmla="*/ 1433870 w 3143272"/>
                <a:gd name="connsiteY78" fmla="*/ 2790057 h 3121359"/>
                <a:gd name="connsiteX79" fmla="*/ 1352992 w 3143272"/>
                <a:gd name="connsiteY79" fmla="*/ 2777736 h 3121359"/>
                <a:gd name="connsiteX80" fmla="*/ 1298159 w 3143272"/>
                <a:gd name="connsiteY80" fmla="*/ 2884519 h 3121359"/>
                <a:gd name="connsiteX81" fmla="*/ 1239214 w 3143272"/>
                <a:gd name="connsiteY81" fmla="*/ 2989933 h 3121359"/>
                <a:gd name="connsiteX82" fmla="*/ 1174786 w 3143272"/>
                <a:gd name="connsiteY82" fmla="*/ 3091241 h 3121359"/>
                <a:gd name="connsiteX83" fmla="*/ 1091167 w 3143272"/>
                <a:gd name="connsiteY83" fmla="*/ 3069336 h 3121359"/>
                <a:gd name="connsiteX84" fmla="*/ 1007547 w 3143272"/>
                <a:gd name="connsiteY84" fmla="*/ 3039218 h 3121359"/>
                <a:gd name="connsiteX85" fmla="*/ 928040 w 3143272"/>
                <a:gd name="connsiteY85" fmla="*/ 3004993 h 3121359"/>
                <a:gd name="connsiteX86" fmla="*/ 849904 w 3143272"/>
                <a:gd name="connsiteY86" fmla="*/ 2968029 h 3121359"/>
                <a:gd name="connsiteX87" fmla="*/ 773138 w 3143272"/>
                <a:gd name="connsiteY87" fmla="*/ 2926959 h 3121359"/>
                <a:gd name="connsiteX88" fmla="*/ 799184 w 3143272"/>
                <a:gd name="connsiteY88" fmla="*/ 2807854 h 3121359"/>
                <a:gd name="connsiteX89" fmla="*/ 830712 w 3143272"/>
                <a:gd name="connsiteY89" fmla="*/ 2691488 h 3121359"/>
                <a:gd name="connsiteX90" fmla="*/ 867724 w 3143272"/>
                <a:gd name="connsiteY90" fmla="*/ 2577859 h 3121359"/>
                <a:gd name="connsiteX91" fmla="*/ 825229 w 3143272"/>
                <a:gd name="connsiteY91" fmla="*/ 2546372 h 3121359"/>
                <a:gd name="connsiteX92" fmla="*/ 779992 w 3143272"/>
                <a:gd name="connsiteY92" fmla="*/ 2513516 h 3121359"/>
                <a:gd name="connsiteX93" fmla="*/ 699114 w 3143272"/>
                <a:gd name="connsiteY93" fmla="*/ 2438220 h 3121359"/>
                <a:gd name="connsiteX94" fmla="*/ 662102 w 3143272"/>
                <a:gd name="connsiteY94" fmla="*/ 2398518 h 3121359"/>
                <a:gd name="connsiteX95" fmla="*/ 626461 w 3143272"/>
                <a:gd name="connsiteY95" fmla="*/ 2357448 h 3121359"/>
                <a:gd name="connsiteX96" fmla="*/ 516796 w 3143272"/>
                <a:gd name="connsiteY96" fmla="*/ 2403994 h 3121359"/>
                <a:gd name="connsiteX97" fmla="*/ 403019 w 3143272"/>
                <a:gd name="connsiteY97" fmla="*/ 2446434 h 3121359"/>
                <a:gd name="connsiteX98" fmla="*/ 286500 w 3143272"/>
                <a:gd name="connsiteY98" fmla="*/ 2483397 h 3121359"/>
                <a:gd name="connsiteX99" fmla="*/ 226184 w 3143272"/>
                <a:gd name="connsiteY99" fmla="*/ 2393042 h 3121359"/>
                <a:gd name="connsiteX100" fmla="*/ 172723 w 3143272"/>
                <a:gd name="connsiteY100" fmla="*/ 2297211 h 3121359"/>
                <a:gd name="connsiteX101" fmla="*/ 126115 w 3143272"/>
                <a:gd name="connsiteY101" fmla="*/ 2198642 h 3121359"/>
                <a:gd name="connsiteX102" fmla="*/ 86361 w 3143272"/>
                <a:gd name="connsiteY102" fmla="*/ 2098703 h 3121359"/>
                <a:gd name="connsiteX103" fmla="*/ 182318 w 3143272"/>
                <a:gd name="connsiteY103" fmla="*/ 2024776 h 3121359"/>
                <a:gd name="connsiteX104" fmla="*/ 281017 w 3143272"/>
                <a:gd name="connsiteY104" fmla="*/ 1956326 h 3121359"/>
                <a:gd name="connsiteX105" fmla="*/ 382457 w 3143272"/>
                <a:gd name="connsiteY105" fmla="*/ 1893351 h 3121359"/>
                <a:gd name="connsiteX106" fmla="*/ 359153 w 3143272"/>
                <a:gd name="connsiteY106" fmla="*/ 1785198 h 3121359"/>
                <a:gd name="connsiteX107" fmla="*/ 350928 w 3143272"/>
                <a:gd name="connsiteY107" fmla="*/ 1731807 h 3121359"/>
                <a:gd name="connsiteX108" fmla="*/ 345445 w 3143272"/>
                <a:gd name="connsiteY108" fmla="*/ 1677046 h 3121359"/>
                <a:gd name="connsiteX109" fmla="*/ 342703 w 3143272"/>
                <a:gd name="connsiteY109" fmla="*/ 1622285 h 3121359"/>
                <a:gd name="connsiteX110" fmla="*/ 341332 w 3143272"/>
                <a:gd name="connsiteY110" fmla="*/ 1568894 h 3121359"/>
                <a:gd name="connsiteX111" fmla="*/ 226184 w 3143272"/>
                <a:gd name="connsiteY111" fmla="*/ 1533299 h 3121359"/>
                <a:gd name="connsiteX112" fmla="*/ 112407 w 3143272"/>
                <a:gd name="connsiteY112" fmla="*/ 1492229 h 3121359"/>
                <a:gd name="connsiteX113" fmla="*/ 0 w 3143272"/>
                <a:gd name="connsiteY113" fmla="*/ 1447051 h 3121359"/>
                <a:gd name="connsiteX114" fmla="*/ 10967 w 3143272"/>
                <a:gd name="connsiteY114" fmla="*/ 1338899 h 3121359"/>
                <a:gd name="connsiteX115" fmla="*/ 31529 w 3143272"/>
                <a:gd name="connsiteY115" fmla="*/ 1232116 h 3121359"/>
                <a:gd name="connsiteX116" fmla="*/ 58945 w 3143272"/>
                <a:gd name="connsiteY116" fmla="*/ 1126701 h 3121359"/>
                <a:gd name="connsiteX117" fmla="*/ 93215 w 3143272"/>
                <a:gd name="connsiteY117" fmla="*/ 1022656 h 3121359"/>
                <a:gd name="connsiteX118" fmla="*/ 215218 w 3143272"/>
                <a:gd name="connsiteY118" fmla="*/ 1029501 h 3121359"/>
                <a:gd name="connsiteX119" fmla="*/ 334478 w 3143272"/>
                <a:gd name="connsiteY119" fmla="*/ 1039084 h 3121359"/>
                <a:gd name="connsiteX120" fmla="*/ 452368 w 3143272"/>
                <a:gd name="connsiteY120" fmla="*/ 1056881 h 3121359"/>
                <a:gd name="connsiteX121" fmla="*/ 503088 w 3143272"/>
                <a:gd name="connsiteY121" fmla="*/ 959681 h 3121359"/>
                <a:gd name="connsiteX122" fmla="*/ 562033 w 3143272"/>
                <a:gd name="connsiteY122" fmla="*/ 866588 h 3121359"/>
                <a:gd name="connsiteX123" fmla="*/ 594933 w 3143272"/>
                <a:gd name="connsiteY123" fmla="*/ 824149 h 3121359"/>
                <a:gd name="connsiteX124" fmla="*/ 629203 w 3143272"/>
                <a:gd name="connsiteY124" fmla="*/ 780340 h 3121359"/>
                <a:gd name="connsiteX125" fmla="*/ 563404 w 3143272"/>
                <a:gd name="connsiteY125" fmla="*/ 679033 h 3121359"/>
                <a:gd name="connsiteX126" fmla="*/ 503088 w 3143272"/>
                <a:gd name="connsiteY126" fmla="*/ 576356 h 3121359"/>
                <a:gd name="connsiteX127" fmla="*/ 446885 w 3143272"/>
                <a:gd name="connsiteY127" fmla="*/ 469573 h 3121359"/>
                <a:gd name="connsiteX128" fmla="*/ 508571 w 3143272"/>
                <a:gd name="connsiteY128" fmla="*/ 409336 h 3121359"/>
                <a:gd name="connsiteX129" fmla="*/ 575741 w 3143272"/>
                <a:gd name="connsiteY129" fmla="*/ 351838 h 3121359"/>
                <a:gd name="connsiteX130" fmla="*/ 644282 w 3143272"/>
                <a:gd name="connsiteY130" fmla="*/ 298446 h 3121359"/>
                <a:gd name="connsiteX131" fmla="*/ 715564 w 3143272"/>
                <a:gd name="connsiteY131" fmla="*/ 249161 h 3121359"/>
                <a:gd name="connsiteX132" fmla="*/ 792330 w 3143272"/>
                <a:gd name="connsiteY132" fmla="*/ 205353 h 3121359"/>
                <a:gd name="connsiteX133" fmla="*/ 881432 w 3143272"/>
                <a:gd name="connsiteY133" fmla="*/ 286125 h 3121359"/>
                <a:gd name="connsiteX134" fmla="*/ 965052 w 3143272"/>
                <a:gd name="connsiteY134" fmla="*/ 372373 h 3121359"/>
                <a:gd name="connsiteX135" fmla="*/ 1044559 w 3143272"/>
                <a:gd name="connsiteY135" fmla="*/ 462728 h 3121359"/>
                <a:gd name="connsiteX136" fmla="*/ 1095279 w 3143272"/>
                <a:gd name="connsiteY136" fmla="*/ 438086 h 3121359"/>
                <a:gd name="connsiteX137" fmla="*/ 1145999 w 3143272"/>
                <a:gd name="connsiteY137" fmla="*/ 418919 h 3121359"/>
                <a:gd name="connsiteX138" fmla="*/ 1198090 w 3143272"/>
                <a:gd name="connsiteY138" fmla="*/ 401122 h 3121359"/>
                <a:gd name="connsiteX139" fmla="*/ 1250181 w 3143272"/>
                <a:gd name="connsiteY139" fmla="*/ 384694 h 3121359"/>
                <a:gd name="connsiteX140" fmla="*/ 1303642 w 3143272"/>
                <a:gd name="connsiteY140" fmla="*/ 372373 h 3121359"/>
                <a:gd name="connsiteX141" fmla="*/ 1358475 w 3143272"/>
                <a:gd name="connsiteY141" fmla="*/ 362790 h 3121359"/>
                <a:gd name="connsiteX142" fmla="*/ 1372183 w 3143272"/>
                <a:gd name="connsiteY142" fmla="*/ 243685 h 3121359"/>
                <a:gd name="connsiteX143" fmla="*/ 1391374 w 3143272"/>
                <a:gd name="connsiteY143" fmla="*/ 124581 h 3121359"/>
                <a:gd name="connsiteX144" fmla="*/ 1417420 w 3143272"/>
                <a:gd name="connsiteY144" fmla="*/ 5476 h 3121359"/>
                <a:gd name="connsiteX145" fmla="*/ 1505152 w 3143272"/>
                <a:gd name="connsiteY145" fmla="*/ 1369 h 312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3143272" h="3121359">
                  <a:moveTo>
                    <a:pt x="1571636" y="1321822"/>
                  </a:moveTo>
                  <a:cubicBezTo>
                    <a:pt x="1334913" y="1321822"/>
                    <a:pt x="1143011" y="1428762"/>
                    <a:pt x="1143011" y="1560679"/>
                  </a:cubicBezTo>
                  <a:cubicBezTo>
                    <a:pt x="1143011" y="1692596"/>
                    <a:pt x="1334913" y="1799536"/>
                    <a:pt x="1571636" y="1799536"/>
                  </a:cubicBezTo>
                  <a:cubicBezTo>
                    <a:pt x="1808359" y="1799536"/>
                    <a:pt x="2000261" y="1692596"/>
                    <a:pt x="2000261" y="1560679"/>
                  </a:cubicBezTo>
                  <a:cubicBezTo>
                    <a:pt x="2000261" y="1428762"/>
                    <a:pt x="1808359" y="1321822"/>
                    <a:pt x="1571636" y="1321822"/>
                  </a:cubicBezTo>
                  <a:close/>
                  <a:moveTo>
                    <a:pt x="1592884" y="0"/>
                  </a:moveTo>
                  <a:lnTo>
                    <a:pt x="1679245" y="2738"/>
                  </a:lnTo>
                  <a:lnTo>
                    <a:pt x="1766977" y="12321"/>
                  </a:lnTo>
                  <a:lnTo>
                    <a:pt x="1851967" y="26011"/>
                  </a:lnTo>
                  <a:lnTo>
                    <a:pt x="1868417" y="145116"/>
                  </a:lnTo>
                  <a:lnTo>
                    <a:pt x="1878013" y="265589"/>
                  </a:lnTo>
                  <a:lnTo>
                    <a:pt x="1882125" y="384694"/>
                  </a:lnTo>
                  <a:lnTo>
                    <a:pt x="1960261" y="409336"/>
                  </a:lnTo>
                  <a:lnTo>
                    <a:pt x="2037027" y="436717"/>
                  </a:lnTo>
                  <a:lnTo>
                    <a:pt x="2087747" y="459990"/>
                  </a:lnTo>
                  <a:lnTo>
                    <a:pt x="2186445" y="509275"/>
                  </a:lnTo>
                  <a:lnTo>
                    <a:pt x="2272806" y="428502"/>
                  </a:lnTo>
                  <a:lnTo>
                    <a:pt x="2363280" y="349100"/>
                  </a:lnTo>
                  <a:lnTo>
                    <a:pt x="2459237" y="275173"/>
                  </a:lnTo>
                  <a:lnTo>
                    <a:pt x="2529148" y="327195"/>
                  </a:lnTo>
                  <a:lnTo>
                    <a:pt x="2597689" y="381956"/>
                  </a:lnTo>
                  <a:lnTo>
                    <a:pt x="2663488" y="439455"/>
                  </a:lnTo>
                  <a:lnTo>
                    <a:pt x="2725174" y="502429"/>
                  </a:lnTo>
                  <a:lnTo>
                    <a:pt x="2781378" y="569511"/>
                  </a:lnTo>
                  <a:lnTo>
                    <a:pt x="2715579" y="670819"/>
                  </a:lnTo>
                  <a:lnTo>
                    <a:pt x="2645667" y="768019"/>
                  </a:lnTo>
                  <a:lnTo>
                    <a:pt x="2571644" y="863850"/>
                  </a:lnTo>
                  <a:lnTo>
                    <a:pt x="2603172" y="909028"/>
                  </a:lnTo>
                  <a:lnTo>
                    <a:pt x="2629218" y="955574"/>
                  </a:lnTo>
                  <a:lnTo>
                    <a:pt x="2658004" y="1003490"/>
                  </a:lnTo>
                  <a:lnTo>
                    <a:pt x="2681308" y="1052774"/>
                  </a:lnTo>
                  <a:lnTo>
                    <a:pt x="2704612" y="1103428"/>
                  </a:lnTo>
                  <a:lnTo>
                    <a:pt x="2723804" y="1154082"/>
                  </a:lnTo>
                  <a:lnTo>
                    <a:pt x="2843064" y="1147237"/>
                  </a:lnTo>
                  <a:lnTo>
                    <a:pt x="2965066" y="1145868"/>
                  </a:lnTo>
                  <a:lnTo>
                    <a:pt x="3085698" y="1151344"/>
                  </a:lnTo>
                  <a:lnTo>
                    <a:pt x="3110372" y="1256758"/>
                  </a:lnTo>
                  <a:lnTo>
                    <a:pt x="3128193" y="1364910"/>
                  </a:lnTo>
                  <a:lnTo>
                    <a:pt x="3140530" y="1473063"/>
                  </a:lnTo>
                  <a:lnTo>
                    <a:pt x="3143272" y="1582584"/>
                  </a:lnTo>
                  <a:lnTo>
                    <a:pt x="3025382" y="1618178"/>
                  </a:lnTo>
                  <a:lnTo>
                    <a:pt x="2910234" y="1649666"/>
                  </a:lnTo>
                  <a:lnTo>
                    <a:pt x="2792344" y="1672939"/>
                  </a:lnTo>
                  <a:lnTo>
                    <a:pt x="2786861" y="1727700"/>
                  </a:lnTo>
                  <a:lnTo>
                    <a:pt x="2777265" y="1781091"/>
                  </a:lnTo>
                  <a:lnTo>
                    <a:pt x="2767670" y="1834483"/>
                  </a:lnTo>
                  <a:lnTo>
                    <a:pt x="2755332" y="1887875"/>
                  </a:lnTo>
                  <a:lnTo>
                    <a:pt x="2740253" y="1939897"/>
                  </a:lnTo>
                  <a:lnTo>
                    <a:pt x="2722433" y="1991920"/>
                  </a:lnTo>
                  <a:lnTo>
                    <a:pt x="2817019" y="2064478"/>
                  </a:lnTo>
                  <a:lnTo>
                    <a:pt x="2911605" y="2141143"/>
                  </a:lnTo>
                  <a:lnTo>
                    <a:pt x="3002078" y="2223284"/>
                  </a:lnTo>
                  <a:lnTo>
                    <a:pt x="2952729" y="2319115"/>
                  </a:lnTo>
                  <a:lnTo>
                    <a:pt x="2896526" y="2413577"/>
                  </a:lnTo>
                  <a:lnTo>
                    <a:pt x="2834839" y="2503932"/>
                  </a:lnTo>
                  <a:lnTo>
                    <a:pt x="2767670" y="2590180"/>
                  </a:lnTo>
                  <a:lnTo>
                    <a:pt x="2655263" y="2542265"/>
                  </a:lnTo>
                  <a:lnTo>
                    <a:pt x="2545598" y="2490242"/>
                  </a:lnTo>
                  <a:lnTo>
                    <a:pt x="2440046" y="2434113"/>
                  </a:lnTo>
                  <a:lnTo>
                    <a:pt x="2401663" y="2472445"/>
                  </a:lnTo>
                  <a:lnTo>
                    <a:pt x="2359168" y="2508039"/>
                  </a:lnTo>
                  <a:lnTo>
                    <a:pt x="2316672" y="2545003"/>
                  </a:lnTo>
                  <a:lnTo>
                    <a:pt x="2227570" y="2606609"/>
                  </a:lnTo>
                  <a:lnTo>
                    <a:pt x="2179591" y="2633989"/>
                  </a:lnTo>
                  <a:lnTo>
                    <a:pt x="2208378" y="2751725"/>
                  </a:lnTo>
                  <a:lnTo>
                    <a:pt x="2230311" y="2869460"/>
                  </a:lnTo>
                  <a:lnTo>
                    <a:pt x="2246761" y="2988564"/>
                  </a:lnTo>
                  <a:lnTo>
                    <a:pt x="2165883" y="3024159"/>
                  </a:lnTo>
                  <a:lnTo>
                    <a:pt x="2085005" y="3055646"/>
                  </a:lnTo>
                  <a:lnTo>
                    <a:pt x="2001386" y="3081658"/>
                  </a:lnTo>
                  <a:lnTo>
                    <a:pt x="1916395" y="3103562"/>
                  </a:lnTo>
                  <a:lnTo>
                    <a:pt x="1831405" y="3121359"/>
                  </a:lnTo>
                  <a:lnTo>
                    <a:pt x="1775202" y="3013207"/>
                  </a:lnTo>
                  <a:lnTo>
                    <a:pt x="1725853" y="2902316"/>
                  </a:lnTo>
                  <a:lnTo>
                    <a:pt x="1680616" y="2792795"/>
                  </a:lnTo>
                  <a:lnTo>
                    <a:pt x="1625783" y="2795533"/>
                  </a:lnTo>
                  <a:lnTo>
                    <a:pt x="1570951" y="2796902"/>
                  </a:lnTo>
                  <a:lnTo>
                    <a:pt x="1516118" y="2795533"/>
                  </a:lnTo>
                  <a:lnTo>
                    <a:pt x="1433870" y="2790057"/>
                  </a:lnTo>
                  <a:lnTo>
                    <a:pt x="1352992" y="2777736"/>
                  </a:lnTo>
                  <a:lnTo>
                    <a:pt x="1298159" y="2884519"/>
                  </a:lnTo>
                  <a:lnTo>
                    <a:pt x="1239214" y="2989933"/>
                  </a:lnTo>
                  <a:lnTo>
                    <a:pt x="1174786" y="3091241"/>
                  </a:lnTo>
                  <a:lnTo>
                    <a:pt x="1091167" y="3069336"/>
                  </a:lnTo>
                  <a:lnTo>
                    <a:pt x="1007547" y="3039218"/>
                  </a:lnTo>
                  <a:lnTo>
                    <a:pt x="928040" y="3004993"/>
                  </a:lnTo>
                  <a:lnTo>
                    <a:pt x="849904" y="2968029"/>
                  </a:lnTo>
                  <a:lnTo>
                    <a:pt x="773138" y="2926959"/>
                  </a:lnTo>
                  <a:lnTo>
                    <a:pt x="799184" y="2807854"/>
                  </a:lnTo>
                  <a:lnTo>
                    <a:pt x="830712" y="2691488"/>
                  </a:lnTo>
                  <a:lnTo>
                    <a:pt x="867724" y="2577859"/>
                  </a:lnTo>
                  <a:lnTo>
                    <a:pt x="825229" y="2546372"/>
                  </a:lnTo>
                  <a:lnTo>
                    <a:pt x="779992" y="2513516"/>
                  </a:lnTo>
                  <a:lnTo>
                    <a:pt x="699114" y="2438220"/>
                  </a:lnTo>
                  <a:lnTo>
                    <a:pt x="662102" y="2398518"/>
                  </a:lnTo>
                  <a:lnTo>
                    <a:pt x="626461" y="2357448"/>
                  </a:lnTo>
                  <a:lnTo>
                    <a:pt x="516796" y="2403994"/>
                  </a:lnTo>
                  <a:lnTo>
                    <a:pt x="403019" y="2446434"/>
                  </a:lnTo>
                  <a:lnTo>
                    <a:pt x="286500" y="2483397"/>
                  </a:lnTo>
                  <a:lnTo>
                    <a:pt x="226184" y="2393042"/>
                  </a:lnTo>
                  <a:lnTo>
                    <a:pt x="172723" y="2297211"/>
                  </a:lnTo>
                  <a:lnTo>
                    <a:pt x="126115" y="2198642"/>
                  </a:lnTo>
                  <a:lnTo>
                    <a:pt x="86361" y="2098703"/>
                  </a:lnTo>
                  <a:lnTo>
                    <a:pt x="182318" y="2024776"/>
                  </a:lnTo>
                  <a:lnTo>
                    <a:pt x="281017" y="1956326"/>
                  </a:lnTo>
                  <a:lnTo>
                    <a:pt x="382457" y="1893351"/>
                  </a:lnTo>
                  <a:lnTo>
                    <a:pt x="359153" y="1785198"/>
                  </a:lnTo>
                  <a:lnTo>
                    <a:pt x="350928" y="1731807"/>
                  </a:lnTo>
                  <a:lnTo>
                    <a:pt x="345445" y="1677046"/>
                  </a:lnTo>
                  <a:lnTo>
                    <a:pt x="342703" y="1622285"/>
                  </a:lnTo>
                  <a:lnTo>
                    <a:pt x="341332" y="1568894"/>
                  </a:lnTo>
                  <a:lnTo>
                    <a:pt x="226184" y="1533299"/>
                  </a:lnTo>
                  <a:lnTo>
                    <a:pt x="112407" y="1492229"/>
                  </a:lnTo>
                  <a:lnTo>
                    <a:pt x="0" y="1447051"/>
                  </a:lnTo>
                  <a:lnTo>
                    <a:pt x="10967" y="1338899"/>
                  </a:lnTo>
                  <a:lnTo>
                    <a:pt x="31529" y="1232116"/>
                  </a:lnTo>
                  <a:lnTo>
                    <a:pt x="58945" y="1126701"/>
                  </a:lnTo>
                  <a:lnTo>
                    <a:pt x="93215" y="1022656"/>
                  </a:lnTo>
                  <a:lnTo>
                    <a:pt x="215218" y="1029501"/>
                  </a:lnTo>
                  <a:lnTo>
                    <a:pt x="334478" y="1039084"/>
                  </a:lnTo>
                  <a:lnTo>
                    <a:pt x="452368" y="1056881"/>
                  </a:lnTo>
                  <a:lnTo>
                    <a:pt x="503088" y="959681"/>
                  </a:lnTo>
                  <a:lnTo>
                    <a:pt x="562033" y="866588"/>
                  </a:lnTo>
                  <a:lnTo>
                    <a:pt x="594933" y="824149"/>
                  </a:lnTo>
                  <a:lnTo>
                    <a:pt x="629203" y="780340"/>
                  </a:lnTo>
                  <a:lnTo>
                    <a:pt x="563404" y="679033"/>
                  </a:lnTo>
                  <a:lnTo>
                    <a:pt x="503088" y="576356"/>
                  </a:lnTo>
                  <a:lnTo>
                    <a:pt x="446885" y="469573"/>
                  </a:lnTo>
                  <a:lnTo>
                    <a:pt x="508571" y="409336"/>
                  </a:lnTo>
                  <a:lnTo>
                    <a:pt x="575741" y="351838"/>
                  </a:lnTo>
                  <a:lnTo>
                    <a:pt x="644282" y="298446"/>
                  </a:lnTo>
                  <a:lnTo>
                    <a:pt x="715564" y="249161"/>
                  </a:lnTo>
                  <a:lnTo>
                    <a:pt x="792330" y="205353"/>
                  </a:lnTo>
                  <a:lnTo>
                    <a:pt x="881432" y="286125"/>
                  </a:lnTo>
                  <a:lnTo>
                    <a:pt x="965052" y="372373"/>
                  </a:lnTo>
                  <a:lnTo>
                    <a:pt x="1044559" y="462728"/>
                  </a:lnTo>
                  <a:lnTo>
                    <a:pt x="1095279" y="438086"/>
                  </a:lnTo>
                  <a:lnTo>
                    <a:pt x="1145999" y="418919"/>
                  </a:lnTo>
                  <a:lnTo>
                    <a:pt x="1198090" y="401122"/>
                  </a:lnTo>
                  <a:lnTo>
                    <a:pt x="1250181" y="384694"/>
                  </a:lnTo>
                  <a:lnTo>
                    <a:pt x="1303642" y="372373"/>
                  </a:lnTo>
                  <a:lnTo>
                    <a:pt x="1358475" y="362790"/>
                  </a:lnTo>
                  <a:lnTo>
                    <a:pt x="1372183" y="243685"/>
                  </a:lnTo>
                  <a:lnTo>
                    <a:pt x="1391374" y="124581"/>
                  </a:lnTo>
                  <a:lnTo>
                    <a:pt x="1417420" y="5476"/>
                  </a:lnTo>
                  <a:lnTo>
                    <a:pt x="1505152" y="13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93D32"/>
                </a:gs>
                <a:gs pos="53000">
                  <a:srgbClr val="BE1007"/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82354" y="53648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87648" y="2546565"/>
            <a:ext cx="1972130" cy="1958381"/>
            <a:chOff x="7587648" y="2546565"/>
            <a:chExt cx="1972130" cy="1958381"/>
          </a:xfrm>
        </p:grpSpPr>
        <p:sp>
          <p:nvSpPr>
            <p:cNvPr id="60" name="任意多边形 59"/>
            <p:cNvSpPr>
              <a:spLocks/>
            </p:cNvSpPr>
            <p:nvPr/>
          </p:nvSpPr>
          <p:spPr bwMode="auto">
            <a:xfrm>
              <a:off x="7587648" y="2546565"/>
              <a:ext cx="1972130" cy="1958381"/>
            </a:xfrm>
            <a:custGeom>
              <a:avLst/>
              <a:gdLst>
                <a:gd name="connsiteX0" fmla="*/ 986066 w 1972130"/>
                <a:gd name="connsiteY0" fmla="*/ 864088 h 1958381"/>
                <a:gd name="connsiteX1" fmla="*/ 703173 w 1972130"/>
                <a:gd name="connsiteY1" fmla="*/ 979190 h 1958381"/>
                <a:gd name="connsiteX2" fmla="*/ 986066 w 1972130"/>
                <a:gd name="connsiteY2" fmla="*/ 1094292 h 1958381"/>
                <a:gd name="connsiteX3" fmla="*/ 1268959 w 1972130"/>
                <a:gd name="connsiteY3" fmla="*/ 979190 h 1958381"/>
                <a:gd name="connsiteX4" fmla="*/ 986066 w 1972130"/>
                <a:gd name="connsiteY4" fmla="*/ 864088 h 1958381"/>
                <a:gd name="connsiteX5" fmla="*/ 999396 w 1972130"/>
                <a:gd name="connsiteY5" fmla="*/ 0 h 1958381"/>
                <a:gd name="connsiteX6" fmla="*/ 1053580 w 1972130"/>
                <a:gd name="connsiteY6" fmla="*/ 1718 h 1958381"/>
                <a:gd name="connsiteX7" fmla="*/ 1108624 w 1972130"/>
                <a:gd name="connsiteY7" fmla="*/ 7731 h 1958381"/>
                <a:gd name="connsiteX8" fmla="*/ 1161948 w 1972130"/>
                <a:gd name="connsiteY8" fmla="*/ 16320 h 1958381"/>
                <a:gd name="connsiteX9" fmla="*/ 1172269 w 1972130"/>
                <a:gd name="connsiteY9" fmla="*/ 91048 h 1958381"/>
                <a:gd name="connsiteX10" fmla="*/ 1178290 w 1972130"/>
                <a:gd name="connsiteY10" fmla="*/ 166634 h 1958381"/>
                <a:gd name="connsiteX11" fmla="*/ 1180870 w 1972130"/>
                <a:gd name="connsiteY11" fmla="*/ 241362 h 1958381"/>
                <a:gd name="connsiteX12" fmla="*/ 1229893 w 1972130"/>
                <a:gd name="connsiteY12" fmla="*/ 256823 h 1958381"/>
                <a:gd name="connsiteX13" fmla="*/ 1278057 w 1972130"/>
                <a:gd name="connsiteY13" fmla="*/ 274002 h 1958381"/>
                <a:gd name="connsiteX14" fmla="*/ 1309880 w 1972130"/>
                <a:gd name="connsiteY14" fmla="*/ 288604 h 1958381"/>
                <a:gd name="connsiteX15" fmla="*/ 1371804 w 1972130"/>
                <a:gd name="connsiteY15" fmla="*/ 319525 h 1958381"/>
                <a:gd name="connsiteX16" fmla="*/ 1425989 w 1972130"/>
                <a:gd name="connsiteY16" fmla="*/ 268848 h 1958381"/>
                <a:gd name="connsiteX17" fmla="*/ 1482753 w 1972130"/>
                <a:gd name="connsiteY17" fmla="*/ 219030 h 1958381"/>
                <a:gd name="connsiteX18" fmla="*/ 1542957 w 1972130"/>
                <a:gd name="connsiteY18" fmla="*/ 172647 h 1958381"/>
                <a:gd name="connsiteX19" fmla="*/ 1586821 w 1972130"/>
                <a:gd name="connsiteY19" fmla="*/ 205287 h 1958381"/>
                <a:gd name="connsiteX20" fmla="*/ 1629824 w 1972130"/>
                <a:gd name="connsiteY20" fmla="*/ 239644 h 1958381"/>
                <a:gd name="connsiteX21" fmla="*/ 1671107 w 1972130"/>
                <a:gd name="connsiteY21" fmla="*/ 275720 h 1958381"/>
                <a:gd name="connsiteX22" fmla="*/ 1709810 w 1972130"/>
                <a:gd name="connsiteY22" fmla="*/ 315231 h 1958381"/>
                <a:gd name="connsiteX23" fmla="*/ 1745073 w 1972130"/>
                <a:gd name="connsiteY23" fmla="*/ 357319 h 1958381"/>
                <a:gd name="connsiteX24" fmla="*/ 1703790 w 1972130"/>
                <a:gd name="connsiteY24" fmla="*/ 420880 h 1958381"/>
                <a:gd name="connsiteX25" fmla="*/ 1659926 w 1972130"/>
                <a:gd name="connsiteY25" fmla="*/ 481865 h 1958381"/>
                <a:gd name="connsiteX26" fmla="*/ 1613483 w 1972130"/>
                <a:gd name="connsiteY26" fmla="*/ 541991 h 1958381"/>
                <a:gd name="connsiteX27" fmla="*/ 1633264 w 1972130"/>
                <a:gd name="connsiteY27" fmla="*/ 570336 h 1958381"/>
                <a:gd name="connsiteX28" fmla="*/ 1649605 w 1972130"/>
                <a:gd name="connsiteY28" fmla="*/ 599540 h 1958381"/>
                <a:gd name="connsiteX29" fmla="*/ 1667667 w 1972130"/>
                <a:gd name="connsiteY29" fmla="*/ 629602 h 1958381"/>
                <a:gd name="connsiteX30" fmla="*/ 1682288 w 1972130"/>
                <a:gd name="connsiteY30" fmla="*/ 660524 h 1958381"/>
                <a:gd name="connsiteX31" fmla="*/ 1696909 w 1972130"/>
                <a:gd name="connsiteY31" fmla="*/ 692305 h 1958381"/>
                <a:gd name="connsiteX32" fmla="*/ 1708950 w 1972130"/>
                <a:gd name="connsiteY32" fmla="*/ 724086 h 1958381"/>
                <a:gd name="connsiteX33" fmla="*/ 1783776 w 1972130"/>
                <a:gd name="connsiteY33" fmla="*/ 719791 h 1958381"/>
                <a:gd name="connsiteX34" fmla="*/ 1860321 w 1972130"/>
                <a:gd name="connsiteY34" fmla="*/ 718932 h 1958381"/>
                <a:gd name="connsiteX35" fmla="*/ 1936007 w 1972130"/>
                <a:gd name="connsiteY35" fmla="*/ 722368 h 1958381"/>
                <a:gd name="connsiteX36" fmla="*/ 1951488 w 1972130"/>
                <a:gd name="connsiteY36" fmla="*/ 788506 h 1958381"/>
                <a:gd name="connsiteX37" fmla="*/ 1962669 w 1972130"/>
                <a:gd name="connsiteY37" fmla="*/ 856362 h 1958381"/>
                <a:gd name="connsiteX38" fmla="*/ 1970410 w 1972130"/>
                <a:gd name="connsiteY38" fmla="*/ 924219 h 1958381"/>
                <a:gd name="connsiteX39" fmla="*/ 1972130 w 1972130"/>
                <a:gd name="connsiteY39" fmla="*/ 992934 h 1958381"/>
                <a:gd name="connsiteX40" fmla="*/ 1898164 w 1972130"/>
                <a:gd name="connsiteY40" fmla="*/ 1015266 h 1958381"/>
                <a:gd name="connsiteX41" fmla="*/ 1825919 w 1972130"/>
                <a:gd name="connsiteY41" fmla="*/ 1035022 h 1958381"/>
                <a:gd name="connsiteX42" fmla="*/ 1751953 w 1972130"/>
                <a:gd name="connsiteY42" fmla="*/ 1049624 h 1958381"/>
                <a:gd name="connsiteX43" fmla="*/ 1748513 w 1972130"/>
                <a:gd name="connsiteY43" fmla="*/ 1083981 h 1958381"/>
                <a:gd name="connsiteX44" fmla="*/ 1742493 w 1972130"/>
                <a:gd name="connsiteY44" fmla="*/ 1117480 h 1958381"/>
                <a:gd name="connsiteX45" fmla="*/ 1736472 w 1972130"/>
                <a:gd name="connsiteY45" fmla="*/ 1150978 h 1958381"/>
                <a:gd name="connsiteX46" fmla="*/ 1728731 w 1972130"/>
                <a:gd name="connsiteY46" fmla="*/ 1184477 h 1958381"/>
                <a:gd name="connsiteX47" fmla="*/ 1719271 w 1972130"/>
                <a:gd name="connsiteY47" fmla="*/ 1217117 h 1958381"/>
                <a:gd name="connsiteX48" fmla="*/ 1708090 w 1972130"/>
                <a:gd name="connsiteY48" fmla="*/ 1249756 h 1958381"/>
                <a:gd name="connsiteX49" fmla="*/ 1767434 w 1972130"/>
                <a:gd name="connsiteY49" fmla="*/ 1295280 h 1958381"/>
                <a:gd name="connsiteX50" fmla="*/ 1826779 w 1972130"/>
                <a:gd name="connsiteY50" fmla="*/ 1343381 h 1958381"/>
                <a:gd name="connsiteX51" fmla="*/ 1883543 w 1972130"/>
                <a:gd name="connsiteY51" fmla="*/ 1394917 h 1958381"/>
                <a:gd name="connsiteX52" fmla="*/ 1852581 w 1972130"/>
                <a:gd name="connsiteY52" fmla="*/ 1455043 h 1958381"/>
                <a:gd name="connsiteX53" fmla="*/ 1817318 w 1972130"/>
                <a:gd name="connsiteY53" fmla="*/ 1514310 h 1958381"/>
                <a:gd name="connsiteX54" fmla="*/ 1778615 w 1972130"/>
                <a:gd name="connsiteY54" fmla="*/ 1571000 h 1958381"/>
                <a:gd name="connsiteX55" fmla="*/ 1736472 w 1972130"/>
                <a:gd name="connsiteY55" fmla="*/ 1625113 h 1958381"/>
                <a:gd name="connsiteX56" fmla="*/ 1665947 w 1972130"/>
                <a:gd name="connsiteY56" fmla="*/ 1595050 h 1958381"/>
                <a:gd name="connsiteX57" fmla="*/ 1597141 w 1972130"/>
                <a:gd name="connsiteY57" fmla="*/ 1562410 h 1958381"/>
                <a:gd name="connsiteX58" fmla="*/ 1530917 w 1972130"/>
                <a:gd name="connsiteY58" fmla="*/ 1527194 h 1958381"/>
                <a:gd name="connsiteX59" fmla="*/ 1506835 w 1972130"/>
                <a:gd name="connsiteY59" fmla="*/ 1551244 h 1958381"/>
                <a:gd name="connsiteX60" fmla="*/ 1480173 w 1972130"/>
                <a:gd name="connsiteY60" fmla="*/ 1573576 h 1958381"/>
                <a:gd name="connsiteX61" fmla="*/ 1453511 w 1972130"/>
                <a:gd name="connsiteY61" fmla="*/ 1596768 h 1958381"/>
                <a:gd name="connsiteX62" fmla="*/ 1397606 w 1972130"/>
                <a:gd name="connsiteY62" fmla="*/ 1635420 h 1958381"/>
                <a:gd name="connsiteX63" fmla="*/ 1367504 w 1972130"/>
                <a:gd name="connsiteY63" fmla="*/ 1652599 h 1958381"/>
                <a:gd name="connsiteX64" fmla="*/ 1385565 w 1972130"/>
                <a:gd name="connsiteY64" fmla="*/ 1726468 h 1958381"/>
                <a:gd name="connsiteX65" fmla="*/ 1399326 w 1972130"/>
                <a:gd name="connsiteY65" fmla="*/ 1800336 h 1958381"/>
                <a:gd name="connsiteX66" fmla="*/ 1409647 w 1972130"/>
                <a:gd name="connsiteY66" fmla="*/ 1875064 h 1958381"/>
                <a:gd name="connsiteX67" fmla="*/ 1358903 w 1972130"/>
                <a:gd name="connsiteY67" fmla="*/ 1897397 h 1958381"/>
                <a:gd name="connsiteX68" fmla="*/ 1308159 w 1972130"/>
                <a:gd name="connsiteY68" fmla="*/ 1917152 h 1958381"/>
                <a:gd name="connsiteX69" fmla="*/ 1255695 w 1972130"/>
                <a:gd name="connsiteY69" fmla="*/ 1933472 h 1958381"/>
                <a:gd name="connsiteX70" fmla="*/ 1202371 w 1972130"/>
                <a:gd name="connsiteY70" fmla="*/ 1947215 h 1958381"/>
                <a:gd name="connsiteX71" fmla="*/ 1149047 w 1972130"/>
                <a:gd name="connsiteY71" fmla="*/ 1958381 h 1958381"/>
                <a:gd name="connsiteX72" fmla="*/ 1113785 w 1972130"/>
                <a:gd name="connsiteY72" fmla="*/ 1890525 h 1958381"/>
                <a:gd name="connsiteX73" fmla="*/ 1082822 w 1972130"/>
                <a:gd name="connsiteY73" fmla="*/ 1820951 h 1958381"/>
                <a:gd name="connsiteX74" fmla="*/ 1054440 w 1972130"/>
                <a:gd name="connsiteY74" fmla="*/ 1752236 h 1958381"/>
                <a:gd name="connsiteX75" fmla="*/ 1020038 w 1972130"/>
                <a:gd name="connsiteY75" fmla="*/ 1753954 h 1958381"/>
                <a:gd name="connsiteX76" fmla="*/ 985635 w 1972130"/>
                <a:gd name="connsiteY76" fmla="*/ 1754813 h 1958381"/>
                <a:gd name="connsiteX77" fmla="*/ 951232 w 1972130"/>
                <a:gd name="connsiteY77" fmla="*/ 1753954 h 1958381"/>
                <a:gd name="connsiteX78" fmla="*/ 899628 w 1972130"/>
                <a:gd name="connsiteY78" fmla="*/ 1750518 h 1958381"/>
                <a:gd name="connsiteX79" fmla="*/ 848885 w 1972130"/>
                <a:gd name="connsiteY79" fmla="*/ 1742787 h 1958381"/>
                <a:gd name="connsiteX80" fmla="*/ 814482 w 1972130"/>
                <a:gd name="connsiteY80" fmla="*/ 1809785 h 1958381"/>
                <a:gd name="connsiteX81" fmla="*/ 777499 w 1972130"/>
                <a:gd name="connsiteY81" fmla="*/ 1875923 h 1958381"/>
                <a:gd name="connsiteX82" fmla="*/ 737076 w 1972130"/>
                <a:gd name="connsiteY82" fmla="*/ 1939485 h 1958381"/>
                <a:gd name="connsiteX83" fmla="*/ 684612 w 1972130"/>
                <a:gd name="connsiteY83" fmla="*/ 1925742 h 1958381"/>
                <a:gd name="connsiteX84" fmla="*/ 632148 w 1972130"/>
                <a:gd name="connsiteY84" fmla="*/ 1906845 h 1958381"/>
                <a:gd name="connsiteX85" fmla="*/ 582264 w 1972130"/>
                <a:gd name="connsiteY85" fmla="*/ 1885371 h 1958381"/>
                <a:gd name="connsiteX86" fmla="*/ 533241 w 1972130"/>
                <a:gd name="connsiteY86" fmla="*/ 1862180 h 1958381"/>
                <a:gd name="connsiteX87" fmla="*/ 485077 w 1972130"/>
                <a:gd name="connsiteY87" fmla="*/ 1836412 h 1958381"/>
                <a:gd name="connsiteX88" fmla="*/ 501418 w 1972130"/>
                <a:gd name="connsiteY88" fmla="*/ 1761684 h 1958381"/>
                <a:gd name="connsiteX89" fmla="*/ 521200 w 1972130"/>
                <a:gd name="connsiteY89" fmla="*/ 1688674 h 1958381"/>
                <a:gd name="connsiteX90" fmla="*/ 544421 w 1972130"/>
                <a:gd name="connsiteY90" fmla="*/ 1617382 h 1958381"/>
                <a:gd name="connsiteX91" fmla="*/ 517760 w 1972130"/>
                <a:gd name="connsiteY91" fmla="*/ 1597627 h 1958381"/>
                <a:gd name="connsiteX92" fmla="*/ 489377 w 1972130"/>
                <a:gd name="connsiteY92" fmla="*/ 1577012 h 1958381"/>
                <a:gd name="connsiteX93" fmla="*/ 438634 w 1972130"/>
                <a:gd name="connsiteY93" fmla="*/ 1529771 h 1958381"/>
                <a:gd name="connsiteX94" fmla="*/ 415412 w 1972130"/>
                <a:gd name="connsiteY94" fmla="*/ 1504861 h 1958381"/>
                <a:gd name="connsiteX95" fmla="*/ 393050 w 1972130"/>
                <a:gd name="connsiteY95" fmla="*/ 1479093 h 1958381"/>
                <a:gd name="connsiteX96" fmla="*/ 324245 w 1972130"/>
                <a:gd name="connsiteY96" fmla="*/ 1508297 h 1958381"/>
                <a:gd name="connsiteX97" fmla="*/ 252859 w 1972130"/>
                <a:gd name="connsiteY97" fmla="*/ 1534924 h 1958381"/>
                <a:gd name="connsiteX98" fmla="*/ 179754 w 1972130"/>
                <a:gd name="connsiteY98" fmla="*/ 1558116 h 1958381"/>
                <a:gd name="connsiteX99" fmla="*/ 141911 w 1972130"/>
                <a:gd name="connsiteY99" fmla="*/ 1501426 h 1958381"/>
                <a:gd name="connsiteX100" fmla="*/ 108368 w 1972130"/>
                <a:gd name="connsiteY100" fmla="*/ 1441300 h 1958381"/>
                <a:gd name="connsiteX101" fmla="*/ 79126 w 1972130"/>
                <a:gd name="connsiteY101" fmla="*/ 1379456 h 1958381"/>
                <a:gd name="connsiteX102" fmla="*/ 54184 w 1972130"/>
                <a:gd name="connsiteY102" fmla="*/ 1316754 h 1958381"/>
                <a:gd name="connsiteX103" fmla="*/ 114389 w 1972130"/>
                <a:gd name="connsiteY103" fmla="*/ 1270371 h 1958381"/>
                <a:gd name="connsiteX104" fmla="*/ 176314 w 1972130"/>
                <a:gd name="connsiteY104" fmla="*/ 1227424 h 1958381"/>
                <a:gd name="connsiteX105" fmla="*/ 239958 w 1972130"/>
                <a:gd name="connsiteY105" fmla="*/ 1187913 h 1958381"/>
                <a:gd name="connsiteX106" fmla="*/ 225337 w 1972130"/>
                <a:gd name="connsiteY106" fmla="*/ 1120057 h 1958381"/>
                <a:gd name="connsiteX107" fmla="*/ 220177 w 1972130"/>
                <a:gd name="connsiteY107" fmla="*/ 1086558 h 1958381"/>
                <a:gd name="connsiteX108" fmla="*/ 216737 w 1972130"/>
                <a:gd name="connsiteY108" fmla="*/ 1052201 h 1958381"/>
                <a:gd name="connsiteX109" fmla="*/ 215017 w 1972130"/>
                <a:gd name="connsiteY109" fmla="*/ 1017843 h 1958381"/>
                <a:gd name="connsiteX110" fmla="*/ 214157 w 1972130"/>
                <a:gd name="connsiteY110" fmla="*/ 984344 h 1958381"/>
                <a:gd name="connsiteX111" fmla="*/ 141911 w 1972130"/>
                <a:gd name="connsiteY111" fmla="*/ 962012 h 1958381"/>
                <a:gd name="connsiteX112" fmla="*/ 70526 w 1972130"/>
                <a:gd name="connsiteY112" fmla="*/ 936244 h 1958381"/>
                <a:gd name="connsiteX113" fmla="*/ 0 w 1972130"/>
                <a:gd name="connsiteY113" fmla="*/ 907899 h 1958381"/>
                <a:gd name="connsiteX114" fmla="*/ 6881 w 1972130"/>
                <a:gd name="connsiteY114" fmla="*/ 840043 h 1958381"/>
                <a:gd name="connsiteX115" fmla="*/ 19782 w 1972130"/>
                <a:gd name="connsiteY115" fmla="*/ 773045 h 1958381"/>
                <a:gd name="connsiteX116" fmla="*/ 36983 w 1972130"/>
                <a:gd name="connsiteY116" fmla="*/ 706907 h 1958381"/>
                <a:gd name="connsiteX117" fmla="*/ 58485 w 1972130"/>
                <a:gd name="connsiteY117" fmla="*/ 641628 h 1958381"/>
                <a:gd name="connsiteX118" fmla="*/ 135031 w 1972130"/>
                <a:gd name="connsiteY118" fmla="*/ 645922 h 1958381"/>
                <a:gd name="connsiteX119" fmla="*/ 209856 w 1972130"/>
                <a:gd name="connsiteY119" fmla="*/ 651935 h 1958381"/>
                <a:gd name="connsiteX120" fmla="*/ 283822 w 1972130"/>
                <a:gd name="connsiteY120" fmla="*/ 663101 h 1958381"/>
                <a:gd name="connsiteX121" fmla="*/ 315644 w 1972130"/>
                <a:gd name="connsiteY121" fmla="*/ 602116 h 1958381"/>
                <a:gd name="connsiteX122" fmla="*/ 352627 w 1972130"/>
                <a:gd name="connsiteY122" fmla="*/ 543709 h 1958381"/>
                <a:gd name="connsiteX123" fmla="*/ 373269 w 1972130"/>
                <a:gd name="connsiteY123" fmla="*/ 517081 h 1958381"/>
                <a:gd name="connsiteX124" fmla="*/ 394770 w 1972130"/>
                <a:gd name="connsiteY124" fmla="*/ 489595 h 1958381"/>
                <a:gd name="connsiteX125" fmla="*/ 353487 w 1972130"/>
                <a:gd name="connsiteY125" fmla="*/ 426034 h 1958381"/>
                <a:gd name="connsiteX126" fmla="*/ 315644 w 1972130"/>
                <a:gd name="connsiteY126" fmla="*/ 361613 h 1958381"/>
                <a:gd name="connsiteX127" fmla="*/ 280382 w 1972130"/>
                <a:gd name="connsiteY127" fmla="*/ 294616 h 1958381"/>
                <a:gd name="connsiteX128" fmla="*/ 319085 w 1972130"/>
                <a:gd name="connsiteY128" fmla="*/ 256823 h 1958381"/>
                <a:gd name="connsiteX129" fmla="*/ 361228 w 1972130"/>
                <a:gd name="connsiteY129" fmla="*/ 220747 h 1958381"/>
                <a:gd name="connsiteX130" fmla="*/ 404231 w 1972130"/>
                <a:gd name="connsiteY130" fmla="*/ 187249 h 1958381"/>
                <a:gd name="connsiteX131" fmla="*/ 448954 w 1972130"/>
                <a:gd name="connsiteY131" fmla="*/ 156327 h 1958381"/>
                <a:gd name="connsiteX132" fmla="*/ 497118 w 1972130"/>
                <a:gd name="connsiteY132" fmla="*/ 128841 h 1958381"/>
                <a:gd name="connsiteX133" fmla="*/ 553022 w 1972130"/>
                <a:gd name="connsiteY133" fmla="*/ 179518 h 1958381"/>
                <a:gd name="connsiteX134" fmla="*/ 605486 w 1972130"/>
                <a:gd name="connsiteY134" fmla="*/ 233632 h 1958381"/>
                <a:gd name="connsiteX135" fmla="*/ 655370 w 1972130"/>
                <a:gd name="connsiteY135" fmla="*/ 290322 h 1958381"/>
                <a:gd name="connsiteX136" fmla="*/ 687192 w 1972130"/>
                <a:gd name="connsiteY136" fmla="*/ 274861 h 1958381"/>
                <a:gd name="connsiteX137" fmla="*/ 719015 w 1972130"/>
                <a:gd name="connsiteY137" fmla="*/ 262835 h 1958381"/>
                <a:gd name="connsiteX138" fmla="*/ 751697 w 1972130"/>
                <a:gd name="connsiteY138" fmla="*/ 251669 h 1958381"/>
                <a:gd name="connsiteX139" fmla="*/ 784380 w 1972130"/>
                <a:gd name="connsiteY139" fmla="*/ 241362 h 1958381"/>
                <a:gd name="connsiteX140" fmla="*/ 817922 w 1972130"/>
                <a:gd name="connsiteY140" fmla="*/ 233632 h 1958381"/>
                <a:gd name="connsiteX141" fmla="*/ 852325 w 1972130"/>
                <a:gd name="connsiteY141" fmla="*/ 227619 h 1958381"/>
                <a:gd name="connsiteX142" fmla="*/ 860925 w 1972130"/>
                <a:gd name="connsiteY142" fmla="*/ 152891 h 1958381"/>
                <a:gd name="connsiteX143" fmla="*/ 872966 w 1972130"/>
                <a:gd name="connsiteY143" fmla="*/ 78164 h 1958381"/>
                <a:gd name="connsiteX144" fmla="*/ 889308 w 1972130"/>
                <a:gd name="connsiteY144" fmla="*/ 3436 h 1958381"/>
                <a:gd name="connsiteX145" fmla="*/ 944352 w 1972130"/>
                <a:gd name="connsiteY145" fmla="*/ 859 h 195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1972130" h="1958381">
                  <a:moveTo>
                    <a:pt x="986066" y="864088"/>
                  </a:moveTo>
                  <a:cubicBezTo>
                    <a:pt x="829829" y="864088"/>
                    <a:pt x="703173" y="915621"/>
                    <a:pt x="703173" y="979190"/>
                  </a:cubicBezTo>
                  <a:cubicBezTo>
                    <a:pt x="703173" y="1042759"/>
                    <a:pt x="829829" y="1094292"/>
                    <a:pt x="986066" y="1094292"/>
                  </a:cubicBezTo>
                  <a:cubicBezTo>
                    <a:pt x="1142303" y="1094292"/>
                    <a:pt x="1268959" y="1042759"/>
                    <a:pt x="1268959" y="979190"/>
                  </a:cubicBezTo>
                  <a:cubicBezTo>
                    <a:pt x="1268959" y="915621"/>
                    <a:pt x="1142303" y="864088"/>
                    <a:pt x="986066" y="864088"/>
                  </a:cubicBezTo>
                  <a:close/>
                  <a:moveTo>
                    <a:pt x="999396" y="0"/>
                  </a:moveTo>
                  <a:lnTo>
                    <a:pt x="1053580" y="1718"/>
                  </a:lnTo>
                  <a:lnTo>
                    <a:pt x="1108624" y="7731"/>
                  </a:lnTo>
                  <a:lnTo>
                    <a:pt x="1161948" y="16320"/>
                  </a:lnTo>
                  <a:lnTo>
                    <a:pt x="1172269" y="91048"/>
                  </a:lnTo>
                  <a:lnTo>
                    <a:pt x="1178290" y="166634"/>
                  </a:lnTo>
                  <a:lnTo>
                    <a:pt x="1180870" y="241362"/>
                  </a:lnTo>
                  <a:lnTo>
                    <a:pt x="1229893" y="256823"/>
                  </a:lnTo>
                  <a:lnTo>
                    <a:pt x="1278057" y="274002"/>
                  </a:lnTo>
                  <a:lnTo>
                    <a:pt x="1309880" y="288604"/>
                  </a:lnTo>
                  <a:lnTo>
                    <a:pt x="1371804" y="319525"/>
                  </a:lnTo>
                  <a:lnTo>
                    <a:pt x="1425989" y="268848"/>
                  </a:lnTo>
                  <a:lnTo>
                    <a:pt x="1482753" y="219030"/>
                  </a:lnTo>
                  <a:lnTo>
                    <a:pt x="1542957" y="172647"/>
                  </a:lnTo>
                  <a:lnTo>
                    <a:pt x="1586821" y="205287"/>
                  </a:lnTo>
                  <a:lnTo>
                    <a:pt x="1629824" y="239644"/>
                  </a:lnTo>
                  <a:lnTo>
                    <a:pt x="1671107" y="275720"/>
                  </a:lnTo>
                  <a:lnTo>
                    <a:pt x="1709810" y="315231"/>
                  </a:lnTo>
                  <a:lnTo>
                    <a:pt x="1745073" y="357319"/>
                  </a:lnTo>
                  <a:lnTo>
                    <a:pt x="1703790" y="420880"/>
                  </a:lnTo>
                  <a:lnTo>
                    <a:pt x="1659926" y="481865"/>
                  </a:lnTo>
                  <a:lnTo>
                    <a:pt x="1613483" y="541991"/>
                  </a:lnTo>
                  <a:lnTo>
                    <a:pt x="1633264" y="570336"/>
                  </a:lnTo>
                  <a:lnTo>
                    <a:pt x="1649605" y="599540"/>
                  </a:lnTo>
                  <a:lnTo>
                    <a:pt x="1667667" y="629602"/>
                  </a:lnTo>
                  <a:lnTo>
                    <a:pt x="1682288" y="660524"/>
                  </a:lnTo>
                  <a:lnTo>
                    <a:pt x="1696909" y="692305"/>
                  </a:lnTo>
                  <a:lnTo>
                    <a:pt x="1708950" y="724086"/>
                  </a:lnTo>
                  <a:lnTo>
                    <a:pt x="1783776" y="719791"/>
                  </a:lnTo>
                  <a:lnTo>
                    <a:pt x="1860321" y="718932"/>
                  </a:lnTo>
                  <a:lnTo>
                    <a:pt x="1936007" y="722368"/>
                  </a:lnTo>
                  <a:lnTo>
                    <a:pt x="1951488" y="788506"/>
                  </a:lnTo>
                  <a:lnTo>
                    <a:pt x="1962669" y="856362"/>
                  </a:lnTo>
                  <a:lnTo>
                    <a:pt x="1970410" y="924219"/>
                  </a:lnTo>
                  <a:lnTo>
                    <a:pt x="1972130" y="992934"/>
                  </a:lnTo>
                  <a:lnTo>
                    <a:pt x="1898164" y="1015266"/>
                  </a:lnTo>
                  <a:lnTo>
                    <a:pt x="1825919" y="1035022"/>
                  </a:lnTo>
                  <a:lnTo>
                    <a:pt x="1751953" y="1049624"/>
                  </a:lnTo>
                  <a:lnTo>
                    <a:pt x="1748513" y="1083981"/>
                  </a:lnTo>
                  <a:lnTo>
                    <a:pt x="1742493" y="1117480"/>
                  </a:lnTo>
                  <a:lnTo>
                    <a:pt x="1736472" y="1150978"/>
                  </a:lnTo>
                  <a:lnTo>
                    <a:pt x="1728731" y="1184477"/>
                  </a:lnTo>
                  <a:lnTo>
                    <a:pt x="1719271" y="1217117"/>
                  </a:lnTo>
                  <a:lnTo>
                    <a:pt x="1708090" y="1249756"/>
                  </a:lnTo>
                  <a:lnTo>
                    <a:pt x="1767434" y="1295280"/>
                  </a:lnTo>
                  <a:lnTo>
                    <a:pt x="1826779" y="1343381"/>
                  </a:lnTo>
                  <a:lnTo>
                    <a:pt x="1883543" y="1394917"/>
                  </a:lnTo>
                  <a:lnTo>
                    <a:pt x="1852581" y="1455043"/>
                  </a:lnTo>
                  <a:lnTo>
                    <a:pt x="1817318" y="1514310"/>
                  </a:lnTo>
                  <a:lnTo>
                    <a:pt x="1778615" y="1571000"/>
                  </a:lnTo>
                  <a:lnTo>
                    <a:pt x="1736472" y="1625113"/>
                  </a:lnTo>
                  <a:lnTo>
                    <a:pt x="1665947" y="1595050"/>
                  </a:lnTo>
                  <a:lnTo>
                    <a:pt x="1597141" y="1562410"/>
                  </a:lnTo>
                  <a:lnTo>
                    <a:pt x="1530917" y="1527194"/>
                  </a:lnTo>
                  <a:lnTo>
                    <a:pt x="1506835" y="1551244"/>
                  </a:lnTo>
                  <a:lnTo>
                    <a:pt x="1480173" y="1573576"/>
                  </a:lnTo>
                  <a:lnTo>
                    <a:pt x="1453511" y="1596768"/>
                  </a:lnTo>
                  <a:lnTo>
                    <a:pt x="1397606" y="1635420"/>
                  </a:lnTo>
                  <a:lnTo>
                    <a:pt x="1367504" y="1652599"/>
                  </a:lnTo>
                  <a:lnTo>
                    <a:pt x="1385565" y="1726468"/>
                  </a:lnTo>
                  <a:lnTo>
                    <a:pt x="1399326" y="1800336"/>
                  </a:lnTo>
                  <a:lnTo>
                    <a:pt x="1409647" y="1875064"/>
                  </a:lnTo>
                  <a:lnTo>
                    <a:pt x="1358903" y="1897397"/>
                  </a:lnTo>
                  <a:lnTo>
                    <a:pt x="1308159" y="1917152"/>
                  </a:lnTo>
                  <a:lnTo>
                    <a:pt x="1255695" y="1933472"/>
                  </a:lnTo>
                  <a:lnTo>
                    <a:pt x="1202371" y="1947215"/>
                  </a:lnTo>
                  <a:lnTo>
                    <a:pt x="1149047" y="1958381"/>
                  </a:lnTo>
                  <a:lnTo>
                    <a:pt x="1113785" y="1890525"/>
                  </a:lnTo>
                  <a:lnTo>
                    <a:pt x="1082822" y="1820951"/>
                  </a:lnTo>
                  <a:lnTo>
                    <a:pt x="1054440" y="1752236"/>
                  </a:lnTo>
                  <a:lnTo>
                    <a:pt x="1020038" y="1753954"/>
                  </a:lnTo>
                  <a:lnTo>
                    <a:pt x="985635" y="1754813"/>
                  </a:lnTo>
                  <a:lnTo>
                    <a:pt x="951232" y="1753954"/>
                  </a:lnTo>
                  <a:lnTo>
                    <a:pt x="899628" y="1750518"/>
                  </a:lnTo>
                  <a:lnTo>
                    <a:pt x="848885" y="1742787"/>
                  </a:lnTo>
                  <a:lnTo>
                    <a:pt x="814482" y="1809785"/>
                  </a:lnTo>
                  <a:lnTo>
                    <a:pt x="777499" y="1875923"/>
                  </a:lnTo>
                  <a:lnTo>
                    <a:pt x="737076" y="1939485"/>
                  </a:lnTo>
                  <a:lnTo>
                    <a:pt x="684612" y="1925742"/>
                  </a:lnTo>
                  <a:lnTo>
                    <a:pt x="632148" y="1906845"/>
                  </a:lnTo>
                  <a:lnTo>
                    <a:pt x="582264" y="1885371"/>
                  </a:lnTo>
                  <a:lnTo>
                    <a:pt x="533241" y="1862180"/>
                  </a:lnTo>
                  <a:lnTo>
                    <a:pt x="485077" y="1836412"/>
                  </a:lnTo>
                  <a:lnTo>
                    <a:pt x="501418" y="1761684"/>
                  </a:lnTo>
                  <a:lnTo>
                    <a:pt x="521200" y="1688674"/>
                  </a:lnTo>
                  <a:lnTo>
                    <a:pt x="544421" y="1617382"/>
                  </a:lnTo>
                  <a:lnTo>
                    <a:pt x="517760" y="1597627"/>
                  </a:lnTo>
                  <a:lnTo>
                    <a:pt x="489377" y="1577012"/>
                  </a:lnTo>
                  <a:lnTo>
                    <a:pt x="438634" y="1529771"/>
                  </a:lnTo>
                  <a:lnTo>
                    <a:pt x="415412" y="1504861"/>
                  </a:lnTo>
                  <a:lnTo>
                    <a:pt x="393050" y="1479093"/>
                  </a:lnTo>
                  <a:lnTo>
                    <a:pt x="324245" y="1508297"/>
                  </a:lnTo>
                  <a:lnTo>
                    <a:pt x="252859" y="1534924"/>
                  </a:lnTo>
                  <a:lnTo>
                    <a:pt x="179754" y="1558116"/>
                  </a:lnTo>
                  <a:lnTo>
                    <a:pt x="141911" y="1501426"/>
                  </a:lnTo>
                  <a:lnTo>
                    <a:pt x="108368" y="1441300"/>
                  </a:lnTo>
                  <a:lnTo>
                    <a:pt x="79126" y="1379456"/>
                  </a:lnTo>
                  <a:lnTo>
                    <a:pt x="54184" y="1316754"/>
                  </a:lnTo>
                  <a:lnTo>
                    <a:pt x="114389" y="1270371"/>
                  </a:lnTo>
                  <a:lnTo>
                    <a:pt x="176314" y="1227424"/>
                  </a:lnTo>
                  <a:lnTo>
                    <a:pt x="239958" y="1187913"/>
                  </a:lnTo>
                  <a:lnTo>
                    <a:pt x="225337" y="1120057"/>
                  </a:lnTo>
                  <a:lnTo>
                    <a:pt x="220177" y="1086558"/>
                  </a:lnTo>
                  <a:lnTo>
                    <a:pt x="216737" y="1052201"/>
                  </a:lnTo>
                  <a:lnTo>
                    <a:pt x="215017" y="1017843"/>
                  </a:lnTo>
                  <a:lnTo>
                    <a:pt x="214157" y="984344"/>
                  </a:lnTo>
                  <a:lnTo>
                    <a:pt x="141911" y="962012"/>
                  </a:lnTo>
                  <a:lnTo>
                    <a:pt x="70526" y="936244"/>
                  </a:lnTo>
                  <a:lnTo>
                    <a:pt x="0" y="907899"/>
                  </a:lnTo>
                  <a:lnTo>
                    <a:pt x="6881" y="840043"/>
                  </a:lnTo>
                  <a:lnTo>
                    <a:pt x="19782" y="773045"/>
                  </a:lnTo>
                  <a:lnTo>
                    <a:pt x="36983" y="706907"/>
                  </a:lnTo>
                  <a:lnTo>
                    <a:pt x="58485" y="641628"/>
                  </a:lnTo>
                  <a:lnTo>
                    <a:pt x="135031" y="645922"/>
                  </a:lnTo>
                  <a:lnTo>
                    <a:pt x="209856" y="651935"/>
                  </a:lnTo>
                  <a:lnTo>
                    <a:pt x="283822" y="663101"/>
                  </a:lnTo>
                  <a:lnTo>
                    <a:pt x="315644" y="602116"/>
                  </a:lnTo>
                  <a:lnTo>
                    <a:pt x="352627" y="543709"/>
                  </a:lnTo>
                  <a:lnTo>
                    <a:pt x="373269" y="517081"/>
                  </a:lnTo>
                  <a:lnTo>
                    <a:pt x="394770" y="489595"/>
                  </a:lnTo>
                  <a:lnTo>
                    <a:pt x="353487" y="426034"/>
                  </a:lnTo>
                  <a:lnTo>
                    <a:pt x="315644" y="361613"/>
                  </a:lnTo>
                  <a:lnTo>
                    <a:pt x="280382" y="294616"/>
                  </a:lnTo>
                  <a:lnTo>
                    <a:pt x="319085" y="256823"/>
                  </a:lnTo>
                  <a:lnTo>
                    <a:pt x="361228" y="220747"/>
                  </a:lnTo>
                  <a:lnTo>
                    <a:pt x="404231" y="187249"/>
                  </a:lnTo>
                  <a:lnTo>
                    <a:pt x="448954" y="156327"/>
                  </a:lnTo>
                  <a:lnTo>
                    <a:pt x="497118" y="128841"/>
                  </a:lnTo>
                  <a:lnTo>
                    <a:pt x="553022" y="179518"/>
                  </a:lnTo>
                  <a:lnTo>
                    <a:pt x="605486" y="233632"/>
                  </a:lnTo>
                  <a:lnTo>
                    <a:pt x="655370" y="290322"/>
                  </a:lnTo>
                  <a:lnTo>
                    <a:pt x="687192" y="274861"/>
                  </a:lnTo>
                  <a:lnTo>
                    <a:pt x="719015" y="262835"/>
                  </a:lnTo>
                  <a:lnTo>
                    <a:pt x="751697" y="251669"/>
                  </a:lnTo>
                  <a:lnTo>
                    <a:pt x="784380" y="241362"/>
                  </a:lnTo>
                  <a:lnTo>
                    <a:pt x="817922" y="233632"/>
                  </a:lnTo>
                  <a:lnTo>
                    <a:pt x="852325" y="227619"/>
                  </a:lnTo>
                  <a:lnTo>
                    <a:pt x="860925" y="152891"/>
                  </a:lnTo>
                  <a:lnTo>
                    <a:pt x="872966" y="78164"/>
                  </a:lnTo>
                  <a:lnTo>
                    <a:pt x="889308" y="3436"/>
                  </a:lnTo>
                  <a:lnTo>
                    <a:pt x="944352" y="859"/>
                  </a:lnTo>
                  <a:close/>
                </a:path>
              </a:pathLst>
            </a:custGeom>
            <a:gradFill>
              <a:gsLst>
                <a:gs pos="0">
                  <a:srgbClr val="F93D32"/>
                </a:gs>
                <a:gs pos="46000">
                  <a:srgbClr val="BE1007"/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044410" y="35733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73202" y="2543439"/>
            <a:ext cx="1214446" cy="1205979"/>
            <a:chOff x="6373202" y="2543439"/>
            <a:chExt cx="1214446" cy="1205979"/>
          </a:xfrm>
        </p:grpSpPr>
        <p:sp>
          <p:nvSpPr>
            <p:cNvPr id="62" name="任意多边形 61"/>
            <p:cNvSpPr>
              <a:spLocks/>
            </p:cNvSpPr>
            <p:nvPr/>
          </p:nvSpPr>
          <p:spPr bwMode="auto">
            <a:xfrm>
              <a:off x="6373202" y="2543439"/>
              <a:ext cx="1214446" cy="1205979"/>
            </a:xfrm>
            <a:custGeom>
              <a:avLst/>
              <a:gdLst>
                <a:gd name="connsiteX0" fmla="*/ 607223 w 1214446"/>
                <a:gd name="connsiteY0" fmla="*/ 511866 h 1205979"/>
                <a:gd name="connsiteX1" fmla="*/ 454823 w 1214446"/>
                <a:gd name="connsiteY1" fmla="*/ 602990 h 1205979"/>
                <a:gd name="connsiteX2" fmla="*/ 607223 w 1214446"/>
                <a:gd name="connsiteY2" fmla="*/ 694114 h 1205979"/>
                <a:gd name="connsiteX3" fmla="*/ 759623 w 1214446"/>
                <a:gd name="connsiteY3" fmla="*/ 602990 h 1205979"/>
                <a:gd name="connsiteX4" fmla="*/ 607223 w 1214446"/>
                <a:gd name="connsiteY4" fmla="*/ 511866 h 1205979"/>
                <a:gd name="connsiteX5" fmla="*/ 615433 w 1214446"/>
                <a:gd name="connsiteY5" fmla="*/ 0 h 1205979"/>
                <a:gd name="connsiteX6" fmla="*/ 648799 w 1214446"/>
                <a:gd name="connsiteY6" fmla="*/ 1058 h 1205979"/>
                <a:gd name="connsiteX7" fmla="*/ 682696 w 1214446"/>
                <a:gd name="connsiteY7" fmla="*/ 4761 h 1205979"/>
                <a:gd name="connsiteX8" fmla="*/ 715533 w 1214446"/>
                <a:gd name="connsiteY8" fmla="*/ 10050 h 1205979"/>
                <a:gd name="connsiteX9" fmla="*/ 721889 w 1214446"/>
                <a:gd name="connsiteY9" fmla="*/ 56068 h 1205979"/>
                <a:gd name="connsiteX10" fmla="*/ 725596 w 1214446"/>
                <a:gd name="connsiteY10" fmla="*/ 102614 h 1205979"/>
                <a:gd name="connsiteX11" fmla="*/ 727185 w 1214446"/>
                <a:gd name="connsiteY11" fmla="*/ 148632 h 1205979"/>
                <a:gd name="connsiteX12" fmla="*/ 757374 w 1214446"/>
                <a:gd name="connsiteY12" fmla="*/ 158153 h 1205979"/>
                <a:gd name="connsiteX13" fmla="*/ 787033 w 1214446"/>
                <a:gd name="connsiteY13" fmla="*/ 168731 h 1205979"/>
                <a:gd name="connsiteX14" fmla="*/ 806630 w 1214446"/>
                <a:gd name="connsiteY14" fmla="*/ 177723 h 1205979"/>
                <a:gd name="connsiteX15" fmla="*/ 844763 w 1214446"/>
                <a:gd name="connsiteY15" fmla="*/ 196765 h 1205979"/>
                <a:gd name="connsiteX16" fmla="*/ 878130 w 1214446"/>
                <a:gd name="connsiteY16" fmla="*/ 165558 h 1205979"/>
                <a:gd name="connsiteX17" fmla="*/ 913086 w 1214446"/>
                <a:gd name="connsiteY17" fmla="*/ 134879 h 1205979"/>
                <a:gd name="connsiteX18" fmla="*/ 950160 w 1214446"/>
                <a:gd name="connsiteY18" fmla="*/ 106317 h 1205979"/>
                <a:gd name="connsiteX19" fmla="*/ 977171 w 1214446"/>
                <a:gd name="connsiteY19" fmla="*/ 126416 h 1205979"/>
                <a:gd name="connsiteX20" fmla="*/ 1003653 w 1214446"/>
                <a:gd name="connsiteY20" fmla="*/ 147574 h 1205979"/>
                <a:gd name="connsiteX21" fmla="*/ 1029075 w 1214446"/>
                <a:gd name="connsiteY21" fmla="*/ 169789 h 1205979"/>
                <a:gd name="connsiteX22" fmla="*/ 1052908 w 1214446"/>
                <a:gd name="connsiteY22" fmla="*/ 194120 h 1205979"/>
                <a:gd name="connsiteX23" fmla="*/ 1074623 w 1214446"/>
                <a:gd name="connsiteY23" fmla="*/ 220038 h 1205979"/>
                <a:gd name="connsiteX24" fmla="*/ 1049201 w 1214446"/>
                <a:gd name="connsiteY24" fmla="*/ 259180 h 1205979"/>
                <a:gd name="connsiteX25" fmla="*/ 1022190 w 1214446"/>
                <a:gd name="connsiteY25" fmla="*/ 296734 h 1205979"/>
                <a:gd name="connsiteX26" fmla="*/ 993590 w 1214446"/>
                <a:gd name="connsiteY26" fmla="*/ 333760 h 1205979"/>
                <a:gd name="connsiteX27" fmla="*/ 1005771 w 1214446"/>
                <a:gd name="connsiteY27" fmla="*/ 351215 h 1205979"/>
                <a:gd name="connsiteX28" fmla="*/ 1015834 w 1214446"/>
                <a:gd name="connsiteY28" fmla="*/ 369199 h 1205979"/>
                <a:gd name="connsiteX29" fmla="*/ 1026957 w 1214446"/>
                <a:gd name="connsiteY29" fmla="*/ 387712 h 1205979"/>
                <a:gd name="connsiteX30" fmla="*/ 1035960 w 1214446"/>
                <a:gd name="connsiteY30" fmla="*/ 406754 h 1205979"/>
                <a:gd name="connsiteX31" fmla="*/ 1044964 w 1214446"/>
                <a:gd name="connsiteY31" fmla="*/ 426324 h 1205979"/>
                <a:gd name="connsiteX32" fmla="*/ 1052379 w 1214446"/>
                <a:gd name="connsiteY32" fmla="*/ 445895 h 1205979"/>
                <a:gd name="connsiteX33" fmla="*/ 1098457 w 1214446"/>
                <a:gd name="connsiteY33" fmla="*/ 443250 h 1205979"/>
                <a:gd name="connsiteX34" fmla="*/ 1145594 w 1214446"/>
                <a:gd name="connsiteY34" fmla="*/ 442721 h 1205979"/>
                <a:gd name="connsiteX35" fmla="*/ 1192202 w 1214446"/>
                <a:gd name="connsiteY35" fmla="*/ 444837 h 1205979"/>
                <a:gd name="connsiteX36" fmla="*/ 1201735 w 1214446"/>
                <a:gd name="connsiteY36" fmla="*/ 485565 h 1205979"/>
                <a:gd name="connsiteX37" fmla="*/ 1208620 w 1214446"/>
                <a:gd name="connsiteY37" fmla="*/ 527351 h 1205979"/>
                <a:gd name="connsiteX38" fmla="*/ 1213387 w 1214446"/>
                <a:gd name="connsiteY38" fmla="*/ 569138 h 1205979"/>
                <a:gd name="connsiteX39" fmla="*/ 1214446 w 1214446"/>
                <a:gd name="connsiteY39" fmla="*/ 611453 h 1205979"/>
                <a:gd name="connsiteX40" fmla="*/ 1168898 w 1214446"/>
                <a:gd name="connsiteY40" fmla="*/ 625205 h 1205979"/>
                <a:gd name="connsiteX41" fmla="*/ 1124409 w 1214446"/>
                <a:gd name="connsiteY41" fmla="*/ 637371 h 1205979"/>
                <a:gd name="connsiteX42" fmla="*/ 1078860 w 1214446"/>
                <a:gd name="connsiteY42" fmla="*/ 646363 h 1205979"/>
                <a:gd name="connsiteX43" fmla="*/ 1076742 w 1214446"/>
                <a:gd name="connsiteY43" fmla="*/ 667520 h 1205979"/>
                <a:gd name="connsiteX44" fmla="*/ 1073034 w 1214446"/>
                <a:gd name="connsiteY44" fmla="*/ 688149 h 1205979"/>
                <a:gd name="connsiteX45" fmla="*/ 1069327 w 1214446"/>
                <a:gd name="connsiteY45" fmla="*/ 708777 h 1205979"/>
                <a:gd name="connsiteX46" fmla="*/ 1064560 w 1214446"/>
                <a:gd name="connsiteY46" fmla="*/ 729406 h 1205979"/>
                <a:gd name="connsiteX47" fmla="*/ 1058734 w 1214446"/>
                <a:gd name="connsiteY47" fmla="*/ 749506 h 1205979"/>
                <a:gd name="connsiteX48" fmla="*/ 1051849 w 1214446"/>
                <a:gd name="connsiteY48" fmla="*/ 769605 h 1205979"/>
                <a:gd name="connsiteX49" fmla="*/ 1088394 w 1214446"/>
                <a:gd name="connsiteY49" fmla="*/ 797639 h 1205979"/>
                <a:gd name="connsiteX50" fmla="*/ 1124938 w 1214446"/>
                <a:gd name="connsiteY50" fmla="*/ 827259 h 1205979"/>
                <a:gd name="connsiteX51" fmla="*/ 1159894 w 1214446"/>
                <a:gd name="connsiteY51" fmla="*/ 858996 h 1205979"/>
                <a:gd name="connsiteX52" fmla="*/ 1140827 w 1214446"/>
                <a:gd name="connsiteY52" fmla="*/ 896021 h 1205979"/>
                <a:gd name="connsiteX53" fmla="*/ 1119112 w 1214446"/>
                <a:gd name="connsiteY53" fmla="*/ 932518 h 1205979"/>
                <a:gd name="connsiteX54" fmla="*/ 1095279 w 1214446"/>
                <a:gd name="connsiteY54" fmla="*/ 967428 h 1205979"/>
                <a:gd name="connsiteX55" fmla="*/ 1069327 w 1214446"/>
                <a:gd name="connsiteY55" fmla="*/ 1000751 h 1205979"/>
                <a:gd name="connsiteX56" fmla="*/ 1025897 w 1214446"/>
                <a:gd name="connsiteY56" fmla="*/ 982238 h 1205979"/>
                <a:gd name="connsiteX57" fmla="*/ 983527 w 1214446"/>
                <a:gd name="connsiteY57" fmla="*/ 962139 h 1205979"/>
                <a:gd name="connsiteX58" fmla="*/ 942745 w 1214446"/>
                <a:gd name="connsiteY58" fmla="*/ 940452 h 1205979"/>
                <a:gd name="connsiteX59" fmla="*/ 927915 w 1214446"/>
                <a:gd name="connsiteY59" fmla="*/ 955262 h 1205979"/>
                <a:gd name="connsiteX60" fmla="*/ 911497 w 1214446"/>
                <a:gd name="connsiteY60" fmla="*/ 969015 h 1205979"/>
                <a:gd name="connsiteX61" fmla="*/ 895078 w 1214446"/>
                <a:gd name="connsiteY61" fmla="*/ 983296 h 1205979"/>
                <a:gd name="connsiteX62" fmla="*/ 860652 w 1214446"/>
                <a:gd name="connsiteY62" fmla="*/ 1007098 h 1205979"/>
                <a:gd name="connsiteX63" fmla="*/ 842115 w 1214446"/>
                <a:gd name="connsiteY63" fmla="*/ 1017677 h 1205979"/>
                <a:gd name="connsiteX64" fmla="*/ 853237 w 1214446"/>
                <a:gd name="connsiteY64" fmla="*/ 1063166 h 1205979"/>
                <a:gd name="connsiteX65" fmla="*/ 861711 w 1214446"/>
                <a:gd name="connsiteY65" fmla="*/ 1108655 h 1205979"/>
                <a:gd name="connsiteX66" fmla="*/ 868067 w 1214446"/>
                <a:gd name="connsiteY66" fmla="*/ 1154672 h 1205979"/>
                <a:gd name="connsiteX67" fmla="*/ 836819 w 1214446"/>
                <a:gd name="connsiteY67" fmla="*/ 1168425 h 1205979"/>
                <a:gd name="connsiteX68" fmla="*/ 805570 w 1214446"/>
                <a:gd name="connsiteY68" fmla="*/ 1180590 h 1205979"/>
                <a:gd name="connsiteX69" fmla="*/ 773263 w 1214446"/>
                <a:gd name="connsiteY69" fmla="*/ 1190640 h 1205979"/>
                <a:gd name="connsiteX70" fmla="*/ 740426 w 1214446"/>
                <a:gd name="connsiteY70" fmla="*/ 1199103 h 1205979"/>
                <a:gd name="connsiteX71" fmla="*/ 707588 w 1214446"/>
                <a:gd name="connsiteY71" fmla="*/ 1205979 h 1205979"/>
                <a:gd name="connsiteX72" fmla="*/ 685874 w 1214446"/>
                <a:gd name="connsiteY72" fmla="*/ 1164193 h 1205979"/>
                <a:gd name="connsiteX73" fmla="*/ 666807 w 1214446"/>
                <a:gd name="connsiteY73" fmla="*/ 1121349 h 1205979"/>
                <a:gd name="connsiteX74" fmla="*/ 649329 w 1214446"/>
                <a:gd name="connsiteY74" fmla="*/ 1079034 h 1205979"/>
                <a:gd name="connsiteX75" fmla="*/ 628144 w 1214446"/>
                <a:gd name="connsiteY75" fmla="*/ 1080092 h 1205979"/>
                <a:gd name="connsiteX76" fmla="*/ 606958 w 1214446"/>
                <a:gd name="connsiteY76" fmla="*/ 1080621 h 1205979"/>
                <a:gd name="connsiteX77" fmla="*/ 585773 w 1214446"/>
                <a:gd name="connsiteY77" fmla="*/ 1080092 h 1205979"/>
                <a:gd name="connsiteX78" fmla="*/ 553995 w 1214446"/>
                <a:gd name="connsiteY78" fmla="*/ 1077976 h 1205979"/>
                <a:gd name="connsiteX79" fmla="*/ 522747 w 1214446"/>
                <a:gd name="connsiteY79" fmla="*/ 1073216 h 1205979"/>
                <a:gd name="connsiteX80" fmla="*/ 501562 w 1214446"/>
                <a:gd name="connsiteY80" fmla="*/ 1114473 h 1205979"/>
                <a:gd name="connsiteX81" fmla="*/ 478787 w 1214446"/>
                <a:gd name="connsiteY81" fmla="*/ 1155201 h 1205979"/>
                <a:gd name="connsiteX82" fmla="*/ 453895 w 1214446"/>
                <a:gd name="connsiteY82" fmla="*/ 1194343 h 1205979"/>
                <a:gd name="connsiteX83" fmla="*/ 421587 w 1214446"/>
                <a:gd name="connsiteY83" fmla="*/ 1185880 h 1205979"/>
                <a:gd name="connsiteX84" fmla="*/ 389280 w 1214446"/>
                <a:gd name="connsiteY84" fmla="*/ 1174243 h 1205979"/>
                <a:gd name="connsiteX85" fmla="*/ 358561 w 1214446"/>
                <a:gd name="connsiteY85" fmla="*/ 1161019 h 1205979"/>
                <a:gd name="connsiteX86" fmla="*/ 328372 w 1214446"/>
                <a:gd name="connsiteY86" fmla="*/ 1146738 h 1205979"/>
                <a:gd name="connsiteX87" fmla="*/ 298713 w 1214446"/>
                <a:gd name="connsiteY87" fmla="*/ 1130870 h 1205979"/>
                <a:gd name="connsiteX88" fmla="*/ 308776 w 1214446"/>
                <a:gd name="connsiteY88" fmla="*/ 1084852 h 1205979"/>
                <a:gd name="connsiteX89" fmla="*/ 320957 w 1214446"/>
                <a:gd name="connsiteY89" fmla="*/ 1039893 h 1205979"/>
                <a:gd name="connsiteX90" fmla="*/ 335257 w 1214446"/>
                <a:gd name="connsiteY90" fmla="*/ 995991 h 1205979"/>
                <a:gd name="connsiteX91" fmla="*/ 318839 w 1214446"/>
                <a:gd name="connsiteY91" fmla="*/ 983825 h 1205979"/>
                <a:gd name="connsiteX92" fmla="*/ 301361 w 1214446"/>
                <a:gd name="connsiteY92" fmla="*/ 971131 h 1205979"/>
                <a:gd name="connsiteX93" fmla="*/ 270113 w 1214446"/>
                <a:gd name="connsiteY93" fmla="*/ 942039 h 1205979"/>
                <a:gd name="connsiteX94" fmla="*/ 255812 w 1214446"/>
                <a:gd name="connsiteY94" fmla="*/ 926700 h 1205979"/>
                <a:gd name="connsiteX95" fmla="*/ 242042 w 1214446"/>
                <a:gd name="connsiteY95" fmla="*/ 910832 h 1205979"/>
                <a:gd name="connsiteX96" fmla="*/ 199671 w 1214446"/>
                <a:gd name="connsiteY96" fmla="*/ 928816 h 1205979"/>
                <a:gd name="connsiteX97" fmla="*/ 155712 w 1214446"/>
                <a:gd name="connsiteY97" fmla="*/ 945213 h 1205979"/>
                <a:gd name="connsiteX98" fmla="*/ 110693 w 1214446"/>
                <a:gd name="connsiteY98" fmla="*/ 959494 h 1205979"/>
                <a:gd name="connsiteX99" fmla="*/ 87390 w 1214446"/>
                <a:gd name="connsiteY99" fmla="*/ 924584 h 1205979"/>
                <a:gd name="connsiteX100" fmla="*/ 66734 w 1214446"/>
                <a:gd name="connsiteY100" fmla="*/ 887558 h 1205979"/>
                <a:gd name="connsiteX101" fmla="*/ 48726 w 1214446"/>
                <a:gd name="connsiteY101" fmla="*/ 849475 h 1205979"/>
                <a:gd name="connsiteX102" fmla="*/ 33367 w 1214446"/>
                <a:gd name="connsiteY102" fmla="*/ 810862 h 1205979"/>
                <a:gd name="connsiteX103" fmla="*/ 70441 w 1214446"/>
                <a:gd name="connsiteY103" fmla="*/ 782300 h 1205979"/>
                <a:gd name="connsiteX104" fmla="*/ 108575 w 1214446"/>
                <a:gd name="connsiteY104" fmla="*/ 755853 h 1205979"/>
                <a:gd name="connsiteX105" fmla="*/ 147768 w 1214446"/>
                <a:gd name="connsiteY105" fmla="*/ 731522 h 1205979"/>
                <a:gd name="connsiteX106" fmla="*/ 138764 w 1214446"/>
                <a:gd name="connsiteY106" fmla="*/ 689736 h 1205979"/>
                <a:gd name="connsiteX107" fmla="*/ 135586 w 1214446"/>
                <a:gd name="connsiteY107" fmla="*/ 669107 h 1205979"/>
                <a:gd name="connsiteX108" fmla="*/ 133467 w 1214446"/>
                <a:gd name="connsiteY108" fmla="*/ 647949 h 1205979"/>
                <a:gd name="connsiteX109" fmla="*/ 132408 w 1214446"/>
                <a:gd name="connsiteY109" fmla="*/ 626792 h 1205979"/>
                <a:gd name="connsiteX110" fmla="*/ 131879 w 1214446"/>
                <a:gd name="connsiteY110" fmla="*/ 606163 h 1205979"/>
                <a:gd name="connsiteX111" fmla="*/ 87390 w 1214446"/>
                <a:gd name="connsiteY111" fmla="*/ 592411 h 1205979"/>
                <a:gd name="connsiteX112" fmla="*/ 43430 w 1214446"/>
                <a:gd name="connsiteY112" fmla="*/ 576543 h 1205979"/>
                <a:gd name="connsiteX113" fmla="*/ 0 w 1214446"/>
                <a:gd name="connsiteY113" fmla="*/ 559088 h 1205979"/>
                <a:gd name="connsiteX114" fmla="*/ 4237 w 1214446"/>
                <a:gd name="connsiteY114" fmla="*/ 517302 h 1205979"/>
                <a:gd name="connsiteX115" fmla="*/ 12182 w 1214446"/>
                <a:gd name="connsiteY115" fmla="*/ 476044 h 1205979"/>
                <a:gd name="connsiteX116" fmla="*/ 22774 w 1214446"/>
                <a:gd name="connsiteY116" fmla="*/ 435316 h 1205979"/>
                <a:gd name="connsiteX117" fmla="*/ 36015 w 1214446"/>
                <a:gd name="connsiteY117" fmla="*/ 395117 h 1205979"/>
                <a:gd name="connsiteX118" fmla="*/ 83152 w 1214446"/>
                <a:gd name="connsiteY118" fmla="*/ 397762 h 1205979"/>
                <a:gd name="connsiteX119" fmla="*/ 129230 w 1214446"/>
                <a:gd name="connsiteY119" fmla="*/ 401464 h 1205979"/>
                <a:gd name="connsiteX120" fmla="*/ 174779 w 1214446"/>
                <a:gd name="connsiteY120" fmla="*/ 408340 h 1205979"/>
                <a:gd name="connsiteX121" fmla="*/ 194375 w 1214446"/>
                <a:gd name="connsiteY121" fmla="*/ 370786 h 1205979"/>
                <a:gd name="connsiteX122" fmla="*/ 217149 w 1214446"/>
                <a:gd name="connsiteY122" fmla="*/ 334818 h 1205979"/>
                <a:gd name="connsiteX123" fmla="*/ 229860 w 1214446"/>
                <a:gd name="connsiteY123" fmla="*/ 318421 h 1205979"/>
                <a:gd name="connsiteX124" fmla="*/ 243101 w 1214446"/>
                <a:gd name="connsiteY124" fmla="*/ 301495 h 1205979"/>
                <a:gd name="connsiteX125" fmla="*/ 217679 w 1214446"/>
                <a:gd name="connsiteY125" fmla="*/ 262353 h 1205979"/>
                <a:gd name="connsiteX126" fmla="*/ 194375 w 1214446"/>
                <a:gd name="connsiteY126" fmla="*/ 222683 h 1205979"/>
                <a:gd name="connsiteX127" fmla="*/ 172660 w 1214446"/>
                <a:gd name="connsiteY127" fmla="*/ 181426 h 1205979"/>
                <a:gd name="connsiteX128" fmla="*/ 196494 w 1214446"/>
                <a:gd name="connsiteY128" fmla="*/ 158153 h 1205979"/>
                <a:gd name="connsiteX129" fmla="*/ 222446 w 1214446"/>
                <a:gd name="connsiteY129" fmla="*/ 135937 h 1205979"/>
                <a:gd name="connsiteX130" fmla="*/ 248927 w 1214446"/>
                <a:gd name="connsiteY130" fmla="*/ 115309 h 1205979"/>
                <a:gd name="connsiteX131" fmla="*/ 276468 w 1214446"/>
                <a:gd name="connsiteY131" fmla="*/ 96267 h 1205979"/>
                <a:gd name="connsiteX132" fmla="*/ 306127 w 1214446"/>
                <a:gd name="connsiteY132" fmla="*/ 79341 h 1205979"/>
                <a:gd name="connsiteX133" fmla="*/ 340554 w 1214446"/>
                <a:gd name="connsiteY133" fmla="*/ 110548 h 1205979"/>
                <a:gd name="connsiteX134" fmla="*/ 372861 w 1214446"/>
                <a:gd name="connsiteY134" fmla="*/ 143871 h 1205979"/>
                <a:gd name="connsiteX135" fmla="*/ 403580 w 1214446"/>
                <a:gd name="connsiteY135" fmla="*/ 178781 h 1205979"/>
                <a:gd name="connsiteX136" fmla="*/ 423176 w 1214446"/>
                <a:gd name="connsiteY136" fmla="*/ 169260 h 1205979"/>
                <a:gd name="connsiteX137" fmla="*/ 442773 w 1214446"/>
                <a:gd name="connsiteY137" fmla="*/ 161855 h 1205979"/>
                <a:gd name="connsiteX138" fmla="*/ 462899 w 1214446"/>
                <a:gd name="connsiteY138" fmla="*/ 154979 h 1205979"/>
                <a:gd name="connsiteX139" fmla="*/ 483025 w 1214446"/>
                <a:gd name="connsiteY139" fmla="*/ 148632 h 1205979"/>
                <a:gd name="connsiteX140" fmla="*/ 503680 w 1214446"/>
                <a:gd name="connsiteY140" fmla="*/ 143871 h 1205979"/>
                <a:gd name="connsiteX141" fmla="*/ 524865 w 1214446"/>
                <a:gd name="connsiteY141" fmla="*/ 140169 h 1205979"/>
                <a:gd name="connsiteX142" fmla="*/ 530162 w 1214446"/>
                <a:gd name="connsiteY142" fmla="*/ 94151 h 1205979"/>
                <a:gd name="connsiteX143" fmla="*/ 537577 w 1214446"/>
                <a:gd name="connsiteY143" fmla="*/ 48133 h 1205979"/>
                <a:gd name="connsiteX144" fmla="*/ 547640 w 1214446"/>
                <a:gd name="connsiteY144" fmla="*/ 2116 h 1205979"/>
                <a:gd name="connsiteX145" fmla="*/ 581536 w 1214446"/>
                <a:gd name="connsiteY145" fmla="*/ 529 h 120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1214446" h="1205979">
                  <a:moveTo>
                    <a:pt x="607223" y="511866"/>
                  </a:moveTo>
                  <a:cubicBezTo>
                    <a:pt x="523055" y="511866"/>
                    <a:pt x="454823" y="552664"/>
                    <a:pt x="454823" y="602990"/>
                  </a:cubicBezTo>
                  <a:cubicBezTo>
                    <a:pt x="454823" y="653316"/>
                    <a:pt x="523055" y="694114"/>
                    <a:pt x="607223" y="694114"/>
                  </a:cubicBezTo>
                  <a:cubicBezTo>
                    <a:pt x="691391" y="694114"/>
                    <a:pt x="759623" y="653316"/>
                    <a:pt x="759623" y="602990"/>
                  </a:cubicBezTo>
                  <a:cubicBezTo>
                    <a:pt x="759623" y="552664"/>
                    <a:pt x="691391" y="511866"/>
                    <a:pt x="607223" y="511866"/>
                  </a:cubicBezTo>
                  <a:close/>
                  <a:moveTo>
                    <a:pt x="615433" y="0"/>
                  </a:moveTo>
                  <a:lnTo>
                    <a:pt x="648799" y="1058"/>
                  </a:lnTo>
                  <a:lnTo>
                    <a:pt x="682696" y="4761"/>
                  </a:lnTo>
                  <a:lnTo>
                    <a:pt x="715533" y="10050"/>
                  </a:lnTo>
                  <a:lnTo>
                    <a:pt x="721889" y="56068"/>
                  </a:lnTo>
                  <a:lnTo>
                    <a:pt x="725596" y="102614"/>
                  </a:lnTo>
                  <a:lnTo>
                    <a:pt x="727185" y="148632"/>
                  </a:lnTo>
                  <a:lnTo>
                    <a:pt x="757374" y="158153"/>
                  </a:lnTo>
                  <a:lnTo>
                    <a:pt x="787033" y="168731"/>
                  </a:lnTo>
                  <a:lnTo>
                    <a:pt x="806630" y="177723"/>
                  </a:lnTo>
                  <a:lnTo>
                    <a:pt x="844763" y="196765"/>
                  </a:lnTo>
                  <a:lnTo>
                    <a:pt x="878130" y="165558"/>
                  </a:lnTo>
                  <a:lnTo>
                    <a:pt x="913086" y="134879"/>
                  </a:lnTo>
                  <a:lnTo>
                    <a:pt x="950160" y="106317"/>
                  </a:lnTo>
                  <a:lnTo>
                    <a:pt x="977171" y="126416"/>
                  </a:lnTo>
                  <a:lnTo>
                    <a:pt x="1003653" y="147574"/>
                  </a:lnTo>
                  <a:lnTo>
                    <a:pt x="1029075" y="169789"/>
                  </a:lnTo>
                  <a:lnTo>
                    <a:pt x="1052908" y="194120"/>
                  </a:lnTo>
                  <a:lnTo>
                    <a:pt x="1074623" y="220038"/>
                  </a:lnTo>
                  <a:lnTo>
                    <a:pt x="1049201" y="259180"/>
                  </a:lnTo>
                  <a:lnTo>
                    <a:pt x="1022190" y="296734"/>
                  </a:lnTo>
                  <a:lnTo>
                    <a:pt x="993590" y="333760"/>
                  </a:lnTo>
                  <a:lnTo>
                    <a:pt x="1005771" y="351215"/>
                  </a:lnTo>
                  <a:lnTo>
                    <a:pt x="1015834" y="369199"/>
                  </a:lnTo>
                  <a:lnTo>
                    <a:pt x="1026957" y="387712"/>
                  </a:lnTo>
                  <a:lnTo>
                    <a:pt x="1035960" y="406754"/>
                  </a:lnTo>
                  <a:lnTo>
                    <a:pt x="1044964" y="426324"/>
                  </a:lnTo>
                  <a:lnTo>
                    <a:pt x="1052379" y="445895"/>
                  </a:lnTo>
                  <a:lnTo>
                    <a:pt x="1098457" y="443250"/>
                  </a:lnTo>
                  <a:lnTo>
                    <a:pt x="1145594" y="442721"/>
                  </a:lnTo>
                  <a:lnTo>
                    <a:pt x="1192202" y="444837"/>
                  </a:lnTo>
                  <a:lnTo>
                    <a:pt x="1201735" y="485565"/>
                  </a:lnTo>
                  <a:lnTo>
                    <a:pt x="1208620" y="527351"/>
                  </a:lnTo>
                  <a:lnTo>
                    <a:pt x="1213387" y="569138"/>
                  </a:lnTo>
                  <a:lnTo>
                    <a:pt x="1214446" y="611453"/>
                  </a:lnTo>
                  <a:lnTo>
                    <a:pt x="1168898" y="625205"/>
                  </a:lnTo>
                  <a:lnTo>
                    <a:pt x="1124409" y="637371"/>
                  </a:lnTo>
                  <a:lnTo>
                    <a:pt x="1078860" y="646363"/>
                  </a:lnTo>
                  <a:lnTo>
                    <a:pt x="1076742" y="667520"/>
                  </a:lnTo>
                  <a:lnTo>
                    <a:pt x="1073034" y="688149"/>
                  </a:lnTo>
                  <a:lnTo>
                    <a:pt x="1069327" y="708777"/>
                  </a:lnTo>
                  <a:lnTo>
                    <a:pt x="1064560" y="729406"/>
                  </a:lnTo>
                  <a:lnTo>
                    <a:pt x="1058734" y="749506"/>
                  </a:lnTo>
                  <a:lnTo>
                    <a:pt x="1051849" y="769605"/>
                  </a:lnTo>
                  <a:lnTo>
                    <a:pt x="1088394" y="797639"/>
                  </a:lnTo>
                  <a:lnTo>
                    <a:pt x="1124938" y="827259"/>
                  </a:lnTo>
                  <a:lnTo>
                    <a:pt x="1159894" y="858996"/>
                  </a:lnTo>
                  <a:lnTo>
                    <a:pt x="1140827" y="896021"/>
                  </a:lnTo>
                  <a:lnTo>
                    <a:pt x="1119112" y="932518"/>
                  </a:lnTo>
                  <a:lnTo>
                    <a:pt x="1095279" y="967428"/>
                  </a:lnTo>
                  <a:lnTo>
                    <a:pt x="1069327" y="1000751"/>
                  </a:lnTo>
                  <a:lnTo>
                    <a:pt x="1025897" y="982238"/>
                  </a:lnTo>
                  <a:lnTo>
                    <a:pt x="983527" y="962139"/>
                  </a:lnTo>
                  <a:lnTo>
                    <a:pt x="942745" y="940452"/>
                  </a:lnTo>
                  <a:lnTo>
                    <a:pt x="927915" y="955262"/>
                  </a:lnTo>
                  <a:lnTo>
                    <a:pt x="911497" y="969015"/>
                  </a:lnTo>
                  <a:lnTo>
                    <a:pt x="895078" y="983296"/>
                  </a:lnTo>
                  <a:lnTo>
                    <a:pt x="860652" y="1007098"/>
                  </a:lnTo>
                  <a:lnTo>
                    <a:pt x="842115" y="1017677"/>
                  </a:lnTo>
                  <a:lnTo>
                    <a:pt x="853237" y="1063166"/>
                  </a:lnTo>
                  <a:lnTo>
                    <a:pt x="861711" y="1108655"/>
                  </a:lnTo>
                  <a:lnTo>
                    <a:pt x="868067" y="1154672"/>
                  </a:lnTo>
                  <a:lnTo>
                    <a:pt x="836819" y="1168425"/>
                  </a:lnTo>
                  <a:lnTo>
                    <a:pt x="805570" y="1180590"/>
                  </a:lnTo>
                  <a:lnTo>
                    <a:pt x="773263" y="1190640"/>
                  </a:lnTo>
                  <a:lnTo>
                    <a:pt x="740426" y="1199103"/>
                  </a:lnTo>
                  <a:lnTo>
                    <a:pt x="707588" y="1205979"/>
                  </a:lnTo>
                  <a:lnTo>
                    <a:pt x="685874" y="1164193"/>
                  </a:lnTo>
                  <a:lnTo>
                    <a:pt x="666807" y="1121349"/>
                  </a:lnTo>
                  <a:lnTo>
                    <a:pt x="649329" y="1079034"/>
                  </a:lnTo>
                  <a:lnTo>
                    <a:pt x="628144" y="1080092"/>
                  </a:lnTo>
                  <a:lnTo>
                    <a:pt x="606958" y="1080621"/>
                  </a:lnTo>
                  <a:lnTo>
                    <a:pt x="585773" y="1080092"/>
                  </a:lnTo>
                  <a:lnTo>
                    <a:pt x="553995" y="1077976"/>
                  </a:lnTo>
                  <a:lnTo>
                    <a:pt x="522747" y="1073216"/>
                  </a:lnTo>
                  <a:lnTo>
                    <a:pt x="501562" y="1114473"/>
                  </a:lnTo>
                  <a:lnTo>
                    <a:pt x="478787" y="1155201"/>
                  </a:lnTo>
                  <a:lnTo>
                    <a:pt x="453895" y="1194343"/>
                  </a:lnTo>
                  <a:lnTo>
                    <a:pt x="421587" y="1185880"/>
                  </a:lnTo>
                  <a:lnTo>
                    <a:pt x="389280" y="1174243"/>
                  </a:lnTo>
                  <a:lnTo>
                    <a:pt x="358561" y="1161019"/>
                  </a:lnTo>
                  <a:lnTo>
                    <a:pt x="328372" y="1146738"/>
                  </a:lnTo>
                  <a:lnTo>
                    <a:pt x="298713" y="1130870"/>
                  </a:lnTo>
                  <a:lnTo>
                    <a:pt x="308776" y="1084852"/>
                  </a:lnTo>
                  <a:lnTo>
                    <a:pt x="320957" y="1039893"/>
                  </a:lnTo>
                  <a:lnTo>
                    <a:pt x="335257" y="995991"/>
                  </a:lnTo>
                  <a:lnTo>
                    <a:pt x="318839" y="983825"/>
                  </a:lnTo>
                  <a:lnTo>
                    <a:pt x="301361" y="971131"/>
                  </a:lnTo>
                  <a:lnTo>
                    <a:pt x="270113" y="942039"/>
                  </a:lnTo>
                  <a:lnTo>
                    <a:pt x="255812" y="926700"/>
                  </a:lnTo>
                  <a:lnTo>
                    <a:pt x="242042" y="910832"/>
                  </a:lnTo>
                  <a:lnTo>
                    <a:pt x="199671" y="928816"/>
                  </a:lnTo>
                  <a:lnTo>
                    <a:pt x="155712" y="945213"/>
                  </a:lnTo>
                  <a:lnTo>
                    <a:pt x="110693" y="959494"/>
                  </a:lnTo>
                  <a:lnTo>
                    <a:pt x="87390" y="924584"/>
                  </a:lnTo>
                  <a:lnTo>
                    <a:pt x="66734" y="887558"/>
                  </a:lnTo>
                  <a:lnTo>
                    <a:pt x="48726" y="849475"/>
                  </a:lnTo>
                  <a:lnTo>
                    <a:pt x="33367" y="810862"/>
                  </a:lnTo>
                  <a:lnTo>
                    <a:pt x="70441" y="782300"/>
                  </a:lnTo>
                  <a:lnTo>
                    <a:pt x="108575" y="755853"/>
                  </a:lnTo>
                  <a:lnTo>
                    <a:pt x="147768" y="731522"/>
                  </a:lnTo>
                  <a:lnTo>
                    <a:pt x="138764" y="689736"/>
                  </a:lnTo>
                  <a:lnTo>
                    <a:pt x="135586" y="669107"/>
                  </a:lnTo>
                  <a:lnTo>
                    <a:pt x="133467" y="647949"/>
                  </a:lnTo>
                  <a:lnTo>
                    <a:pt x="132408" y="626792"/>
                  </a:lnTo>
                  <a:lnTo>
                    <a:pt x="131879" y="606163"/>
                  </a:lnTo>
                  <a:lnTo>
                    <a:pt x="87390" y="592411"/>
                  </a:lnTo>
                  <a:lnTo>
                    <a:pt x="43430" y="576543"/>
                  </a:lnTo>
                  <a:lnTo>
                    <a:pt x="0" y="559088"/>
                  </a:lnTo>
                  <a:lnTo>
                    <a:pt x="4237" y="517302"/>
                  </a:lnTo>
                  <a:lnTo>
                    <a:pt x="12182" y="476044"/>
                  </a:lnTo>
                  <a:lnTo>
                    <a:pt x="22774" y="435316"/>
                  </a:lnTo>
                  <a:lnTo>
                    <a:pt x="36015" y="395117"/>
                  </a:lnTo>
                  <a:lnTo>
                    <a:pt x="83152" y="397762"/>
                  </a:lnTo>
                  <a:lnTo>
                    <a:pt x="129230" y="401464"/>
                  </a:lnTo>
                  <a:lnTo>
                    <a:pt x="174779" y="408340"/>
                  </a:lnTo>
                  <a:lnTo>
                    <a:pt x="194375" y="370786"/>
                  </a:lnTo>
                  <a:lnTo>
                    <a:pt x="217149" y="334818"/>
                  </a:lnTo>
                  <a:lnTo>
                    <a:pt x="229860" y="318421"/>
                  </a:lnTo>
                  <a:lnTo>
                    <a:pt x="243101" y="301495"/>
                  </a:lnTo>
                  <a:lnTo>
                    <a:pt x="217679" y="262353"/>
                  </a:lnTo>
                  <a:lnTo>
                    <a:pt x="194375" y="222683"/>
                  </a:lnTo>
                  <a:lnTo>
                    <a:pt x="172660" y="181426"/>
                  </a:lnTo>
                  <a:lnTo>
                    <a:pt x="196494" y="158153"/>
                  </a:lnTo>
                  <a:lnTo>
                    <a:pt x="222446" y="135937"/>
                  </a:lnTo>
                  <a:lnTo>
                    <a:pt x="248927" y="115309"/>
                  </a:lnTo>
                  <a:lnTo>
                    <a:pt x="276468" y="96267"/>
                  </a:lnTo>
                  <a:lnTo>
                    <a:pt x="306127" y="79341"/>
                  </a:lnTo>
                  <a:lnTo>
                    <a:pt x="340554" y="110548"/>
                  </a:lnTo>
                  <a:lnTo>
                    <a:pt x="372861" y="143871"/>
                  </a:lnTo>
                  <a:lnTo>
                    <a:pt x="403580" y="178781"/>
                  </a:lnTo>
                  <a:lnTo>
                    <a:pt x="423176" y="169260"/>
                  </a:lnTo>
                  <a:lnTo>
                    <a:pt x="442773" y="161855"/>
                  </a:lnTo>
                  <a:lnTo>
                    <a:pt x="462899" y="154979"/>
                  </a:lnTo>
                  <a:lnTo>
                    <a:pt x="483025" y="148632"/>
                  </a:lnTo>
                  <a:lnTo>
                    <a:pt x="503680" y="143871"/>
                  </a:lnTo>
                  <a:lnTo>
                    <a:pt x="524865" y="140169"/>
                  </a:lnTo>
                  <a:lnTo>
                    <a:pt x="530162" y="94151"/>
                  </a:lnTo>
                  <a:lnTo>
                    <a:pt x="537577" y="48133"/>
                  </a:lnTo>
                  <a:lnTo>
                    <a:pt x="547640" y="2116"/>
                  </a:lnTo>
                  <a:lnTo>
                    <a:pt x="581536" y="529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89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77723" y="310586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55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lihongyi@nutstore.net</cp:lastModifiedBy>
  <cp:revision>152</cp:revision>
  <dcterms:created xsi:type="dcterms:W3CDTF">2013-08-14T15:08:40Z</dcterms:created>
  <dcterms:modified xsi:type="dcterms:W3CDTF">2018-12-21T08:40:04Z</dcterms:modified>
</cp:coreProperties>
</file>