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12190413" cy="6859588"/>
  <p:notesSz cx="6858000" cy="9144000"/>
  <p:custDataLst>
    <p:tags r:id="rId5"/>
  </p:custDataLst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00529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300" autoAdjust="0"/>
  </p:normalViewPr>
  <p:slideViewPr>
    <p:cSldViewPr>
      <p:cViewPr varScale="1">
        <p:scale>
          <a:sx n="107" d="100"/>
          <a:sy n="107" d="100"/>
        </p:scale>
        <p:origin x="14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4CB2-8E31-4029-8803-9E8EFAC8480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905A-B2DB-4CD1-A0EE-81E2CDE5E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5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5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7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9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09"/>
              <a:t>2018/12/21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9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9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09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3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1" r:id="rId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67764" y="4721921"/>
            <a:ext cx="1123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点击添加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文字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1297" y="3234306"/>
            <a:ext cx="159101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文字点击添加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9925" y="4488034"/>
            <a:ext cx="11230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点击添加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文字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1758" y="3406546"/>
            <a:ext cx="15910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文字点击</a:t>
            </a:r>
          </a:p>
        </p:txBody>
      </p:sp>
      <p:sp>
        <p:nvSpPr>
          <p:cNvPr id="20" name="矩形 19"/>
          <p:cNvSpPr/>
          <p:nvPr/>
        </p:nvSpPr>
        <p:spPr>
          <a:xfrm>
            <a:off x="8604518" y="2493691"/>
            <a:ext cx="259060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点击添加小标题</a:t>
            </a:r>
            <a:endParaRPr lang="en-US" altLang="zh-CN" sz="20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Freeform 4"/>
          <p:cNvSpPr>
            <a:spLocks/>
          </p:cNvSpPr>
          <p:nvPr/>
        </p:nvSpPr>
        <p:spPr bwMode="auto">
          <a:xfrm>
            <a:off x="2451140" y="2542076"/>
            <a:ext cx="2328771" cy="2330372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rgbClr val="FFC400"/>
          </a:solidFill>
          <a:ln w="3175" cap="flat" cmpd="sng" algn="ctr">
            <a:noFill/>
            <a:prstDash val="solid"/>
          </a:ln>
          <a:effectLst/>
          <a:extLst/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4439829" y="3812225"/>
            <a:ext cx="1840700" cy="1841968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rgbClr val="005DA2"/>
          </a:solidFill>
          <a:ln w="3175" cap="flat" cmpd="sng" algn="ctr">
            <a:noFill/>
            <a:prstDash val="solid"/>
          </a:ln>
          <a:effectLst/>
          <a:extLst/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41445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914004" y="3990278"/>
            <a:ext cx="2031611" cy="2031804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rgbClr val="005DA2"/>
          </a:solidFill>
          <a:ln w="3175" cap="flat" cmpd="sng" algn="ctr">
            <a:noFill/>
            <a:prstDash val="solid"/>
          </a:ln>
          <a:effectLst/>
          <a:extLst/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5924254" y="2615465"/>
            <a:ext cx="2223462" cy="2224996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rgbClr val="FFC400"/>
          </a:solidFill>
          <a:ln w="3175" cap="flat" cmpd="sng" algn="ctr">
            <a:noFill/>
            <a:prstDash val="solid"/>
          </a:ln>
          <a:effectLst/>
          <a:extLst/>
        </p:spPr>
        <p:txBody>
          <a:bodyPr lIns="0" rIns="0" anchor="ctr"/>
          <a:lstStyle/>
          <a:p>
            <a:pPr algn="ctr" defTabSz="91440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2256" y="1557586"/>
            <a:ext cx="3839901" cy="463658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点击添加小标题</a:t>
            </a:r>
          </a:p>
        </p:txBody>
      </p:sp>
      <p:sp>
        <p:nvSpPr>
          <p:cNvPr id="13" name="文本框 2"/>
          <p:cNvSpPr txBox="1"/>
          <p:nvPr/>
        </p:nvSpPr>
        <p:spPr>
          <a:xfrm>
            <a:off x="1129565" y="170270"/>
            <a:ext cx="328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473563180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1" dur="8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4800000">
                                      <p:cBhvr>
                                        <p:cTn id="31" dur="7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08000000">
                                      <p:cBhvr>
                                        <p:cTn id="41" dur="7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86400000">
                                      <p:cBhvr>
                                        <p:cTn id="51" dur="7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12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81</Words>
  <Application>Microsoft Office PowerPoint</Application>
  <PresentationFormat>自定义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Theme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振华宇光</dc:creator>
  <cp:lastModifiedBy>lihongyi@nutstore.net</cp:lastModifiedBy>
  <cp:revision>83</cp:revision>
  <dcterms:created xsi:type="dcterms:W3CDTF">2014-08-23T07:50:08Z</dcterms:created>
  <dcterms:modified xsi:type="dcterms:W3CDTF">2018-12-21T08:39:39Z</dcterms:modified>
</cp:coreProperties>
</file>