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88" r:id="rId2"/>
  </p:sldMasterIdLst>
  <p:notesMasterIdLst>
    <p:notesMasterId r:id="rId4"/>
  </p:notesMasterIdLst>
  <p:sldIdLst>
    <p:sldId id="925" r:id="rId3"/>
  </p:sldIdLst>
  <p:sldSz cx="12196763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BBC"/>
    <a:srgbClr val="F8F8F8"/>
    <a:srgbClr val="EAEAEA"/>
    <a:srgbClr val="DDDDDD"/>
    <a:srgbClr val="0DC2D5"/>
    <a:srgbClr val="17DCF1"/>
    <a:srgbClr val="12D0CB"/>
    <a:srgbClr val="FDE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7" d="100"/>
          <a:sy n="107" d="100"/>
        </p:scale>
        <p:origin x="144" y="12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317F0B68-2E01-4BE2-9964-5E344B2FD1B6}" type="datetimeFigureOut">
              <a:rPr lang="zh-CN" altLang="en-US"/>
              <a:pPr>
                <a:defRPr/>
              </a:pPr>
              <a:t>2018/12/21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AD5E39EB-DE65-4C1B-868C-62788F12688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8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74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179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6200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549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61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968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7891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575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111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20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29194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4742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46252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96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311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86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510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56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9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670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09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26" Type="http://schemas.openxmlformats.org/officeDocument/2006/relationships/image" Target="../media/image14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2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PECLOGO-eff-0-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550" y="2886075"/>
            <a:ext cx="10604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 descr="PPECLOGO-eff-0-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2757488"/>
            <a:ext cx="1095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PPECLOGO-eff-0-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1447800"/>
            <a:ext cx="301466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PPECLOGO-eff-0-1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3770313"/>
            <a:ext cx="52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PPECLOGO-eff-0-1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13" y="2903538"/>
            <a:ext cx="4000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PPECLOGO-eff-0-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38" y="2574925"/>
            <a:ext cx="9810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9" descr="PPECLOGO-eff-5-4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3206750"/>
            <a:ext cx="1477962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0" descr="PPECLOGO-eff-5-2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3446463"/>
            <a:ext cx="18335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1" descr="PPECLOGO-eff-5-4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63" y="2725738"/>
            <a:ext cx="11176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2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263" y="3624263"/>
            <a:ext cx="5222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13" descr="PPECLOGO-eff-0-1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5" y="2365375"/>
            <a:ext cx="522288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4" descr="PPECLOGO-eff2-1-2"/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2795588"/>
            <a:ext cx="16970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4" name="Picture 15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786063"/>
            <a:ext cx="438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5" name="Picture 16" descr="PPECLOGO-eff2-1-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3325813"/>
            <a:ext cx="70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6" name="Picture 17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909888"/>
            <a:ext cx="3603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7" name="Picture 18" descr="PPECLOGO-eff2-1-3"/>
          <p:cNvPicPr>
            <a:picLocks noChangeAspect="1" noChangeArrowheads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3446463"/>
            <a:ext cx="2809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5600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34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9600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16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6600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840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9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140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12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5"/>
          <p:cNvSpPr>
            <a:spLocks/>
          </p:cNvSpPr>
          <p:nvPr/>
        </p:nvSpPr>
        <p:spPr bwMode="auto">
          <a:xfrm>
            <a:off x="379413" y="377825"/>
            <a:ext cx="287337" cy="368300"/>
          </a:xfrm>
          <a:custGeom>
            <a:avLst/>
            <a:gdLst>
              <a:gd name="T0" fmla="*/ 287337 w 474"/>
              <a:gd name="T1" fmla="*/ 364580 h 594"/>
              <a:gd name="T2" fmla="*/ 203076 w 474"/>
              <a:gd name="T3" fmla="*/ 0 h 594"/>
              <a:gd name="T4" fmla="*/ 0 w 474"/>
              <a:gd name="T5" fmla="*/ 368300 h 594"/>
              <a:gd name="T6" fmla="*/ 287337 w 474"/>
              <a:gd name="T7" fmla="*/ 364580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4" h="594">
                <a:moveTo>
                  <a:pt x="474" y="588"/>
                </a:moveTo>
                <a:lnTo>
                  <a:pt x="335" y="0"/>
                </a:lnTo>
                <a:lnTo>
                  <a:pt x="0" y="594"/>
                </a:lnTo>
                <a:lnTo>
                  <a:pt x="474" y="588"/>
                </a:lnTo>
                <a:close/>
              </a:path>
            </a:pathLst>
          </a:custGeom>
          <a:solidFill>
            <a:srgbClr val="E855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Freeform 6"/>
          <p:cNvSpPr>
            <a:spLocks/>
          </p:cNvSpPr>
          <p:nvPr/>
        </p:nvSpPr>
        <p:spPr bwMode="auto">
          <a:xfrm>
            <a:off x="211138" y="211138"/>
            <a:ext cx="455612" cy="530225"/>
          </a:xfrm>
          <a:custGeom>
            <a:avLst/>
            <a:gdLst>
              <a:gd name="T0" fmla="*/ 371059 w 749"/>
              <a:gd name="T1" fmla="*/ 167699 h 860"/>
              <a:gd name="T2" fmla="*/ 0 w 749"/>
              <a:gd name="T3" fmla="*/ 0 h 860"/>
              <a:gd name="T4" fmla="*/ 59613 w 749"/>
              <a:gd name="T5" fmla="*/ 415548 h 860"/>
              <a:gd name="T6" fmla="*/ 455612 w 749"/>
              <a:gd name="T7" fmla="*/ 530225 h 860"/>
              <a:gd name="T8" fmla="*/ 371059 w 749"/>
              <a:gd name="T9" fmla="*/ 167699 h 8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9" h="860">
                <a:moveTo>
                  <a:pt x="610" y="272"/>
                </a:moveTo>
                <a:lnTo>
                  <a:pt x="0" y="0"/>
                </a:lnTo>
                <a:lnTo>
                  <a:pt x="98" y="674"/>
                </a:lnTo>
                <a:lnTo>
                  <a:pt x="749" y="860"/>
                </a:lnTo>
                <a:lnTo>
                  <a:pt x="610" y="272"/>
                </a:lnTo>
                <a:close/>
              </a:path>
            </a:pathLst>
          </a:custGeom>
          <a:solidFill>
            <a:srgbClr val="494F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Freeform 7"/>
          <p:cNvSpPr>
            <a:spLocks/>
          </p:cNvSpPr>
          <p:nvPr/>
        </p:nvSpPr>
        <p:spPr bwMode="auto">
          <a:xfrm>
            <a:off x="211138" y="144463"/>
            <a:ext cx="900112" cy="515937"/>
          </a:xfrm>
          <a:custGeom>
            <a:avLst/>
            <a:gdLst>
              <a:gd name="T0" fmla="*/ 900112 w 1478"/>
              <a:gd name="T1" fmla="*/ 0 h 835"/>
              <a:gd name="T2" fmla="*/ 0 w 1478"/>
              <a:gd name="T3" fmla="*/ 66114 h 835"/>
              <a:gd name="T4" fmla="*/ 59683 w 1478"/>
              <a:gd name="T5" fmla="*/ 482571 h 835"/>
              <a:gd name="T6" fmla="*/ 669298 w 1478"/>
              <a:gd name="T7" fmla="*/ 515937 h 835"/>
              <a:gd name="T8" fmla="*/ 900112 w 1478"/>
              <a:gd name="T9" fmla="*/ 0 h 8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78" h="835">
                <a:moveTo>
                  <a:pt x="1478" y="0"/>
                </a:moveTo>
                <a:lnTo>
                  <a:pt x="0" y="107"/>
                </a:lnTo>
                <a:lnTo>
                  <a:pt x="98" y="781"/>
                </a:lnTo>
                <a:lnTo>
                  <a:pt x="1099" y="835"/>
                </a:lnTo>
                <a:lnTo>
                  <a:pt x="1478" y="0"/>
                </a:lnTo>
                <a:close/>
              </a:path>
            </a:pathLst>
          </a:custGeom>
          <a:solidFill>
            <a:srgbClr val="E855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Freeform 8"/>
          <p:cNvSpPr>
            <a:spLocks noEditPoints="1"/>
          </p:cNvSpPr>
          <p:nvPr/>
        </p:nvSpPr>
        <p:spPr bwMode="auto">
          <a:xfrm>
            <a:off x="519113" y="257175"/>
            <a:ext cx="317500" cy="360363"/>
          </a:xfrm>
          <a:custGeom>
            <a:avLst/>
            <a:gdLst>
              <a:gd name="T0" fmla="*/ 271362 w 523"/>
              <a:gd name="T1" fmla="*/ 352946 h 583"/>
              <a:gd name="T2" fmla="*/ 245258 w 523"/>
              <a:gd name="T3" fmla="*/ 355418 h 583"/>
              <a:gd name="T4" fmla="*/ 290789 w 523"/>
              <a:gd name="T5" fmla="*/ 267645 h 583"/>
              <a:gd name="T6" fmla="*/ 309001 w 523"/>
              <a:gd name="T7" fmla="*/ 315240 h 583"/>
              <a:gd name="T8" fmla="*/ 79527 w 523"/>
              <a:gd name="T9" fmla="*/ 17307 h 583"/>
              <a:gd name="T10" fmla="*/ 76491 w 523"/>
              <a:gd name="T11" fmla="*/ 79119 h 583"/>
              <a:gd name="T12" fmla="*/ 71028 w 523"/>
              <a:gd name="T13" fmla="*/ 80974 h 583"/>
              <a:gd name="T14" fmla="*/ 71028 w 523"/>
              <a:gd name="T15" fmla="*/ 80974 h 583"/>
              <a:gd name="T16" fmla="*/ 16998 w 523"/>
              <a:gd name="T17" fmla="*/ 288043 h 583"/>
              <a:gd name="T18" fmla="*/ 142663 w 523"/>
              <a:gd name="T19" fmla="*/ 250956 h 583"/>
              <a:gd name="T20" fmla="*/ 142663 w 523"/>
              <a:gd name="T21" fmla="*/ 226849 h 583"/>
              <a:gd name="T22" fmla="*/ 196692 w 523"/>
              <a:gd name="T23" fmla="*/ 171837 h 583"/>
              <a:gd name="T24" fmla="*/ 216726 w 523"/>
              <a:gd name="T25" fmla="*/ 192235 h 583"/>
              <a:gd name="T26" fmla="*/ 231902 w 523"/>
              <a:gd name="T27" fmla="*/ 317713 h 583"/>
              <a:gd name="T28" fmla="*/ 208227 w 523"/>
              <a:gd name="T29" fmla="*/ 317713 h 583"/>
              <a:gd name="T30" fmla="*/ 9106 w 523"/>
              <a:gd name="T31" fmla="*/ 305350 h 583"/>
              <a:gd name="T32" fmla="*/ 8499 w 523"/>
              <a:gd name="T33" fmla="*/ 305350 h 583"/>
              <a:gd name="T34" fmla="*/ 0 w 523"/>
              <a:gd name="T35" fmla="*/ 73556 h 583"/>
              <a:gd name="T36" fmla="*/ 607 w 523"/>
              <a:gd name="T37" fmla="*/ 70465 h 583"/>
              <a:gd name="T38" fmla="*/ 64350 w 523"/>
              <a:gd name="T39" fmla="*/ 3709 h 583"/>
              <a:gd name="T40" fmla="*/ 71028 w 523"/>
              <a:gd name="T41" fmla="*/ 0 h 583"/>
              <a:gd name="T42" fmla="*/ 71028 w 523"/>
              <a:gd name="T43" fmla="*/ 0 h 583"/>
              <a:gd name="T44" fmla="*/ 71028 w 523"/>
              <a:gd name="T45" fmla="*/ 0 h 583"/>
              <a:gd name="T46" fmla="*/ 225225 w 523"/>
              <a:gd name="T47" fmla="*/ 0 h 583"/>
              <a:gd name="T48" fmla="*/ 233724 w 523"/>
              <a:gd name="T49" fmla="*/ 209542 h 583"/>
              <a:gd name="T50" fmla="*/ 285932 w 523"/>
              <a:gd name="T51" fmla="*/ 262700 h 583"/>
              <a:gd name="T52" fmla="*/ 231902 w 523"/>
              <a:gd name="T53" fmla="*/ 317713 h 583"/>
              <a:gd name="T54" fmla="*/ 126879 w 523"/>
              <a:gd name="T55" fmla="*/ 162565 h 583"/>
              <a:gd name="T56" fmla="*/ 122022 w 523"/>
              <a:gd name="T57" fmla="*/ 167510 h 583"/>
              <a:gd name="T58" fmla="*/ 132949 w 523"/>
              <a:gd name="T59" fmla="*/ 201507 h 583"/>
              <a:gd name="T60" fmla="*/ 160268 w 523"/>
              <a:gd name="T61" fmla="*/ 173691 h 583"/>
              <a:gd name="T62" fmla="*/ 158446 w 523"/>
              <a:gd name="T63" fmla="*/ 199652 h 583"/>
              <a:gd name="T64" fmla="*/ 125664 w 523"/>
              <a:gd name="T65" fmla="*/ 233649 h 583"/>
              <a:gd name="T66" fmla="*/ 110488 w 523"/>
              <a:gd name="T67" fmla="*/ 186672 h 583"/>
              <a:gd name="T68" fmla="*/ 109880 w 523"/>
              <a:gd name="T69" fmla="*/ 150203 h 583"/>
              <a:gd name="T70" fmla="*/ 145091 w 523"/>
              <a:gd name="T71" fmla="*/ 150821 h 583"/>
              <a:gd name="T72" fmla="*/ 191836 w 523"/>
              <a:gd name="T73" fmla="*/ 166274 h 583"/>
              <a:gd name="T74" fmla="*/ 158446 w 523"/>
              <a:gd name="T75" fmla="*/ 199652 h 58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23" h="583">
                <a:moveTo>
                  <a:pt x="509" y="510"/>
                </a:moveTo>
                <a:lnTo>
                  <a:pt x="447" y="571"/>
                </a:lnTo>
                <a:cubicBezTo>
                  <a:pt x="441" y="577"/>
                  <a:pt x="434" y="581"/>
                  <a:pt x="427" y="582"/>
                </a:cubicBezTo>
                <a:cubicBezTo>
                  <a:pt x="418" y="583"/>
                  <a:pt x="409" y="581"/>
                  <a:pt x="404" y="575"/>
                </a:cubicBezTo>
                <a:lnTo>
                  <a:pt x="370" y="541"/>
                </a:lnTo>
                <a:lnTo>
                  <a:pt x="479" y="433"/>
                </a:lnTo>
                <a:lnTo>
                  <a:pt x="512" y="466"/>
                </a:lnTo>
                <a:cubicBezTo>
                  <a:pt x="523" y="477"/>
                  <a:pt x="522" y="496"/>
                  <a:pt x="509" y="510"/>
                </a:cubicBezTo>
                <a:close/>
                <a:moveTo>
                  <a:pt x="357" y="28"/>
                </a:moveTo>
                <a:lnTo>
                  <a:pt x="131" y="28"/>
                </a:lnTo>
                <a:lnTo>
                  <a:pt x="131" y="117"/>
                </a:lnTo>
                <a:cubicBezTo>
                  <a:pt x="131" y="122"/>
                  <a:pt x="129" y="126"/>
                  <a:pt x="126" y="128"/>
                </a:cubicBezTo>
                <a:cubicBezTo>
                  <a:pt x="123" y="130"/>
                  <a:pt x="121" y="131"/>
                  <a:pt x="117" y="131"/>
                </a:cubicBezTo>
                <a:lnTo>
                  <a:pt x="28" y="131"/>
                </a:lnTo>
                <a:lnTo>
                  <a:pt x="28" y="466"/>
                </a:lnTo>
                <a:lnTo>
                  <a:pt x="295" y="466"/>
                </a:lnTo>
                <a:lnTo>
                  <a:pt x="235" y="406"/>
                </a:lnTo>
                <a:lnTo>
                  <a:pt x="215" y="387"/>
                </a:lnTo>
                <a:lnTo>
                  <a:pt x="235" y="367"/>
                </a:lnTo>
                <a:lnTo>
                  <a:pt x="304" y="298"/>
                </a:lnTo>
                <a:lnTo>
                  <a:pt x="324" y="278"/>
                </a:lnTo>
                <a:lnTo>
                  <a:pt x="344" y="298"/>
                </a:lnTo>
                <a:lnTo>
                  <a:pt x="357" y="311"/>
                </a:lnTo>
                <a:lnTo>
                  <a:pt x="357" y="28"/>
                </a:lnTo>
                <a:close/>
                <a:moveTo>
                  <a:pt x="382" y="514"/>
                </a:moveTo>
                <a:lnTo>
                  <a:pt x="363" y="534"/>
                </a:lnTo>
                <a:lnTo>
                  <a:pt x="343" y="514"/>
                </a:lnTo>
                <a:lnTo>
                  <a:pt x="323" y="494"/>
                </a:lnTo>
                <a:lnTo>
                  <a:pt x="15" y="494"/>
                </a:lnTo>
                <a:cubicBezTo>
                  <a:pt x="15" y="494"/>
                  <a:pt x="14" y="494"/>
                  <a:pt x="14" y="494"/>
                </a:cubicBezTo>
                <a:cubicBezTo>
                  <a:pt x="7" y="494"/>
                  <a:pt x="0" y="488"/>
                  <a:pt x="0" y="480"/>
                </a:cubicBezTo>
                <a:lnTo>
                  <a:pt x="0" y="119"/>
                </a:lnTo>
                <a:cubicBezTo>
                  <a:pt x="0" y="118"/>
                  <a:pt x="0" y="118"/>
                  <a:pt x="0" y="117"/>
                </a:cubicBezTo>
                <a:cubicBezTo>
                  <a:pt x="0" y="116"/>
                  <a:pt x="0" y="115"/>
                  <a:pt x="1" y="114"/>
                </a:cubicBezTo>
                <a:cubicBezTo>
                  <a:pt x="1" y="111"/>
                  <a:pt x="3" y="109"/>
                  <a:pt x="5" y="107"/>
                </a:cubicBezTo>
                <a:lnTo>
                  <a:pt x="106" y="6"/>
                </a:lnTo>
                <a:cubicBezTo>
                  <a:pt x="109" y="3"/>
                  <a:pt x="112" y="1"/>
                  <a:pt x="116" y="0"/>
                </a:cubicBezTo>
                <a:cubicBezTo>
                  <a:pt x="116" y="0"/>
                  <a:pt x="116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lnTo>
                  <a:pt x="368" y="0"/>
                </a:lnTo>
                <a:cubicBezTo>
                  <a:pt x="369" y="0"/>
                  <a:pt x="370" y="0"/>
                  <a:pt x="371" y="0"/>
                </a:cubicBezTo>
                <a:cubicBezTo>
                  <a:pt x="379" y="0"/>
                  <a:pt x="385" y="6"/>
                  <a:pt x="385" y="14"/>
                </a:cubicBezTo>
                <a:lnTo>
                  <a:pt x="385" y="339"/>
                </a:lnTo>
                <a:lnTo>
                  <a:pt x="452" y="406"/>
                </a:lnTo>
                <a:lnTo>
                  <a:pt x="471" y="425"/>
                </a:lnTo>
                <a:lnTo>
                  <a:pt x="452" y="445"/>
                </a:lnTo>
                <a:lnTo>
                  <a:pt x="382" y="514"/>
                </a:lnTo>
                <a:close/>
                <a:moveTo>
                  <a:pt x="230" y="270"/>
                </a:moveTo>
                <a:lnTo>
                  <a:pt x="209" y="263"/>
                </a:lnTo>
                <a:cubicBezTo>
                  <a:pt x="205" y="262"/>
                  <a:pt x="202" y="261"/>
                  <a:pt x="201" y="263"/>
                </a:cubicBezTo>
                <a:cubicBezTo>
                  <a:pt x="199" y="265"/>
                  <a:pt x="199" y="267"/>
                  <a:pt x="201" y="271"/>
                </a:cubicBezTo>
                <a:lnTo>
                  <a:pt x="208" y="293"/>
                </a:lnTo>
                <a:lnTo>
                  <a:pt x="219" y="326"/>
                </a:lnTo>
                <a:lnTo>
                  <a:pt x="241" y="304"/>
                </a:lnTo>
                <a:lnTo>
                  <a:pt x="264" y="281"/>
                </a:lnTo>
                <a:lnTo>
                  <a:pt x="230" y="270"/>
                </a:lnTo>
                <a:close/>
                <a:moveTo>
                  <a:pt x="261" y="323"/>
                </a:moveTo>
                <a:lnTo>
                  <a:pt x="239" y="346"/>
                </a:lnTo>
                <a:lnTo>
                  <a:pt x="207" y="378"/>
                </a:lnTo>
                <a:lnTo>
                  <a:pt x="193" y="335"/>
                </a:lnTo>
                <a:lnTo>
                  <a:pt x="182" y="302"/>
                </a:lnTo>
                <a:lnTo>
                  <a:pt x="175" y="281"/>
                </a:lnTo>
                <a:cubicBezTo>
                  <a:pt x="169" y="267"/>
                  <a:pt x="172" y="253"/>
                  <a:pt x="181" y="243"/>
                </a:cubicBezTo>
                <a:cubicBezTo>
                  <a:pt x="191" y="234"/>
                  <a:pt x="205" y="231"/>
                  <a:pt x="219" y="237"/>
                </a:cubicBezTo>
                <a:lnTo>
                  <a:pt x="239" y="244"/>
                </a:lnTo>
                <a:lnTo>
                  <a:pt x="273" y="255"/>
                </a:lnTo>
                <a:lnTo>
                  <a:pt x="316" y="269"/>
                </a:lnTo>
                <a:lnTo>
                  <a:pt x="283" y="301"/>
                </a:lnTo>
                <a:lnTo>
                  <a:pt x="261" y="3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TextBox 104"/>
          <p:cNvSpPr txBox="1">
            <a:spLocks noChangeArrowheads="1"/>
          </p:cNvSpPr>
          <p:nvPr/>
        </p:nvSpPr>
        <p:spPr bwMode="auto">
          <a:xfrm>
            <a:off x="1165225" y="150813"/>
            <a:ext cx="504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微软雅黑" panose="020B0503020204020204" pitchFamily="34" charset="-122"/>
              </a:rPr>
              <a:t>请在这里输入您的标题</a:t>
            </a: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6492875" y="2809875"/>
            <a:ext cx="1806575" cy="1804988"/>
          </a:xfrm>
          <a:prstGeom prst="ellipse">
            <a:avLst/>
          </a:prstGeom>
          <a:solidFill>
            <a:srgbClr val="DAD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92" name="Freeform 7"/>
          <p:cNvSpPr>
            <a:spLocks/>
          </p:cNvSpPr>
          <p:nvPr/>
        </p:nvSpPr>
        <p:spPr bwMode="auto">
          <a:xfrm>
            <a:off x="3776663" y="1635125"/>
            <a:ext cx="1292225" cy="4079875"/>
          </a:xfrm>
          <a:custGeom>
            <a:avLst/>
            <a:gdLst>
              <a:gd name="T0" fmla="*/ 1292225 w 1750"/>
              <a:gd name="T1" fmla="*/ 200783 h 5527"/>
              <a:gd name="T2" fmla="*/ 231862 w 1750"/>
              <a:gd name="T3" fmla="*/ 2050641 h 5527"/>
              <a:gd name="T4" fmla="*/ 1254566 w 1750"/>
              <a:gd name="T5" fmla="*/ 3878354 h 5527"/>
              <a:gd name="T6" fmla="*/ 1138635 w 1750"/>
              <a:gd name="T7" fmla="*/ 4079875 h 5527"/>
              <a:gd name="T8" fmla="*/ 0 w 1750"/>
              <a:gd name="T9" fmla="*/ 2050641 h 5527"/>
              <a:gd name="T10" fmla="*/ 1176294 w 1750"/>
              <a:gd name="T11" fmla="*/ 0 h 5527"/>
              <a:gd name="T12" fmla="*/ 1292225 w 1750"/>
              <a:gd name="T13" fmla="*/ 200783 h 55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rgbClr val="B5B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4176713" y="1196975"/>
            <a:ext cx="1219200" cy="1220788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94" name="Oval 9"/>
          <p:cNvSpPr>
            <a:spLocks noChangeArrowheads="1"/>
          </p:cNvSpPr>
          <p:nvPr/>
        </p:nvSpPr>
        <p:spPr bwMode="auto">
          <a:xfrm>
            <a:off x="3300413" y="3055938"/>
            <a:ext cx="1220787" cy="12192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95" name="Oval 10"/>
          <p:cNvSpPr>
            <a:spLocks noChangeArrowheads="1"/>
          </p:cNvSpPr>
          <p:nvPr/>
        </p:nvSpPr>
        <p:spPr bwMode="auto">
          <a:xfrm>
            <a:off x="4300538" y="4857750"/>
            <a:ext cx="1220787" cy="1219200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5405438" y="2128838"/>
            <a:ext cx="1255712" cy="90170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5487988" y="4435475"/>
            <a:ext cx="1200150" cy="709613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716463" y="3662363"/>
            <a:ext cx="1670050" cy="0"/>
          </a:xfrm>
          <a:prstGeom prst="line">
            <a:avLst/>
          </a:prstGeom>
          <a:noFill/>
          <a:ln w="12700">
            <a:solidFill>
              <a:srgbClr val="2E2C2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Oval 14"/>
          <p:cNvSpPr>
            <a:spLocks noChangeArrowheads="1"/>
          </p:cNvSpPr>
          <p:nvPr/>
        </p:nvSpPr>
        <p:spPr bwMode="auto">
          <a:xfrm>
            <a:off x="6583363" y="2898775"/>
            <a:ext cx="1625600" cy="16256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2000" name="TextBox 16"/>
          <p:cNvSpPr txBox="1">
            <a:spLocks noChangeArrowheads="1"/>
          </p:cNvSpPr>
          <p:nvPr/>
        </p:nvSpPr>
        <p:spPr bwMode="auto">
          <a:xfrm>
            <a:off x="4397375" y="1454150"/>
            <a:ext cx="7762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添加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标题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001" name="TextBox 17"/>
          <p:cNvSpPr txBox="1">
            <a:spLocks noChangeArrowheads="1"/>
          </p:cNvSpPr>
          <p:nvPr/>
        </p:nvSpPr>
        <p:spPr bwMode="auto">
          <a:xfrm>
            <a:off x="3497263" y="3322638"/>
            <a:ext cx="776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添加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标题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002" name="TextBox 18"/>
          <p:cNvSpPr txBox="1">
            <a:spLocks noChangeArrowheads="1"/>
          </p:cNvSpPr>
          <p:nvPr/>
        </p:nvSpPr>
        <p:spPr bwMode="auto">
          <a:xfrm>
            <a:off x="4533900" y="5124450"/>
            <a:ext cx="776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添加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标题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003" name="TextBox 19"/>
          <p:cNvSpPr txBox="1">
            <a:spLocks noChangeArrowheads="1"/>
          </p:cNvSpPr>
          <p:nvPr/>
        </p:nvSpPr>
        <p:spPr bwMode="auto">
          <a:xfrm>
            <a:off x="6989763" y="3363913"/>
            <a:ext cx="776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微软雅黑" panose="020B0503020204020204" pitchFamily="34" charset="-122"/>
              </a:rPr>
              <a:t>融资计划</a:t>
            </a:r>
            <a:endParaRPr lang="en-US" altLang="zh-CN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  <p:sp>
        <p:nvSpPr>
          <p:cNvPr id="42004" name="TextBox 20"/>
          <p:cNvSpPr txBox="1">
            <a:spLocks noChangeArrowheads="1"/>
          </p:cNvSpPr>
          <p:nvPr/>
        </p:nvSpPr>
        <p:spPr bwMode="auto">
          <a:xfrm>
            <a:off x="1355725" y="1311275"/>
            <a:ext cx="278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这里可以添加主要内容</a:t>
            </a:r>
          </a:p>
        </p:txBody>
      </p:sp>
      <p:sp>
        <p:nvSpPr>
          <p:cNvPr id="42005" name="TextBox 21"/>
          <p:cNvSpPr txBox="1">
            <a:spLocks noChangeArrowheads="1"/>
          </p:cNvSpPr>
          <p:nvPr/>
        </p:nvSpPr>
        <p:spPr bwMode="auto">
          <a:xfrm>
            <a:off x="528638" y="3413125"/>
            <a:ext cx="271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这里可以添加主要内容</a:t>
            </a:r>
          </a:p>
        </p:txBody>
      </p:sp>
      <p:sp>
        <p:nvSpPr>
          <p:cNvPr id="42006" name="TextBox 22"/>
          <p:cNvSpPr txBox="1">
            <a:spLocks noChangeArrowheads="1"/>
          </p:cNvSpPr>
          <p:nvPr/>
        </p:nvSpPr>
        <p:spPr bwMode="auto">
          <a:xfrm>
            <a:off x="1538288" y="5283200"/>
            <a:ext cx="2714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这里可以添加主要内容</a:t>
            </a:r>
          </a:p>
        </p:txBody>
      </p:sp>
      <p:sp>
        <p:nvSpPr>
          <p:cNvPr id="42007" name="TextBox 23"/>
          <p:cNvSpPr txBox="1">
            <a:spLocks noChangeArrowheads="1"/>
          </p:cNvSpPr>
          <p:nvPr/>
        </p:nvSpPr>
        <p:spPr bwMode="auto">
          <a:xfrm>
            <a:off x="8402638" y="3249613"/>
            <a:ext cx="2714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这里可以添加主要内容</a:t>
            </a:r>
            <a:endParaRPr lang="en-US" altLang="zh-CN" sz="180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这里可以添加主要内容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</a:rPr>
              <a:t>这里可以添加主要内容</a:t>
            </a: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400" tmFilter="0,0; .5, 1; 1, 1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86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36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86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36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86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860"/>
                            </p:stCondLst>
                            <p:childTnLst>
                              <p:par>
                                <p:cTn id="8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636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89" grpId="0" animBg="1"/>
      <p:bldP spid="41990" grpId="0" autoUpdateAnimBg="0"/>
      <p:bldP spid="41991" grpId="0" animBg="1" autoUpdateAnimBg="0"/>
      <p:bldP spid="41992" grpId="0" animBg="1"/>
      <p:bldP spid="41993" grpId="0" animBg="1" autoUpdateAnimBg="0"/>
      <p:bldP spid="41994" grpId="0" animBg="1" autoUpdateAnimBg="0"/>
      <p:bldP spid="41995" grpId="0" animBg="1" autoUpdateAnimBg="0"/>
      <p:bldP spid="41996" grpId="0" animBg="1"/>
      <p:bldP spid="41997" grpId="0" animBg="1"/>
      <p:bldP spid="41998" grpId="0" animBg="1"/>
      <p:bldP spid="41999" grpId="0" animBg="1" autoUpdateAnimBg="0"/>
      <p:bldP spid="42000" grpId="0" autoUpdateAnimBg="0"/>
      <p:bldP spid="42001" grpId="0" autoUpdateAnimBg="0"/>
      <p:bldP spid="42002" grpId="0" autoUpdateAnimBg="0"/>
      <p:bldP spid="42003" grpId="0" autoUpdateAnimBg="0"/>
      <p:bldP spid="42004" grpId="0" autoUpdateAnimBg="0"/>
      <p:bldP spid="42005" grpId="0" autoUpdateAnimBg="0"/>
      <p:bldP spid="42006" grpId="0" autoUpdateAnimBg="0"/>
      <p:bldP spid="42007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CAE2AE"/>
      </a:accent3>
      <a:accent4>
        <a:srgbClr val="213E4C"/>
      </a:accent4>
      <a:accent5>
        <a:srgbClr val="B1B1B1"/>
      </a:accent5>
      <a:accent6>
        <a:srgbClr val="E7E7E7"/>
      </a:accent6>
      <a:hlink>
        <a:srgbClr val="ED5A00"/>
      </a:hlink>
      <a:folHlink>
        <a:srgbClr val="484849"/>
      </a:folHlink>
    </a:clrScheme>
    <a:fontScheme name="5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Pages>0</Pages>
  <Words>45</Words>
  <Characters>0</Characters>
  <Application>Microsoft Office PowerPoint</Application>
  <DocSecurity>0</DocSecurity>
  <PresentationFormat>自定义</PresentationFormat>
  <Lines>0</Lines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3_默认设计模板</vt:lpstr>
      <vt:lpstr>5_默认设计模板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Administrator</dc:creator>
  <cp:keywords/>
  <dc:description/>
  <cp:lastModifiedBy>lihongyi@nutstore.net</cp:lastModifiedBy>
  <cp:revision>851</cp:revision>
  <dcterms:created xsi:type="dcterms:W3CDTF">2013-01-25T01:44:32Z</dcterms:created>
  <dcterms:modified xsi:type="dcterms:W3CDTF">2018-12-21T08:11:30Z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