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95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71A"/>
    <a:srgbClr val="AD0305"/>
    <a:srgbClr val="C82621"/>
    <a:srgbClr val="8E603B"/>
    <a:srgbClr val="455B9D"/>
    <a:srgbClr val="3AC5FF"/>
    <a:srgbClr val="DEDEDE"/>
    <a:srgbClr val="1771A8"/>
    <a:srgbClr val="F8B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6" autoAdjust="0"/>
    <p:restoredTop sz="96201" autoAdjust="0"/>
  </p:normalViewPr>
  <p:slideViewPr>
    <p:cSldViewPr snapToGrid="0" snapToObjects="1">
      <p:cViewPr varScale="1">
        <p:scale>
          <a:sx n="143" d="100"/>
          <a:sy n="143" d="100"/>
        </p:scale>
        <p:origin x="132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74D9D-96A8-054E-B17B-0563C34D1C0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2970B-A734-BA4F-9A10-E852F6A96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A49AE-3021-2449-94E5-D48CDE6F3214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B04C-680F-D944-AF07-61D22023C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9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58388" y="740599"/>
            <a:ext cx="8219032" cy="337178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algn="ctr">
              <a:defRPr sz="2500" cap="all">
                <a:solidFill>
                  <a:schemeClr val="tx1">
                    <a:lumMod val="75000"/>
                    <a:lumOff val="25000"/>
                  </a:schemeClr>
                </a:solidFill>
                <a:latin typeface="Lemon/Milk"/>
                <a:cs typeface="Lemon/Milk"/>
              </a:defRPr>
            </a:lvl1pPr>
          </a:lstStyle>
          <a:p>
            <a:r>
              <a:rPr lang="en-US" dirty="0"/>
              <a:t>title example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8391" y="370020"/>
            <a:ext cx="8219026" cy="265094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 algn="ctr">
              <a:buNone/>
              <a:defRPr sz="1200" cap="all">
                <a:solidFill>
                  <a:schemeClr val="accent1"/>
                </a:solidFill>
                <a:latin typeface="Lato Black"/>
                <a:cs typeface="Lato Black"/>
              </a:defRPr>
            </a:lvl1pPr>
          </a:lstStyle>
          <a:p>
            <a:pPr lvl="0"/>
            <a:r>
              <a:rPr lang="en-US" dirty="0" err="1"/>
              <a:t>Subitle</a:t>
            </a:r>
            <a:r>
              <a:rPr lang="en-US" dirty="0"/>
              <a:t> Example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173994" y="683235"/>
            <a:ext cx="2734733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  <a:prstDash val="solid"/>
            <a:headEnd type="none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9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4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4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" accel="100000" fill="hold">
                                          <p:stCondLst>
                                            <p:cond delay="54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>
        <p:tmplLst>
          <p:tmpl lvl="1">
            <p:tnLst>
              <p:par>
                <p:cTn presetID="37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40" decel="100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.03"/>
                          </p:val>
                        </p:tav>
                      </p:tavLst>
                    </p:anim>
                    <p:anim calcmode="lin" valueType="num">
                      <p:cBhvr>
                        <p:cTn dur="60" accel="100000" fill="hold">
                          <p:stCondLst>
                            <p:cond delay="540"/>
                          </p:stCondLst>
                        </p:cTn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03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88" y="740598"/>
            <a:ext cx="8219032" cy="453201"/>
          </a:xfrm>
        </p:spPr>
        <p:txBody>
          <a:bodyPr/>
          <a:lstStyle/>
          <a:p>
            <a:r>
              <a:rPr lang="en-US" dirty="0"/>
              <a:t>CIRCLE INFOGRAPHIC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CHART &amp; INFOGRAPHICS</a:t>
            </a:r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4064543" y="2487264"/>
            <a:ext cx="1172654" cy="1172654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34308" y="1403047"/>
            <a:ext cx="2459012" cy="1392024"/>
          </a:xfrm>
          <a:custGeom>
            <a:avLst/>
            <a:gdLst>
              <a:gd name="T0" fmla="*/ 1248 w 1248"/>
              <a:gd name="T1" fmla="*/ 706 h 706"/>
              <a:gd name="T2" fmla="*/ 1233 w 1248"/>
              <a:gd name="T3" fmla="*/ 520 h 706"/>
              <a:gd name="T4" fmla="*/ 1192 w 1248"/>
              <a:gd name="T5" fmla="*/ 567 h 706"/>
              <a:gd name="T6" fmla="*/ 1182 w 1248"/>
              <a:gd name="T7" fmla="*/ 542 h 706"/>
              <a:gd name="T8" fmla="*/ 623 w 1248"/>
              <a:gd name="T9" fmla="*/ 282 h 706"/>
              <a:gd name="T10" fmla="*/ 312 w 1248"/>
              <a:gd name="T11" fmla="*/ 0 h 706"/>
              <a:gd name="T12" fmla="*/ 0 w 1248"/>
              <a:gd name="T13" fmla="*/ 312 h 706"/>
              <a:gd name="T14" fmla="*/ 226 w 1248"/>
              <a:gd name="T15" fmla="*/ 612 h 706"/>
              <a:gd name="T16" fmla="*/ 226 w 1248"/>
              <a:gd name="T17" fmla="*/ 613 h 706"/>
              <a:gd name="T18" fmla="*/ 250 w 1248"/>
              <a:gd name="T19" fmla="*/ 619 h 706"/>
              <a:gd name="T20" fmla="*/ 251 w 1248"/>
              <a:gd name="T21" fmla="*/ 618 h 706"/>
              <a:gd name="T22" fmla="*/ 251 w 1248"/>
              <a:gd name="T23" fmla="*/ 619 h 706"/>
              <a:gd name="T24" fmla="*/ 511 w 1248"/>
              <a:gd name="T25" fmla="*/ 369 h 706"/>
              <a:gd name="T26" fmla="*/ 627 w 1248"/>
              <a:gd name="T27" fmla="*/ 329 h 706"/>
              <a:gd name="T28" fmla="*/ 1181 w 1248"/>
              <a:gd name="T29" fmla="*/ 572 h 706"/>
              <a:gd name="T30" fmla="*/ 1117 w 1248"/>
              <a:gd name="T31" fmla="*/ 573 h 706"/>
              <a:gd name="T32" fmla="*/ 1248 w 1248"/>
              <a:gd name="T33" fmla="*/ 706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48" h="706">
                <a:moveTo>
                  <a:pt x="1248" y="706"/>
                </a:moveTo>
                <a:cubicBezTo>
                  <a:pt x="1233" y="520"/>
                  <a:pt x="1233" y="520"/>
                  <a:pt x="1233" y="520"/>
                </a:cubicBezTo>
                <a:cubicBezTo>
                  <a:pt x="1192" y="567"/>
                  <a:pt x="1192" y="567"/>
                  <a:pt x="1192" y="567"/>
                </a:cubicBezTo>
                <a:cubicBezTo>
                  <a:pt x="1188" y="556"/>
                  <a:pt x="1187" y="553"/>
                  <a:pt x="1182" y="542"/>
                </a:cubicBezTo>
                <a:cubicBezTo>
                  <a:pt x="1086" y="336"/>
                  <a:pt x="851" y="233"/>
                  <a:pt x="623" y="282"/>
                </a:cubicBezTo>
                <a:cubicBezTo>
                  <a:pt x="607" y="124"/>
                  <a:pt x="474" y="0"/>
                  <a:pt x="312" y="0"/>
                </a:cubicBezTo>
                <a:cubicBezTo>
                  <a:pt x="140" y="0"/>
                  <a:pt x="0" y="140"/>
                  <a:pt x="0" y="312"/>
                </a:cubicBezTo>
                <a:cubicBezTo>
                  <a:pt x="0" y="455"/>
                  <a:pt x="96" y="575"/>
                  <a:pt x="226" y="612"/>
                </a:cubicBezTo>
                <a:cubicBezTo>
                  <a:pt x="226" y="613"/>
                  <a:pt x="226" y="613"/>
                  <a:pt x="226" y="613"/>
                </a:cubicBezTo>
                <a:cubicBezTo>
                  <a:pt x="234" y="615"/>
                  <a:pt x="242" y="617"/>
                  <a:pt x="250" y="619"/>
                </a:cubicBezTo>
                <a:cubicBezTo>
                  <a:pt x="250" y="619"/>
                  <a:pt x="251" y="619"/>
                  <a:pt x="251" y="618"/>
                </a:cubicBezTo>
                <a:cubicBezTo>
                  <a:pt x="251" y="619"/>
                  <a:pt x="251" y="619"/>
                  <a:pt x="251" y="619"/>
                </a:cubicBezTo>
                <a:cubicBezTo>
                  <a:pt x="303" y="514"/>
                  <a:pt x="393" y="423"/>
                  <a:pt x="511" y="369"/>
                </a:cubicBezTo>
                <a:cubicBezTo>
                  <a:pt x="580" y="337"/>
                  <a:pt x="626" y="329"/>
                  <a:pt x="627" y="329"/>
                </a:cubicBezTo>
                <a:cubicBezTo>
                  <a:pt x="853" y="278"/>
                  <a:pt x="1082" y="370"/>
                  <a:pt x="1181" y="572"/>
                </a:cubicBezTo>
                <a:cubicBezTo>
                  <a:pt x="1117" y="573"/>
                  <a:pt x="1117" y="573"/>
                  <a:pt x="1117" y="573"/>
                </a:cubicBezTo>
                <a:lnTo>
                  <a:pt x="1248" y="7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4951211" y="1427167"/>
            <a:ext cx="1389726" cy="2461308"/>
          </a:xfrm>
          <a:custGeom>
            <a:avLst/>
            <a:gdLst>
              <a:gd name="T0" fmla="*/ 0 w 705"/>
              <a:gd name="T1" fmla="*/ 1249 h 1249"/>
              <a:gd name="T2" fmla="*/ 186 w 705"/>
              <a:gd name="T3" fmla="*/ 1234 h 1249"/>
              <a:gd name="T4" fmla="*/ 138 w 705"/>
              <a:gd name="T5" fmla="*/ 1192 h 1249"/>
              <a:gd name="T6" fmla="*/ 163 w 705"/>
              <a:gd name="T7" fmla="*/ 1182 h 1249"/>
              <a:gd name="T8" fmla="*/ 423 w 705"/>
              <a:gd name="T9" fmla="*/ 623 h 1249"/>
              <a:gd name="T10" fmla="*/ 704 w 705"/>
              <a:gd name="T11" fmla="*/ 312 h 1249"/>
              <a:gd name="T12" fmla="*/ 392 w 705"/>
              <a:gd name="T13" fmla="*/ 0 h 1249"/>
              <a:gd name="T14" fmla="*/ 92 w 705"/>
              <a:gd name="T15" fmla="*/ 227 h 1249"/>
              <a:gd name="T16" fmla="*/ 92 w 705"/>
              <a:gd name="T17" fmla="*/ 227 h 1249"/>
              <a:gd name="T18" fmla="*/ 86 w 705"/>
              <a:gd name="T19" fmla="*/ 251 h 1249"/>
              <a:gd name="T20" fmla="*/ 86 w 705"/>
              <a:gd name="T21" fmla="*/ 251 h 1249"/>
              <a:gd name="T22" fmla="*/ 86 w 705"/>
              <a:gd name="T23" fmla="*/ 252 h 1249"/>
              <a:gd name="T24" fmla="*/ 336 w 705"/>
              <a:gd name="T25" fmla="*/ 512 h 1249"/>
              <a:gd name="T26" fmla="*/ 376 w 705"/>
              <a:gd name="T27" fmla="*/ 627 h 1249"/>
              <a:gd name="T28" fmla="*/ 134 w 705"/>
              <a:gd name="T29" fmla="*/ 1182 h 1249"/>
              <a:gd name="T30" fmla="*/ 133 w 705"/>
              <a:gd name="T31" fmla="*/ 1118 h 1249"/>
              <a:gd name="T32" fmla="*/ 0 w 705"/>
              <a:gd name="T33" fmla="*/ 1249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5" h="1249">
                <a:moveTo>
                  <a:pt x="0" y="1249"/>
                </a:moveTo>
                <a:cubicBezTo>
                  <a:pt x="186" y="1234"/>
                  <a:pt x="186" y="1234"/>
                  <a:pt x="186" y="1234"/>
                </a:cubicBezTo>
                <a:cubicBezTo>
                  <a:pt x="138" y="1192"/>
                  <a:pt x="138" y="1192"/>
                  <a:pt x="138" y="1192"/>
                </a:cubicBezTo>
                <a:cubicBezTo>
                  <a:pt x="149" y="1188"/>
                  <a:pt x="152" y="1187"/>
                  <a:pt x="163" y="1182"/>
                </a:cubicBezTo>
                <a:cubicBezTo>
                  <a:pt x="370" y="1087"/>
                  <a:pt x="472" y="851"/>
                  <a:pt x="423" y="623"/>
                </a:cubicBezTo>
                <a:cubicBezTo>
                  <a:pt x="581" y="608"/>
                  <a:pt x="705" y="474"/>
                  <a:pt x="704" y="312"/>
                </a:cubicBezTo>
                <a:cubicBezTo>
                  <a:pt x="704" y="140"/>
                  <a:pt x="564" y="0"/>
                  <a:pt x="392" y="0"/>
                </a:cubicBezTo>
                <a:cubicBezTo>
                  <a:pt x="249" y="1"/>
                  <a:pt x="129" y="96"/>
                  <a:pt x="92" y="227"/>
                </a:cubicBezTo>
                <a:cubicBezTo>
                  <a:pt x="92" y="227"/>
                  <a:pt x="92" y="227"/>
                  <a:pt x="92" y="227"/>
                </a:cubicBezTo>
                <a:cubicBezTo>
                  <a:pt x="90" y="235"/>
                  <a:pt x="88" y="243"/>
                  <a:pt x="86" y="251"/>
                </a:cubicBezTo>
                <a:cubicBezTo>
                  <a:pt x="86" y="251"/>
                  <a:pt x="86" y="251"/>
                  <a:pt x="86" y="251"/>
                </a:cubicBezTo>
                <a:cubicBezTo>
                  <a:pt x="86" y="252"/>
                  <a:pt x="86" y="252"/>
                  <a:pt x="86" y="252"/>
                </a:cubicBezTo>
                <a:cubicBezTo>
                  <a:pt x="191" y="304"/>
                  <a:pt x="281" y="394"/>
                  <a:pt x="336" y="512"/>
                </a:cubicBezTo>
                <a:cubicBezTo>
                  <a:pt x="368" y="580"/>
                  <a:pt x="376" y="626"/>
                  <a:pt x="376" y="627"/>
                </a:cubicBezTo>
                <a:cubicBezTo>
                  <a:pt x="427" y="854"/>
                  <a:pt x="335" y="1083"/>
                  <a:pt x="134" y="1182"/>
                </a:cubicBezTo>
                <a:cubicBezTo>
                  <a:pt x="133" y="1118"/>
                  <a:pt x="133" y="1118"/>
                  <a:pt x="133" y="1118"/>
                </a:cubicBezTo>
                <a:lnTo>
                  <a:pt x="0" y="12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3856659" y="3383121"/>
            <a:ext cx="2501506" cy="1326557"/>
          </a:xfrm>
          <a:custGeom>
            <a:avLst/>
            <a:gdLst>
              <a:gd name="T0" fmla="*/ 0 w 1270"/>
              <a:gd name="T1" fmla="*/ 0 h 673"/>
              <a:gd name="T2" fmla="*/ 23 w 1270"/>
              <a:gd name="T3" fmla="*/ 185 h 673"/>
              <a:gd name="T4" fmla="*/ 62 w 1270"/>
              <a:gd name="T5" fmla="*/ 136 h 673"/>
              <a:gd name="T6" fmla="*/ 73 w 1270"/>
              <a:gd name="T7" fmla="*/ 160 h 673"/>
              <a:gd name="T8" fmla="*/ 642 w 1270"/>
              <a:gd name="T9" fmla="*/ 398 h 673"/>
              <a:gd name="T10" fmla="*/ 964 w 1270"/>
              <a:gd name="T11" fmla="*/ 666 h 673"/>
              <a:gd name="T12" fmla="*/ 1263 w 1270"/>
              <a:gd name="T13" fmla="*/ 341 h 673"/>
              <a:gd name="T14" fmla="*/ 1025 w 1270"/>
              <a:gd name="T15" fmla="*/ 51 h 673"/>
              <a:gd name="T16" fmla="*/ 1025 w 1270"/>
              <a:gd name="T17" fmla="*/ 51 h 673"/>
              <a:gd name="T18" fmla="*/ 1000 w 1270"/>
              <a:gd name="T19" fmla="*/ 46 h 673"/>
              <a:gd name="T20" fmla="*/ 1000 w 1270"/>
              <a:gd name="T21" fmla="*/ 46 h 673"/>
              <a:gd name="T22" fmla="*/ 999 w 1270"/>
              <a:gd name="T23" fmla="*/ 46 h 673"/>
              <a:gd name="T24" fmla="*/ 750 w 1270"/>
              <a:gd name="T25" fmla="*/ 306 h 673"/>
              <a:gd name="T26" fmla="*/ 636 w 1270"/>
              <a:gd name="T27" fmla="*/ 351 h 673"/>
              <a:gd name="T28" fmla="*/ 72 w 1270"/>
              <a:gd name="T29" fmla="*/ 131 h 673"/>
              <a:gd name="T30" fmla="*/ 136 w 1270"/>
              <a:gd name="T31" fmla="*/ 127 h 673"/>
              <a:gd name="T32" fmla="*/ 0 w 1270"/>
              <a:gd name="T33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270" h="673">
                <a:moveTo>
                  <a:pt x="0" y="0"/>
                </a:moveTo>
                <a:cubicBezTo>
                  <a:pt x="23" y="185"/>
                  <a:pt x="23" y="185"/>
                  <a:pt x="23" y="185"/>
                </a:cubicBezTo>
                <a:cubicBezTo>
                  <a:pt x="62" y="136"/>
                  <a:pt x="62" y="136"/>
                  <a:pt x="62" y="136"/>
                </a:cubicBezTo>
                <a:cubicBezTo>
                  <a:pt x="66" y="147"/>
                  <a:pt x="67" y="150"/>
                  <a:pt x="73" y="160"/>
                </a:cubicBezTo>
                <a:cubicBezTo>
                  <a:pt x="177" y="363"/>
                  <a:pt x="416" y="456"/>
                  <a:pt x="642" y="398"/>
                </a:cubicBezTo>
                <a:cubicBezTo>
                  <a:pt x="664" y="555"/>
                  <a:pt x="802" y="673"/>
                  <a:pt x="964" y="666"/>
                </a:cubicBezTo>
                <a:cubicBezTo>
                  <a:pt x="1136" y="659"/>
                  <a:pt x="1270" y="514"/>
                  <a:pt x="1263" y="341"/>
                </a:cubicBezTo>
                <a:cubicBezTo>
                  <a:pt x="1257" y="199"/>
                  <a:pt x="1157" y="83"/>
                  <a:pt x="1025" y="51"/>
                </a:cubicBezTo>
                <a:cubicBezTo>
                  <a:pt x="1025" y="51"/>
                  <a:pt x="1025" y="51"/>
                  <a:pt x="1025" y="51"/>
                </a:cubicBezTo>
                <a:cubicBezTo>
                  <a:pt x="1017" y="49"/>
                  <a:pt x="1009" y="47"/>
                  <a:pt x="1000" y="46"/>
                </a:cubicBezTo>
                <a:cubicBezTo>
                  <a:pt x="1000" y="46"/>
                  <a:pt x="1000" y="46"/>
                  <a:pt x="1000" y="46"/>
                </a:cubicBezTo>
                <a:cubicBezTo>
                  <a:pt x="1000" y="46"/>
                  <a:pt x="1000" y="46"/>
                  <a:pt x="999" y="46"/>
                </a:cubicBezTo>
                <a:cubicBezTo>
                  <a:pt x="952" y="153"/>
                  <a:pt x="866" y="247"/>
                  <a:pt x="750" y="306"/>
                </a:cubicBezTo>
                <a:cubicBezTo>
                  <a:pt x="683" y="341"/>
                  <a:pt x="637" y="351"/>
                  <a:pt x="636" y="351"/>
                </a:cubicBezTo>
                <a:cubicBezTo>
                  <a:pt x="412" y="411"/>
                  <a:pt x="180" y="328"/>
                  <a:pt x="72" y="131"/>
                </a:cubicBezTo>
                <a:cubicBezTo>
                  <a:pt x="136" y="127"/>
                  <a:pt x="136" y="127"/>
                  <a:pt x="136" y="12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3028564" y="2269043"/>
            <a:ext cx="1324260" cy="2503804"/>
          </a:xfrm>
          <a:custGeom>
            <a:avLst/>
            <a:gdLst>
              <a:gd name="T0" fmla="*/ 672 w 672"/>
              <a:gd name="T1" fmla="*/ 0 h 1271"/>
              <a:gd name="T2" fmla="*/ 487 w 672"/>
              <a:gd name="T3" fmla="*/ 23 h 1271"/>
              <a:gd name="T4" fmla="*/ 536 w 672"/>
              <a:gd name="T5" fmla="*/ 62 h 1271"/>
              <a:gd name="T6" fmla="*/ 511 w 672"/>
              <a:gd name="T7" fmla="*/ 73 h 1271"/>
              <a:gd name="T8" fmla="*/ 275 w 672"/>
              <a:gd name="T9" fmla="*/ 643 h 1271"/>
              <a:gd name="T10" fmla="*/ 7 w 672"/>
              <a:gd name="T11" fmla="*/ 965 h 1271"/>
              <a:gd name="T12" fmla="*/ 332 w 672"/>
              <a:gd name="T13" fmla="*/ 1263 h 1271"/>
              <a:gd name="T14" fmla="*/ 622 w 672"/>
              <a:gd name="T15" fmla="*/ 1025 h 1271"/>
              <a:gd name="T16" fmla="*/ 622 w 672"/>
              <a:gd name="T17" fmla="*/ 1025 h 1271"/>
              <a:gd name="T18" fmla="*/ 627 w 672"/>
              <a:gd name="T19" fmla="*/ 1000 h 1271"/>
              <a:gd name="T20" fmla="*/ 627 w 672"/>
              <a:gd name="T21" fmla="*/ 1000 h 1271"/>
              <a:gd name="T22" fmla="*/ 627 w 672"/>
              <a:gd name="T23" fmla="*/ 999 h 1271"/>
              <a:gd name="T24" fmla="*/ 366 w 672"/>
              <a:gd name="T25" fmla="*/ 750 h 1271"/>
              <a:gd name="T26" fmla="*/ 322 w 672"/>
              <a:gd name="T27" fmla="*/ 636 h 1271"/>
              <a:gd name="T28" fmla="*/ 541 w 672"/>
              <a:gd name="T29" fmla="*/ 72 h 1271"/>
              <a:gd name="T30" fmla="*/ 545 w 672"/>
              <a:gd name="T31" fmla="*/ 136 h 1271"/>
              <a:gd name="T32" fmla="*/ 672 w 672"/>
              <a:gd name="T33" fmla="*/ 0 h 1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2" h="1271">
                <a:moveTo>
                  <a:pt x="672" y="0"/>
                </a:moveTo>
                <a:cubicBezTo>
                  <a:pt x="487" y="23"/>
                  <a:pt x="487" y="23"/>
                  <a:pt x="487" y="23"/>
                </a:cubicBezTo>
                <a:cubicBezTo>
                  <a:pt x="536" y="62"/>
                  <a:pt x="536" y="62"/>
                  <a:pt x="536" y="62"/>
                </a:cubicBezTo>
                <a:cubicBezTo>
                  <a:pt x="525" y="67"/>
                  <a:pt x="522" y="68"/>
                  <a:pt x="511" y="73"/>
                </a:cubicBezTo>
                <a:cubicBezTo>
                  <a:pt x="309" y="177"/>
                  <a:pt x="217" y="416"/>
                  <a:pt x="275" y="643"/>
                </a:cubicBezTo>
                <a:cubicBezTo>
                  <a:pt x="117" y="665"/>
                  <a:pt x="0" y="803"/>
                  <a:pt x="7" y="965"/>
                </a:cubicBezTo>
                <a:cubicBezTo>
                  <a:pt x="14" y="1137"/>
                  <a:pt x="159" y="1271"/>
                  <a:pt x="332" y="1263"/>
                </a:cubicBezTo>
                <a:cubicBezTo>
                  <a:pt x="474" y="1257"/>
                  <a:pt x="590" y="1157"/>
                  <a:pt x="622" y="1025"/>
                </a:cubicBezTo>
                <a:cubicBezTo>
                  <a:pt x="622" y="1025"/>
                  <a:pt x="622" y="1025"/>
                  <a:pt x="622" y="1025"/>
                </a:cubicBezTo>
                <a:cubicBezTo>
                  <a:pt x="624" y="1017"/>
                  <a:pt x="626" y="1009"/>
                  <a:pt x="627" y="1000"/>
                </a:cubicBezTo>
                <a:cubicBezTo>
                  <a:pt x="627" y="1000"/>
                  <a:pt x="627" y="1000"/>
                  <a:pt x="627" y="1000"/>
                </a:cubicBezTo>
                <a:cubicBezTo>
                  <a:pt x="627" y="1000"/>
                  <a:pt x="627" y="1000"/>
                  <a:pt x="627" y="999"/>
                </a:cubicBezTo>
                <a:cubicBezTo>
                  <a:pt x="520" y="952"/>
                  <a:pt x="426" y="866"/>
                  <a:pt x="366" y="750"/>
                </a:cubicBezTo>
                <a:cubicBezTo>
                  <a:pt x="331" y="683"/>
                  <a:pt x="322" y="637"/>
                  <a:pt x="322" y="636"/>
                </a:cubicBezTo>
                <a:cubicBezTo>
                  <a:pt x="261" y="412"/>
                  <a:pt x="344" y="180"/>
                  <a:pt x="541" y="72"/>
                </a:cubicBezTo>
                <a:cubicBezTo>
                  <a:pt x="545" y="136"/>
                  <a:pt x="545" y="136"/>
                  <a:pt x="545" y="136"/>
                </a:cubicBezTo>
                <a:lnTo>
                  <a:pt x="67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38200" y="1670326"/>
            <a:ext cx="198421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ipsum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dolor sit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amet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consectetur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adi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pi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sc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ing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elit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vitae,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euismod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non.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479602" y="1452002"/>
            <a:ext cx="134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200" cap="all" dirty="0">
                <a:solidFill>
                  <a:schemeClr val="accent2"/>
                </a:solidFill>
                <a:latin typeface="Lato Black"/>
                <a:cs typeface="Lato Black"/>
              </a:rPr>
              <a:t>TITLE EXAMPLE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8200" y="3897311"/>
            <a:ext cx="1984217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ipsum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dolor sit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amet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consectetur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adi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pi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sc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ing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elit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vitae,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euismod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non.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79602" y="3678987"/>
            <a:ext cx="134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d-ID" sz="1200" cap="all" dirty="0">
                <a:solidFill>
                  <a:schemeClr val="accent5"/>
                </a:solidFill>
                <a:latin typeface="Lato Black"/>
                <a:cs typeface="Lato Black"/>
              </a:rPr>
              <a:t>TITLE EXAMPLE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484695" y="1670326"/>
            <a:ext cx="2125905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ipsum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dolor sit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amet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consectetur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adi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pi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sc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ing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elit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vitae,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euismod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non.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55792" y="1452002"/>
            <a:ext cx="134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cap="all" dirty="0">
                <a:solidFill>
                  <a:schemeClr val="accent3"/>
                </a:solidFill>
                <a:latin typeface="Lato Black"/>
                <a:cs typeface="Lato Black"/>
              </a:rPr>
              <a:t>TITLE EXAMPLE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84695" y="3897311"/>
            <a:ext cx="2125905" cy="772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Lorem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ipsum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dolor sit </a:t>
            </a:r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amet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consectetur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adi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pi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sc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ing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elit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vitae,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euismod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rPr>
              <a:t> non.</a:t>
            </a:r>
            <a:endParaRPr lang="id-ID" sz="1000" dirty="0">
              <a:solidFill>
                <a:schemeClr val="tx1">
                  <a:lumMod val="50000"/>
                  <a:lumOff val="50000"/>
                </a:schemeClr>
              </a:solidFill>
              <a:latin typeface="Lato Regular"/>
              <a:cs typeface="Lato Regular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55792" y="3678987"/>
            <a:ext cx="134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200" cap="all" dirty="0">
                <a:solidFill>
                  <a:schemeClr val="accent4"/>
                </a:solidFill>
                <a:latin typeface="Lato Black"/>
                <a:cs typeface="Lato Black"/>
              </a:rPr>
              <a:t>TITLE EXAMPLE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124752" y="2817358"/>
            <a:ext cx="10522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Black"/>
                <a:cs typeface="Lato Black"/>
              </a:rPr>
              <a:t>idea</a:t>
            </a:r>
            <a:endParaRPr lang="id-ID" sz="2400" dirty="0">
              <a:solidFill>
                <a:schemeClr val="bg1"/>
              </a:solidFill>
              <a:latin typeface="Lato Black"/>
              <a:cs typeface="Lato Black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389108" y="1644554"/>
            <a:ext cx="407792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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93320" y="174224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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74808" y="3917381"/>
            <a:ext cx="691825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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480620" y="3866581"/>
            <a:ext cx="605609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FontAwesome"/>
                <a:ea typeface="FontAwesome"/>
                <a:cs typeface="FontAwesome"/>
                <a:sym typeface="FontAwesome"/>
              </a:rPr>
              <a:t>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4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6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6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4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"/>
                            </p:stCondLst>
                            <p:childTnLst>
                              <p:par>
                                <p:cTn id="8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7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 animBg="1"/>
      <p:bldP spid="86" grpId="0"/>
      <p:bldP spid="87" grpId="0"/>
      <p:bldP spid="89" grpId="0"/>
      <p:bldP spid="90" grpId="0"/>
      <p:bldP spid="92" grpId="0"/>
      <p:bldP spid="93" grpId="0"/>
      <p:bldP spid="95" grpId="0"/>
      <p:bldP spid="96" grpId="0"/>
      <p:bldP spid="98" grpId="0"/>
      <p:bldP spid="99" grpId="0"/>
      <p:bldP spid="100" grpId="0"/>
      <p:bldP spid="101" grpId="0"/>
    </p:bldLst>
  </p:timing>
</p:sld>
</file>

<file path=ppt/theme/theme1.xml><?xml version="1.0" encoding="utf-8"?>
<a:theme xmlns:a="http://schemas.openxmlformats.org/drawingml/2006/main" name="Office Theme">
  <a:themeElements>
    <a:clrScheme name="Vair">
      <a:dk1>
        <a:sysClr val="windowText" lastClr="000000"/>
      </a:dk1>
      <a:lt1>
        <a:sysClr val="window" lastClr="FFFFFF"/>
      </a:lt1>
      <a:dk2>
        <a:srgbClr val="202125"/>
      </a:dk2>
      <a:lt2>
        <a:srgbClr val="FFFCFF"/>
      </a:lt2>
      <a:accent1>
        <a:srgbClr val="5CC2BF"/>
      </a:accent1>
      <a:accent2>
        <a:srgbClr val="87C755"/>
      </a:accent2>
      <a:accent3>
        <a:srgbClr val="81725B"/>
      </a:accent3>
      <a:accent4>
        <a:srgbClr val="B0ACA5"/>
      </a:accent4>
      <a:accent5>
        <a:srgbClr val="EE4A4E"/>
      </a:accent5>
      <a:accent6>
        <a:srgbClr val="7E007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86</Words>
  <Application>Microsoft Office PowerPoint</Application>
  <PresentationFormat>全屏显示(16:9)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FontAwesome</vt:lpstr>
      <vt:lpstr>Lato Black</vt:lpstr>
      <vt:lpstr>Lato Regular</vt:lpstr>
      <vt:lpstr>Lemon/Milk</vt:lpstr>
      <vt:lpstr>Arial</vt:lpstr>
      <vt:lpstr>Calibri</vt:lpstr>
      <vt:lpstr>Office Theme</vt:lpstr>
      <vt:lpstr>CIRCLE INFOGRAPHIC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 INFOGRAPHIC</dc:title>
  <dc:subject/>
  <dc:creator>优品PPT</dc:creator>
  <cp:keywords/>
  <dc:description>http://www.ypppt.com/</dc:description>
  <cp:lastModifiedBy>lihongyi@nutstore.net</cp:lastModifiedBy>
  <cp:revision>409</cp:revision>
  <dcterms:created xsi:type="dcterms:W3CDTF">2016-03-05T14:38:50Z</dcterms:created>
  <dcterms:modified xsi:type="dcterms:W3CDTF">2018-12-21T08:12:00Z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Destination">
    <vt:lpwstr>Creative Market</vt:lpwstr>
  </property>
</Properties>
</file>