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av" ContentType="audio/wav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notesMasterIdLst>
    <p:notesMasterId r:id="rId3"/>
  </p:notesMasterIdLst>
  <p:sldIdLst>
    <p:sldId id="275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94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13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8CAD1A-13E0-4F3F-87BD-A82DBACD1CE1}" type="doc">
      <dgm:prSet loTypeId="urn:microsoft.com/office/officeart/2005/8/layout/radial4" loCatId="relationship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27379669-F41C-4CF4-ADAD-8FCB965FC9F0}">
      <dgm:prSet phldrT="[文本]" custT="1"/>
      <dgm:spPr>
        <a:xfrm>
          <a:off x="2410151" y="2421483"/>
          <a:ext cx="1588409" cy="1588409"/>
        </a:xfrm>
        <a:prstGeom prst="ellipse">
          <a:avLst/>
        </a:prstGeom>
        <a:solidFill>
          <a:srgbClr val="4F81BD">
            <a:hueOff val="0"/>
            <a:satOff val="0"/>
            <a:lumOff val="0"/>
            <a:alphaOff val="0"/>
          </a:srgbClr>
        </a:solidFill>
        <a:ln w="381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r>
            <a:rPr lang="zh-CN" altLang="en-US" sz="2400" b="1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  <a:cs typeface="+mn-cs"/>
            </a:rPr>
            <a:t>如何制定计划</a:t>
          </a:r>
        </a:p>
      </dgm:t>
    </dgm:pt>
    <dgm:pt modelId="{C01EC3AB-BBDA-487E-B934-77152383C9F4}" type="parTrans" cxnId="{F2BAACC0-6BB7-421A-BA94-C59106286009}">
      <dgm:prSet/>
      <dgm:spPr/>
      <dgm:t>
        <a:bodyPr/>
        <a:lstStyle/>
        <a:p>
          <a:endParaRPr lang="zh-CN" altLang="en-US" sz="1800" b="0">
            <a:latin typeface="微软雅黑" pitchFamily="34" charset="-122"/>
            <a:ea typeface="微软雅黑" pitchFamily="34" charset="-122"/>
          </a:endParaRPr>
        </a:p>
      </dgm:t>
    </dgm:pt>
    <dgm:pt modelId="{3A1F868E-86A4-4E40-A165-6F7ABE0405C0}" type="sibTrans" cxnId="{F2BAACC0-6BB7-421A-BA94-C59106286009}">
      <dgm:prSet/>
      <dgm:spPr/>
      <dgm:t>
        <a:bodyPr/>
        <a:lstStyle/>
        <a:p>
          <a:endParaRPr lang="zh-CN" altLang="en-US" sz="1800" b="0">
            <a:latin typeface="微软雅黑" pitchFamily="34" charset="-122"/>
            <a:ea typeface="微软雅黑" pitchFamily="34" charset="-122"/>
          </a:endParaRPr>
        </a:p>
      </dgm:t>
    </dgm:pt>
    <dgm:pt modelId="{3C54D111-3B81-4703-A783-267AEF41F3AA}">
      <dgm:prSet phldrT="[文本]" custT="1"/>
      <dgm:spPr>
        <a:xfrm>
          <a:off x="1745" y="2770933"/>
          <a:ext cx="1111886" cy="889509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381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r>
            <a:rPr lang="en-US" sz="1400" b="1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  <a:cs typeface="+mn-cs"/>
            </a:rPr>
            <a:t>What</a:t>
          </a:r>
          <a:r>
            <a:rPr lang="en-US" sz="140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  <a:cs typeface="+mn-cs"/>
            </a:rPr>
            <a:t> </a:t>
          </a:r>
          <a:r>
            <a:rPr lang="en-US" altLang="zh-CN" sz="140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  <a:cs typeface="+mn-cs"/>
            </a:rPr>
            <a:t>-</a:t>
          </a:r>
          <a:r>
            <a:rPr lang="zh-CN" altLang="en-US" sz="140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  <a:cs typeface="+mn-cs"/>
            </a:rPr>
            <a:t>事项清单</a:t>
          </a:r>
          <a:endParaRPr lang="zh-CN" altLang="en-US" sz="1400" b="0" dirty="0">
            <a:solidFill>
              <a:sysClr val="window" lastClr="FFFFFF"/>
            </a:solidFill>
            <a:latin typeface="微软雅黑" pitchFamily="34" charset="-122"/>
            <a:ea typeface="微软雅黑" pitchFamily="34" charset="-122"/>
            <a:cs typeface="+mn-cs"/>
          </a:endParaRPr>
        </a:p>
      </dgm:t>
    </dgm:pt>
    <dgm:pt modelId="{937729A4-D9E1-4B75-BD1D-AA9E3A881D51}" type="parTrans" cxnId="{AFAC7250-618C-4ED7-AB4F-B47C93D55B03}">
      <dgm:prSet/>
      <dgm:spPr>
        <a:xfrm rot="10800000">
          <a:off x="557688" y="2989340"/>
          <a:ext cx="1750576" cy="452696"/>
        </a:xfrm>
        <a:prstGeom prst="leftArrow">
          <a:avLst>
            <a:gd name="adj1" fmla="val 60000"/>
            <a:gd name="adj2" fmla="val 5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endParaRPr lang="zh-CN" altLang="en-US" sz="1800" b="0">
            <a:latin typeface="微软雅黑" pitchFamily="34" charset="-122"/>
            <a:ea typeface="微软雅黑" pitchFamily="34" charset="-122"/>
          </a:endParaRPr>
        </a:p>
      </dgm:t>
    </dgm:pt>
    <dgm:pt modelId="{5B9E4440-F3C4-4D5E-AC64-EEA31E574F34}" type="sibTrans" cxnId="{AFAC7250-618C-4ED7-AB4F-B47C93D55B03}">
      <dgm:prSet/>
      <dgm:spPr/>
      <dgm:t>
        <a:bodyPr/>
        <a:lstStyle/>
        <a:p>
          <a:endParaRPr lang="zh-CN" altLang="en-US" sz="1800" b="0">
            <a:latin typeface="微软雅黑" pitchFamily="34" charset="-122"/>
            <a:ea typeface="微软雅黑" pitchFamily="34" charset="-122"/>
          </a:endParaRPr>
        </a:p>
      </dgm:t>
    </dgm:pt>
    <dgm:pt modelId="{E504B8C8-D572-4C18-9C42-E37366153547}">
      <dgm:prSet phldrT="[文本]" custT="1"/>
      <dgm:spPr>
        <a:xfrm>
          <a:off x="356331" y="1447600"/>
          <a:ext cx="1111886" cy="889509"/>
        </a:xfrm>
        <a:prstGeom prst="roundRect">
          <a:avLst>
            <a:gd name="adj" fmla="val 10000"/>
          </a:avLst>
        </a:prstGeom>
        <a:solidFill>
          <a:srgbClr val="9BBB59">
            <a:hueOff val="0"/>
            <a:satOff val="0"/>
            <a:lumOff val="0"/>
            <a:alphaOff val="0"/>
          </a:srgbClr>
        </a:solidFill>
        <a:ln w="381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r>
            <a:rPr lang="en-US" sz="1400" b="1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  <a:cs typeface="+mn-cs"/>
            </a:rPr>
            <a:t>Why</a:t>
          </a:r>
          <a:r>
            <a:rPr lang="en-US" sz="140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  <a:cs typeface="+mn-cs"/>
            </a:rPr>
            <a:t> </a:t>
          </a:r>
          <a:r>
            <a:rPr lang="en-US" altLang="zh-CN" sz="140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  <a:cs typeface="+mn-cs"/>
            </a:rPr>
            <a:t>-</a:t>
          </a:r>
          <a:r>
            <a:rPr lang="zh-CN" altLang="en-US" sz="140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  <a:cs typeface="+mn-cs"/>
            </a:rPr>
            <a:t>为什么做</a:t>
          </a:r>
          <a:endParaRPr lang="zh-CN" altLang="en-US" sz="1400" b="0" dirty="0">
            <a:solidFill>
              <a:sysClr val="window" lastClr="FFFFFF"/>
            </a:solidFill>
            <a:latin typeface="微软雅黑" pitchFamily="34" charset="-122"/>
            <a:ea typeface="微软雅黑" pitchFamily="34" charset="-122"/>
            <a:cs typeface="+mn-cs"/>
          </a:endParaRPr>
        </a:p>
      </dgm:t>
    </dgm:pt>
    <dgm:pt modelId="{C4FFF673-9D2E-49FB-B8CD-159AA7C56908}" type="parTrans" cxnId="{FE0A9CE4-FCCB-44D8-A8CA-C5231E9350FC}">
      <dgm:prSet/>
      <dgm:spPr>
        <a:xfrm rot="12600000">
          <a:off x="795008" y="2103650"/>
          <a:ext cx="1750576" cy="452696"/>
        </a:xfrm>
        <a:prstGeom prst="leftArrow">
          <a:avLst>
            <a:gd name="adj1" fmla="val 60000"/>
            <a:gd name="adj2" fmla="val 50000"/>
          </a:avLst>
        </a:prstGeom>
        <a:solidFill>
          <a:srgbClr val="9BBB59">
            <a:hueOff val="0"/>
            <a:satOff val="0"/>
            <a:lumOff val="0"/>
            <a:alphaOff val="0"/>
          </a:srgb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endParaRPr lang="zh-CN" altLang="en-US" sz="1800" b="0">
            <a:latin typeface="微软雅黑" pitchFamily="34" charset="-122"/>
            <a:ea typeface="微软雅黑" pitchFamily="34" charset="-122"/>
          </a:endParaRPr>
        </a:p>
      </dgm:t>
    </dgm:pt>
    <dgm:pt modelId="{D75F9F47-316F-4165-943F-49CE492BC602}" type="sibTrans" cxnId="{FE0A9CE4-FCCB-44D8-A8CA-C5231E9350FC}">
      <dgm:prSet/>
      <dgm:spPr/>
      <dgm:t>
        <a:bodyPr/>
        <a:lstStyle/>
        <a:p>
          <a:endParaRPr lang="zh-CN" altLang="en-US" sz="1800" b="0">
            <a:latin typeface="微软雅黑" pitchFamily="34" charset="-122"/>
            <a:ea typeface="微软雅黑" pitchFamily="34" charset="-122"/>
          </a:endParaRPr>
        </a:p>
      </dgm:t>
    </dgm:pt>
    <dgm:pt modelId="{F0E4F97F-3E89-4570-B0CF-148B6A06D215}">
      <dgm:prSet phldrT="[文本]" custT="1"/>
      <dgm:spPr>
        <a:xfrm>
          <a:off x="1325079" y="478853"/>
          <a:ext cx="1111886" cy="889509"/>
        </a:xfrm>
        <a:prstGeom prst="roundRect">
          <a:avLst>
            <a:gd name="adj" fmla="val 10000"/>
          </a:avLst>
        </a:prstGeom>
        <a:solidFill>
          <a:srgbClr val="8064A2">
            <a:hueOff val="0"/>
            <a:satOff val="0"/>
            <a:lumOff val="0"/>
            <a:alphaOff val="0"/>
          </a:srgbClr>
        </a:solidFill>
        <a:ln w="381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r>
            <a:rPr lang="en-US" sz="1400" b="1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  <a:cs typeface="+mn-cs"/>
            </a:rPr>
            <a:t>Who</a:t>
          </a:r>
          <a:r>
            <a:rPr lang="en-US" sz="140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  <a:cs typeface="+mn-cs"/>
            </a:rPr>
            <a:t> </a:t>
          </a:r>
          <a:r>
            <a:rPr lang="en-US" altLang="zh-CN" sz="140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  <a:cs typeface="+mn-cs"/>
            </a:rPr>
            <a:t>-</a:t>
          </a:r>
          <a:r>
            <a:rPr lang="zh-CN" altLang="en-US" sz="140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  <a:cs typeface="+mn-cs"/>
            </a:rPr>
            <a:t>谁做</a:t>
          </a:r>
          <a:r>
            <a:rPr lang="en-US" altLang="zh-CN" sz="140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  <a:cs typeface="+mn-cs"/>
            </a:rPr>
            <a:t>/</a:t>
          </a:r>
          <a:r>
            <a:rPr lang="zh-CN" altLang="en-US" sz="140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  <a:cs typeface="+mn-cs"/>
            </a:rPr>
            <a:t>联系谁</a:t>
          </a:r>
          <a:endParaRPr lang="zh-CN" altLang="en-US" sz="1400" b="0" dirty="0">
            <a:solidFill>
              <a:sysClr val="window" lastClr="FFFFFF"/>
            </a:solidFill>
            <a:latin typeface="微软雅黑" pitchFamily="34" charset="-122"/>
            <a:ea typeface="微软雅黑" pitchFamily="34" charset="-122"/>
            <a:cs typeface="+mn-cs"/>
          </a:endParaRPr>
        </a:p>
      </dgm:t>
    </dgm:pt>
    <dgm:pt modelId="{4271616D-DE52-4049-AE48-3E4614EDAC86}" type="parTrans" cxnId="{A41546DA-86EF-4421-A87F-1DA83650A828}">
      <dgm:prSet/>
      <dgm:spPr>
        <a:xfrm rot="14400000">
          <a:off x="1443378" y="1455281"/>
          <a:ext cx="1750576" cy="452696"/>
        </a:xfrm>
        <a:prstGeom prst="leftArrow">
          <a:avLst>
            <a:gd name="adj1" fmla="val 60000"/>
            <a:gd name="adj2" fmla="val 50000"/>
          </a:avLst>
        </a:prstGeom>
        <a:solidFill>
          <a:srgbClr val="8064A2">
            <a:hueOff val="0"/>
            <a:satOff val="0"/>
            <a:lumOff val="0"/>
            <a:alphaOff val="0"/>
          </a:srgb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endParaRPr lang="zh-CN" altLang="en-US" sz="1800" b="0">
            <a:latin typeface="微软雅黑" pitchFamily="34" charset="-122"/>
            <a:ea typeface="微软雅黑" pitchFamily="34" charset="-122"/>
          </a:endParaRPr>
        </a:p>
      </dgm:t>
    </dgm:pt>
    <dgm:pt modelId="{D070E4E9-9317-4642-A578-DA3F94C38D79}" type="sibTrans" cxnId="{A41546DA-86EF-4421-A87F-1DA83650A828}">
      <dgm:prSet/>
      <dgm:spPr/>
      <dgm:t>
        <a:bodyPr/>
        <a:lstStyle/>
        <a:p>
          <a:endParaRPr lang="zh-CN" altLang="en-US" sz="1800" b="0">
            <a:latin typeface="微软雅黑" pitchFamily="34" charset="-122"/>
            <a:ea typeface="微软雅黑" pitchFamily="34" charset="-122"/>
          </a:endParaRPr>
        </a:p>
      </dgm:t>
    </dgm:pt>
    <dgm:pt modelId="{9F2859CF-DA95-474F-AE0E-9B0426CC8D7F}">
      <dgm:prSet phldrT="[文本]" custT="1"/>
      <dgm:spPr>
        <a:xfrm>
          <a:off x="2648412" y="124266"/>
          <a:ext cx="1111886" cy="889509"/>
        </a:xfrm>
        <a:prstGeom prst="roundRect">
          <a:avLst>
            <a:gd name="adj" fmla="val 10000"/>
          </a:avLst>
        </a:prstGeom>
        <a:solidFill>
          <a:srgbClr val="4BACC6">
            <a:hueOff val="0"/>
            <a:satOff val="0"/>
            <a:lumOff val="0"/>
            <a:alphaOff val="0"/>
          </a:srgbClr>
        </a:solidFill>
        <a:ln w="381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r>
            <a:rPr lang="en-US" sz="1400" b="1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  <a:cs typeface="+mn-cs"/>
            </a:rPr>
            <a:t>Where</a:t>
          </a:r>
          <a:r>
            <a:rPr lang="en-US" sz="140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  <a:cs typeface="+mn-cs"/>
            </a:rPr>
            <a:t> </a:t>
          </a:r>
          <a:r>
            <a:rPr lang="en-US" altLang="zh-CN" sz="140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  <a:cs typeface="+mn-cs"/>
            </a:rPr>
            <a:t>-</a:t>
          </a:r>
          <a:r>
            <a:rPr lang="zh-CN" altLang="en-US" sz="140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  <a:cs typeface="+mn-cs"/>
            </a:rPr>
            <a:t>何地做</a:t>
          </a:r>
          <a:endParaRPr lang="zh-CN" altLang="en-US" sz="1400" b="0" dirty="0">
            <a:solidFill>
              <a:sysClr val="window" lastClr="FFFFFF"/>
            </a:solidFill>
            <a:latin typeface="微软雅黑" pitchFamily="34" charset="-122"/>
            <a:ea typeface="微软雅黑" pitchFamily="34" charset="-122"/>
            <a:cs typeface="+mn-cs"/>
          </a:endParaRPr>
        </a:p>
      </dgm:t>
    </dgm:pt>
    <dgm:pt modelId="{A15219F7-4AFF-4DAC-B683-9FD64231403A}" type="parTrans" cxnId="{1662AA96-4466-4ACD-8D2A-9B064F5B69C1}">
      <dgm:prSet/>
      <dgm:spPr>
        <a:xfrm rot="16200000">
          <a:off x="2329067" y="1217961"/>
          <a:ext cx="1750576" cy="452696"/>
        </a:xfrm>
        <a:prstGeom prst="leftArrow">
          <a:avLst>
            <a:gd name="adj1" fmla="val 60000"/>
            <a:gd name="adj2" fmla="val 50000"/>
          </a:avLst>
        </a:prstGeom>
        <a:solidFill>
          <a:srgbClr val="4BACC6">
            <a:hueOff val="0"/>
            <a:satOff val="0"/>
            <a:lumOff val="0"/>
            <a:alphaOff val="0"/>
          </a:srgb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endParaRPr lang="zh-CN" altLang="en-US" sz="1800" b="0">
            <a:latin typeface="微软雅黑" pitchFamily="34" charset="-122"/>
            <a:ea typeface="微软雅黑" pitchFamily="34" charset="-122"/>
          </a:endParaRPr>
        </a:p>
      </dgm:t>
    </dgm:pt>
    <dgm:pt modelId="{9287B5B5-8FE2-4F97-846F-E8FCAFB18673}" type="sibTrans" cxnId="{1662AA96-4466-4ACD-8D2A-9B064F5B69C1}">
      <dgm:prSet/>
      <dgm:spPr/>
      <dgm:t>
        <a:bodyPr/>
        <a:lstStyle/>
        <a:p>
          <a:endParaRPr lang="zh-CN" altLang="en-US" sz="1800" b="0">
            <a:latin typeface="微软雅黑" pitchFamily="34" charset="-122"/>
            <a:ea typeface="微软雅黑" pitchFamily="34" charset="-122"/>
          </a:endParaRPr>
        </a:p>
      </dgm:t>
    </dgm:pt>
    <dgm:pt modelId="{7E068F0E-254F-40F4-A231-D37CBF57E78A}">
      <dgm:prSet phldrT="[文本]" custT="1"/>
      <dgm:spPr>
        <a:xfrm>
          <a:off x="3971746" y="478853"/>
          <a:ext cx="1111886" cy="889509"/>
        </a:xfrm>
        <a:prstGeom prst="roundRect">
          <a:avLst>
            <a:gd name="adj" fmla="val 10000"/>
          </a:avLst>
        </a:prstGeom>
        <a:solidFill>
          <a:srgbClr val="F79646">
            <a:hueOff val="0"/>
            <a:satOff val="0"/>
            <a:lumOff val="0"/>
            <a:alphaOff val="0"/>
          </a:srgbClr>
        </a:solidFill>
        <a:ln w="381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r>
            <a:rPr lang="en-US" sz="1400" b="1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  <a:cs typeface="+mn-cs"/>
            </a:rPr>
            <a:t>When</a:t>
          </a:r>
          <a:r>
            <a:rPr lang="en-US" altLang="zh-CN" sz="1400" b="1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  <a:cs typeface="+mn-cs"/>
            </a:rPr>
            <a:t>-</a:t>
          </a:r>
          <a:r>
            <a:rPr lang="zh-CN" altLang="en-US" sz="140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  <a:cs typeface="+mn-cs"/>
            </a:rPr>
            <a:t>何时完成</a:t>
          </a:r>
          <a:endParaRPr lang="zh-CN" altLang="en-US" sz="1400" b="0" dirty="0">
            <a:solidFill>
              <a:sysClr val="window" lastClr="FFFFFF"/>
            </a:solidFill>
            <a:latin typeface="微软雅黑" pitchFamily="34" charset="-122"/>
            <a:ea typeface="微软雅黑" pitchFamily="34" charset="-122"/>
            <a:cs typeface="+mn-cs"/>
          </a:endParaRPr>
        </a:p>
      </dgm:t>
    </dgm:pt>
    <dgm:pt modelId="{EDD2F7E7-7163-45F6-89AB-B962891A0814}" type="parTrans" cxnId="{08216BCF-AB59-4614-8928-1FE58E76B840}">
      <dgm:prSet/>
      <dgm:spPr>
        <a:xfrm rot="18000000">
          <a:off x="3214756" y="1455281"/>
          <a:ext cx="1750576" cy="452696"/>
        </a:xfrm>
        <a:prstGeom prst="leftArrow">
          <a:avLst>
            <a:gd name="adj1" fmla="val 60000"/>
            <a:gd name="adj2" fmla="val 50000"/>
          </a:avLst>
        </a:prstGeom>
        <a:solidFill>
          <a:srgbClr val="F79646">
            <a:hueOff val="0"/>
            <a:satOff val="0"/>
            <a:lumOff val="0"/>
            <a:alphaOff val="0"/>
          </a:srgb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endParaRPr lang="zh-CN" altLang="en-US" sz="1800" b="0">
            <a:latin typeface="微软雅黑" pitchFamily="34" charset="-122"/>
            <a:ea typeface="微软雅黑" pitchFamily="34" charset="-122"/>
          </a:endParaRPr>
        </a:p>
      </dgm:t>
    </dgm:pt>
    <dgm:pt modelId="{FA6D92A1-4C8F-4EF0-BC4E-7EDD92B83770}" type="sibTrans" cxnId="{08216BCF-AB59-4614-8928-1FE58E76B840}">
      <dgm:prSet/>
      <dgm:spPr/>
      <dgm:t>
        <a:bodyPr/>
        <a:lstStyle/>
        <a:p>
          <a:endParaRPr lang="zh-CN" altLang="en-US" sz="1800" b="0">
            <a:latin typeface="微软雅黑" pitchFamily="34" charset="-122"/>
            <a:ea typeface="微软雅黑" pitchFamily="34" charset="-122"/>
          </a:endParaRPr>
        </a:p>
      </dgm:t>
    </dgm:pt>
    <dgm:pt modelId="{9B0667CF-2554-4C70-9686-877CC0BE64CE}">
      <dgm:prSet phldrT="[文本]" custT="1"/>
      <dgm:spPr>
        <a:xfrm>
          <a:off x="4940493" y="1447600"/>
          <a:ext cx="1111886" cy="889509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381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r>
            <a:rPr lang="en-US" sz="1400" b="1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  <a:cs typeface="+mn-cs"/>
            </a:rPr>
            <a:t>How</a:t>
          </a:r>
          <a:r>
            <a:rPr lang="en-US" sz="140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  <a:cs typeface="+mn-cs"/>
            </a:rPr>
            <a:t> </a:t>
          </a:r>
          <a:r>
            <a:rPr lang="en-US" altLang="zh-CN" sz="140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  <a:cs typeface="+mn-cs"/>
            </a:rPr>
            <a:t>-</a:t>
          </a:r>
          <a:r>
            <a:rPr lang="zh-CN" altLang="en-US" sz="140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  <a:cs typeface="+mn-cs"/>
            </a:rPr>
            <a:t>怎样做</a:t>
          </a:r>
          <a:endParaRPr lang="zh-CN" altLang="en-US" sz="1400" b="0" dirty="0">
            <a:solidFill>
              <a:sysClr val="window" lastClr="FFFFFF"/>
            </a:solidFill>
            <a:latin typeface="微软雅黑" pitchFamily="34" charset="-122"/>
            <a:ea typeface="微软雅黑" pitchFamily="34" charset="-122"/>
            <a:cs typeface="+mn-cs"/>
          </a:endParaRPr>
        </a:p>
      </dgm:t>
    </dgm:pt>
    <dgm:pt modelId="{A1CF58AE-5921-4717-B0E4-C83637C04AA1}" type="parTrans" cxnId="{2C2A3A9B-CD17-4DD8-8B8C-22DB673C86EF}">
      <dgm:prSet/>
      <dgm:spPr>
        <a:xfrm rot="19800000">
          <a:off x="3863126" y="2103650"/>
          <a:ext cx="1750576" cy="452696"/>
        </a:xfrm>
        <a:prstGeom prst="leftArrow">
          <a:avLst>
            <a:gd name="adj1" fmla="val 60000"/>
            <a:gd name="adj2" fmla="val 5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endParaRPr lang="zh-CN" altLang="en-US" sz="1800" b="0">
            <a:latin typeface="微软雅黑" pitchFamily="34" charset="-122"/>
            <a:ea typeface="微软雅黑" pitchFamily="34" charset="-122"/>
          </a:endParaRPr>
        </a:p>
      </dgm:t>
    </dgm:pt>
    <dgm:pt modelId="{C32142DA-92F1-4991-A13F-F5A664C90579}" type="sibTrans" cxnId="{2C2A3A9B-CD17-4DD8-8B8C-22DB673C86EF}">
      <dgm:prSet/>
      <dgm:spPr/>
      <dgm:t>
        <a:bodyPr/>
        <a:lstStyle/>
        <a:p>
          <a:endParaRPr lang="zh-CN" altLang="en-US" sz="1800" b="0">
            <a:latin typeface="微软雅黑" pitchFamily="34" charset="-122"/>
            <a:ea typeface="微软雅黑" pitchFamily="34" charset="-122"/>
          </a:endParaRPr>
        </a:p>
      </dgm:t>
    </dgm:pt>
    <dgm:pt modelId="{4BD6424A-39F4-4748-9E34-96143148BD37}">
      <dgm:prSet phldrT="[文本]" custT="1"/>
      <dgm:spPr>
        <a:xfrm>
          <a:off x="5295079" y="2770933"/>
          <a:ext cx="1111886" cy="889509"/>
        </a:xfrm>
        <a:prstGeom prst="roundRect">
          <a:avLst>
            <a:gd name="adj" fmla="val 10000"/>
          </a:avLst>
        </a:prstGeom>
        <a:solidFill>
          <a:srgbClr val="9BBB59">
            <a:hueOff val="0"/>
            <a:satOff val="0"/>
            <a:lumOff val="0"/>
            <a:alphaOff val="0"/>
          </a:srgbClr>
        </a:solidFill>
        <a:ln w="381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r>
            <a:rPr lang="en-US" sz="1400" b="1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  <a:cs typeface="+mn-cs"/>
            </a:rPr>
            <a:t>How much</a:t>
          </a:r>
          <a:r>
            <a:rPr lang="en-US" altLang="zh-CN" sz="1400" b="1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  <a:cs typeface="+mn-cs"/>
            </a:rPr>
            <a:t>-</a:t>
          </a:r>
          <a:r>
            <a:rPr lang="zh-CN" altLang="en-US" sz="140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  <a:cs typeface="+mn-cs"/>
            </a:rPr>
            <a:t>代价</a:t>
          </a:r>
          <a:endParaRPr lang="zh-CN" altLang="en-US" sz="1400" b="0" dirty="0">
            <a:solidFill>
              <a:sysClr val="window" lastClr="FFFFFF"/>
            </a:solidFill>
            <a:latin typeface="微软雅黑" pitchFamily="34" charset="-122"/>
            <a:ea typeface="微软雅黑" pitchFamily="34" charset="-122"/>
            <a:cs typeface="+mn-cs"/>
          </a:endParaRPr>
        </a:p>
      </dgm:t>
    </dgm:pt>
    <dgm:pt modelId="{348C0CD6-3341-40C5-855E-C2E6B6DCAA79}" type="parTrans" cxnId="{5E2EEF88-2DD1-4A54-AC56-B5E8DDA4FC42}">
      <dgm:prSet/>
      <dgm:spPr>
        <a:xfrm>
          <a:off x="4100446" y="2989340"/>
          <a:ext cx="1750576" cy="452696"/>
        </a:xfrm>
        <a:prstGeom prst="leftArrow">
          <a:avLst>
            <a:gd name="adj1" fmla="val 60000"/>
            <a:gd name="adj2" fmla="val 50000"/>
          </a:avLst>
        </a:prstGeom>
        <a:solidFill>
          <a:srgbClr val="9BBB59">
            <a:hueOff val="0"/>
            <a:satOff val="0"/>
            <a:lumOff val="0"/>
            <a:alphaOff val="0"/>
          </a:srgb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AB99CDDC-9AA0-479E-B32E-77D4C6283C3C}" type="sibTrans" cxnId="{5E2EEF88-2DD1-4A54-AC56-B5E8DDA4FC42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C5F9E084-3AE6-4A1C-93C2-3DA157303DDB}" type="pres">
      <dgm:prSet presAssocID="{818CAD1A-13E0-4F3F-87BD-A82DBACD1CE1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AA0FD9EF-9B77-44D7-94E1-5720F79BD140}" type="pres">
      <dgm:prSet presAssocID="{27379669-F41C-4CF4-ADAD-8FCB965FC9F0}" presName="centerShape" presStyleLbl="node0" presStyleIdx="0" presStyleCnt="1"/>
      <dgm:spPr>
        <a:prstGeom prst="ellipse">
          <a:avLst/>
        </a:prstGeom>
      </dgm:spPr>
    </dgm:pt>
    <dgm:pt modelId="{9B23686A-3BF8-4FDA-A103-ABBA6D193203}" type="pres">
      <dgm:prSet presAssocID="{937729A4-D9E1-4B75-BD1D-AA9E3A881D51}" presName="parTrans" presStyleLbl="bgSibTrans2D1" presStyleIdx="0" presStyleCnt="7"/>
      <dgm:spPr>
        <a:prstGeom prst="leftArrow">
          <a:avLst>
            <a:gd name="adj1" fmla="val 60000"/>
            <a:gd name="adj2" fmla="val 50000"/>
          </a:avLst>
        </a:prstGeom>
      </dgm:spPr>
    </dgm:pt>
    <dgm:pt modelId="{F4044308-19DB-4175-9494-FADEA42A82DB}" type="pres">
      <dgm:prSet presAssocID="{3C54D111-3B81-4703-A783-267AEF41F3AA}" presName="node" presStyleLbl="node1" presStyleIdx="0" presStyleCnt="7">
        <dgm:presLayoutVars>
          <dgm:bulletEnabled val="1"/>
        </dgm:presLayoutVars>
      </dgm:prSet>
      <dgm:spPr>
        <a:prstGeom prst="roundRect">
          <a:avLst>
            <a:gd name="adj" fmla="val 10000"/>
          </a:avLst>
        </a:prstGeom>
      </dgm:spPr>
    </dgm:pt>
    <dgm:pt modelId="{8C8BA28D-AEA5-46C9-925E-77B64DA18980}" type="pres">
      <dgm:prSet presAssocID="{C4FFF673-9D2E-49FB-B8CD-159AA7C56908}" presName="parTrans" presStyleLbl="bgSibTrans2D1" presStyleIdx="1" presStyleCnt="7"/>
      <dgm:spPr>
        <a:prstGeom prst="leftArrow">
          <a:avLst>
            <a:gd name="adj1" fmla="val 60000"/>
            <a:gd name="adj2" fmla="val 50000"/>
          </a:avLst>
        </a:prstGeom>
      </dgm:spPr>
    </dgm:pt>
    <dgm:pt modelId="{B88D02EC-3284-4240-AD75-7C88AF8BBD4F}" type="pres">
      <dgm:prSet presAssocID="{E504B8C8-D572-4C18-9C42-E37366153547}" presName="node" presStyleLbl="node1" presStyleIdx="1" presStyleCnt="7">
        <dgm:presLayoutVars>
          <dgm:bulletEnabled val="1"/>
        </dgm:presLayoutVars>
      </dgm:prSet>
      <dgm:spPr>
        <a:prstGeom prst="roundRect">
          <a:avLst>
            <a:gd name="adj" fmla="val 10000"/>
          </a:avLst>
        </a:prstGeom>
      </dgm:spPr>
    </dgm:pt>
    <dgm:pt modelId="{B65A2054-D081-4950-8B4F-48CE0BD67EBF}" type="pres">
      <dgm:prSet presAssocID="{4271616D-DE52-4049-AE48-3E4614EDAC86}" presName="parTrans" presStyleLbl="bgSibTrans2D1" presStyleIdx="2" presStyleCnt="7"/>
      <dgm:spPr>
        <a:prstGeom prst="leftArrow">
          <a:avLst>
            <a:gd name="adj1" fmla="val 60000"/>
            <a:gd name="adj2" fmla="val 50000"/>
          </a:avLst>
        </a:prstGeom>
      </dgm:spPr>
    </dgm:pt>
    <dgm:pt modelId="{63143155-2B4F-478C-B11D-02827E9B730E}" type="pres">
      <dgm:prSet presAssocID="{F0E4F97F-3E89-4570-B0CF-148B6A06D215}" presName="node" presStyleLbl="node1" presStyleIdx="2" presStyleCnt="7">
        <dgm:presLayoutVars>
          <dgm:bulletEnabled val="1"/>
        </dgm:presLayoutVars>
      </dgm:prSet>
      <dgm:spPr>
        <a:prstGeom prst="roundRect">
          <a:avLst>
            <a:gd name="adj" fmla="val 10000"/>
          </a:avLst>
        </a:prstGeom>
      </dgm:spPr>
    </dgm:pt>
    <dgm:pt modelId="{BC37E36B-B6EB-4BA8-AFB4-1ECACD3F3DCD}" type="pres">
      <dgm:prSet presAssocID="{A15219F7-4AFF-4DAC-B683-9FD64231403A}" presName="parTrans" presStyleLbl="bgSibTrans2D1" presStyleIdx="3" presStyleCnt="7"/>
      <dgm:spPr>
        <a:prstGeom prst="leftArrow">
          <a:avLst>
            <a:gd name="adj1" fmla="val 60000"/>
            <a:gd name="adj2" fmla="val 50000"/>
          </a:avLst>
        </a:prstGeom>
      </dgm:spPr>
    </dgm:pt>
    <dgm:pt modelId="{089DB7C1-6666-4573-BA47-281CC4662F09}" type="pres">
      <dgm:prSet presAssocID="{9F2859CF-DA95-474F-AE0E-9B0426CC8D7F}" presName="node" presStyleLbl="node1" presStyleIdx="3" presStyleCnt="7">
        <dgm:presLayoutVars>
          <dgm:bulletEnabled val="1"/>
        </dgm:presLayoutVars>
      </dgm:prSet>
      <dgm:spPr>
        <a:prstGeom prst="roundRect">
          <a:avLst>
            <a:gd name="adj" fmla="val 10000"/>
          </a:avLst>
        </a:prstGeom>
      </dgm:spPr>
    </dgm:pt>
    <dgm:pt modelId="{9F58775A-813D-4C50-B0B1-A7EF7AB9C39A}" type="pres">
      <dgm:prSet presAssocID="{EDD2F7E7-7163-45F6-89AB-B962891A0814}" presName="parTrans" presStyleLbl="bgSibTrans2D1" presStyleIdx="4" presStyleCnt="7"/>
      <dgm:spPr>
        <a:prstGeom prst="leftArrow">
          <a:avLst>
            <a:gd name="adj1" fmla="val 60000"/>
            <a:gd name="adj2" fmla="val 50000"/>
          </a:avLst>
        </a:prstGeom>
      </dgm:spPr>
    </dgm:pt>
    <dgm:pt modelId="{C549750B-92ED-4D1D-91DB-0A2C32D383DA}" type="pres">
      <dgm:prSet presAssocID="{7E068F0E-254F-40F4-A231-D37CBF57E78A}" presName="node" presStyleLbl="node1" presStyleIdx="4" presStyleCnt="7">
        <dgm:presLayoutVars>
          <dgm:bulletEnabled val="1"/>
        </dgm:presLayoutVars>
      </dgm:prSet>
      <dgm:spPr>
        <a:prstGeom prst="roundRect">
          <a:avLst>
            <a:gd name="adj" fmla="val 10000"/>
          </a:avLst>
        </a:prstGeom>
      </dgm:spPr>
    </dgm:pt>
    <dgm:pt modelId="{ED9E1B14-34B9-4592-9B46-0CF68A1D65FB}" type="pres">
      <dgm:prSet presAssocID="{A1CF58AE-5921-4717-B0E4-C83637C04AA1}" presName="parTrans" presStyleLbl="bgSibTrans2D1" presStyleIdx="5" presStyleCnt="7"/>
      <dgm:spPr>
        <a:prstGeom prst="leftArrow">
          <a:avLst>
            <a:gd name="adj1" fmla="val 60000"/>
            <a:gd name="adj2" fmla="val 50000"/>
          </a:avLst>
        </a:prstGeom>
      </dgm:spPr>
    </dgm:pt>
    <dgm:pt modelId="{2614F0A8-7B7B-4637-B2B4-8E9FB8059081}" type="pres">
      <dgm:prSet presAssocID="{9B0667CF-2554-4C70-9686-877CC0BE64CE}" presName="node" presStyleLbl="node1" presStyleIdx="5" presStyleCnt="7">
        <dgm:presLayoutVars>
          <dgm:bulletEnabled val="1"/>
        </dgm:presLayoutVars>
      </dgm:prSet>
      <dgm:spPr>
        <a:prstGeom prst="roundRect">
          <a:avLst>
            <a:gd name="adj" fmla="val 10000"/>
          </a:avLst>
        </a:prstGeom>
      </dgm:spPr>
    </dgm:pt>
    <dgm:pt modelId="{E90456C6-EEB7-4341-ADA1-52E8025FD168}" type="pres">
      <dgm:prSet presAssocID="{348C0CD6-3341-40C5-855E-C2E6B6DCAA79}" presName="parTrans" presStyleLbl="bgSibTrans2D1" presStyleIdx="6" presStyleCnt="7"/>
      <dgm:spPr>
        <a:prstGeom prst="leftArrow">
          <a:avLst>
            <a:gd name="adj1" fmla="val 60000"/>
            <a:gd name="adj2" fmla="val 50000"/>
          </a:avLst>
        </a:prstGeom>
      </dgm:spPr>
    </dgm:pt>
    <dgm:pt modelId="{BE14226F-707E-41F4-BE36-AD116A39639F}" type="pres">
      <dgm:prSet presAssocID="{4BD6424A-39F4-4748-9E34-96143148BD37}" presName="node" presStyleLbl="node1" presStyleIdx="6" presStyleCnt="7">
        <dgm:presLayoutVars>
          <dgm:bulletEnabled val="1"/>
        </dgm:presLayoutVars>
      </dgm:prSet>
      <dgm:spPr>
        <a:prstGeom prst="roundRect">
          <a:avLst>
            <a:gd name="adj" fmla="val 10000"/>
          </a:avLst>
        </a:prstGeom>
      </dgm:spPr>
    </dgm:pt>
  </dgm:ptLst>
  <dgm:cxnLst>
    <dgm:cxn modelId="{BD63620B-3612-4EBC-BA5F-59E9AF8B3437}" type="presOf" srcId="{4271616D-DE52-4049-AE48-3E4614EDAC86}" destId="{B65A2054-D081-4950-8B4F-48CE0BD67EBF}" srcOrd="0" destOrd="0" presId="urn:microsoft.com/office/officeart/2005/8/layout/radial4"/>
    <dgm:cxn modelId="{67B1E91B-B5F3-451C-BED3-AAA98F844C20}" type="presOf" srcId="{937729A4-D9E1-4B75-BD1D-AA9E3A881D51}" destId="{9B23686A-3BF8-4FDA-A103-ABBA6D193203}" srcOrd="0" destOrd="0" presId="urn:microsoft.com/office/officeart/2005/8/layout/radial4"/>
    <dgm:cxn modelId="{A472A139-8A83-4238-9D10-54ADB282B56E}" type="presOf" srcId="{A15219F7-4AFF-4DAC-B683-9FD64231403A}" destId="{BC37E36B-B6EB-4BA8-AFB4-1ECACD3F3DCD}" srcOrd="0" destOrd="0" presId="urn:microsoft.com/office/officeart/2005/8/layout/radial4"/>
    <dgm:cxn modelId="{BEF5E45F-CDCC-49AB-BC23-E2C6490C6CBF}" type="presOf" srcId="{348C0CD6-3341-40C5-855E-C2E6B6DCAA79}" destId="{E90456C6-EEB7-4341-ADA1-52E8025FD168}" srcOrd="0" destOrd="0" presId="urn:microsoft.com/office/officeart/2005/8/layout/radial4"/>
    <dgm:cxn modelId="{59401842-B1EB-474F-A295-37A63D03CB4C}" type="presOf" srcId="{E504B8C8-D572-4C18-9C42-E37366153547}" destId="{B88D02EC-3284-4240-AD75-7C88AF8BBD4F}" srcOrd="0" destOrd="0" presId="urn:microsoft.com/office/officeart/2005/8/layout/radial4"/>
    <dgm:cxn modelId="{493DD044-C170-4A7A-B338-1B4A0D042FE6}" type="presOf" srcId="{EDD2F7E7-7163-45F6-89AB-B962891A0814}" destId="{9F58775A-813D-4C50-B0B1-A7EF7AB9C39A}" srcOrd="0" destOrd="0" presId="urn:microsoft.com/office/officeart/2005/8/layout/radial4"/>
    <dgm:cxn modelId="{AFAC7250-618C-4ED7-AB4F-B47C93D55B03}" srcId="{27379669-F41C-4CF4-ADAD-8FCB965FC9F0}" destId="{3C54D111-3B81-4703-A783-267AEF41F3AA}" srcOrd="0" destOrd="0" parTransId="{937729A4-D9E1-4B75-BD1D-AA9E3A881D51}" sibTransId="{5B9E4440-F3C4-4D5E-AC64-EEA31E574F34}"/>
    <dgm:cxn modelId="{5E2EEF88-2DD1-4A54-AC56-B5E8DDA4FC42}" srcId="{27379669-F41C-4CF4-ADAD-8FCB965FC9F0}" destId="{4BD6424A-39F4-4748-9E34-96143148BD37}" srcOrd="6" destOrd="0" parTransId="{348C0CD6-3341-40C5-855E-C2E6B6DCAA79}" sibTransId="{AB99CDDC-9AA0-479E-B32E-77D4C6283C3C}"/>
    <dgm:cxn modelId="{E8DE9A90-B261-43A3-A704-3003C63FCAE8}" type="presOf" srcId="{7E068F0E-254F-40F4-A231-D37CBF57E78A}" destId="{C549750B-92ED-4D1D-91DB-0A2C32D383DA}" srcOrd="0" destOrd="0" presId="urn:microsoft.com/office/officeart/2005/8/layout/radial4"/>
    <dgm:cxn modelId="{CDD8E691-EA11-4952-BC14-968D3D704598}" type="presOf" srcId="{9B0667CF-2554-4C70-9686-877CC0BE64CE}" destId="{2614F0A8-7B7B-4637-B2B4-8E9FB8059081}" srcOrd="0" destOrd="0" presId="urn:microsoft.com/office/officeart/2005/8/layout/radial4"/>
    <dgm:cxn modelId="{1662AA96-4466-4ACD-8D2A-9B064F5B69C1}" srcId="{27379669-F41C-4CF4-ADAD-8FCB965FC9F0}" destId="{9F2859CF-DA95-474F-AE0E-9B0426CC8D7F}" srcOrd="3" destOrd="0" parTransId="{A15219F7-4AFF-4DAC-B683-9FD64231403A}" sibTransId="{9287B5B5-8FE2-4F97-846F-E8FCAFB18673}"/>
    <dgm:cxn modelId="{A2663898-CB64-44A2-B969-4A138ED3C412}" type="presOf" srcId="{F0E4F97F-3E89-4570-B0CF-148B6A06D215}" destId="{63143155-2B4F-478C-B11D-02827E9B730E}" srcOrd="0" destOrd="0" presId="urn:microsoft.com/office/officeart/2005/8/layout/radial4"/>
    <dgm:cxn modelId="{2C2A3A9B-CD17-4DD8-8B8C-22DB673C86EF}" srcId="{27379669-F41C-4CF4-ADAD-8FCB965FC9F0}" destId="{9B0667CF-2554-4C70-9686-877CC0BE64CE}" srcOrd="5" destOrd="0" parTransId="{A1CF58AE-5921-4717-B0E4-C83637C04AA1}" sibTransId="{C32142DA-92F1-4991-A13F-F5A664C90579}"/>
    <dgm:cxn modelId="{B647A8A9-A300-4C5A-BC1D-EC190AA2C5A9}" type="presOf" srcId="{27379669-F41C-4CF4-ADAD-8FCB965FC9F0}" destId="{AA0FD9EF-9B77-44D7-94E1-5720F79BD140}" srcOrd="0" destOrd="0" presId="urn:microsoft.com/office/officeart/2005/8/layout/radial4"/>
    <dgm:cxn modelId="{FCC8B9AD-BE22-4617-862C-6D29B00A4BCF}" type="presOf" srcId="{9F2859CF-DA95-474F-AE0E-9B0426CC8D7F}" destId="{089DB7C1-6666-4573-BA47-281CC4662F09}" srcOrd="0" destOrd="0" presId="urn:microsoft.com/office/officeart/2005/8/layout/radial4"/>
    <dgm:cxn modelId="{292795B0-63D2-443C-9531-FBDC1F8D4A70}" type="presOf" srcId="{818CAD1A-13E0-4F3F-87BD-A82DBACD1CE1}" destId="{C5F9E084-3AE6-4A1C-93C2-3DA157303DDB}" srcOrd="0" destOrd="0" presId="urn:microsoft.com/office/officeart/2005/8/layout/radial4"/>
    <dgm:cxn modelId="{F2BAACC0-6BB7-421A-BA94-C59106286009}" srcId="{818CAD1A-13E0-4F3F-87BD-A82DBACD1CE1}" destId="{27379669-F41C-4CF4-ADAD-8FCB965FC9F0}" srcOrd="0" destOrd="0" parTransId="{C01EC3AB-BBDA-487E-B934-77152383C9F4}" sibTransId="{3A1F868E-86A4-4E40-A165-6F7ABE0405C0}"/>
    <dgm:cxn modelId="{08216BCF-AB59-4614-8928-1FE58E76B840}" srcId="{27379669-F41C-4CF4-ADAD-8FCB965FC9F0}" destId="{7E068F0E-254F-40F4-A231-D37CBF57E78A}" srcOrd="4" destOrd="0" parTransId="{EDD2F7E7-7163-45F6-89AB-B962891A0814}" sibTransId="{FA6D92A1-4C8F-4EF0-BC4E-7EDD92B83770}"/>
    <dgm:cxn modelId="{3C45CDD3-D1FE-400B-9014-D2A053D714F8}" type="presOf" srcId="{4BD6424A-39F4-4748-9E34-96143148BD37}" destId="{BE14226F-707E-41F4-BE36-AD116A39639F}" srcOrd="0" destOrd="0" presId="urn:microsoft.com/office/officeart/2005/8/layout/radial4"/>
    <dgm:cxn modelId="{A41546DA-86EF-4421-A87F-1DA83650A828}" srcId="{27379669-F41C-4CF4-ADAD-8FCB965FC9F0}" destId="{F0E4F97F-3E89-4570-B0CF-148B6A06D215}" srcOrd="2" destOrd="0" parTransId="{4271616D-DE52-4049-AE48-3E4614EDAC86}" sibTransId="{D070E4E9-9317-4642-A578-DA3F94C38D79}"/>
    <dgm:cxn modelId="{FE0A9CE4-FCCB-44D8-A8CA-C5231E9350FC}" srcId="{27379669-F41C-4CF4-ADAD-8FCB965FC9F0}" destId="{E504B8C8-D572-4C18-9C42-E37366153547}" srcOrd="1" destOrd="0" parTransId="{C4FFF673-9D2E-49FB-B8CD-159AA7C56908}" sibTransId="{D75F9F47-316F-4165-943F-49CE492BC602}"/>
    <dgm:cxn modelId="{00117EE8-FD94-43A0-9DA6-6ED11A015720}" type="presOf" srcId="{A1CF58AE-5921-4717-B0E4-C83637C04AA1}" destId="{ED9E1B14-34B9-4592-9B46-0CF68A1D65FB}" srcOrd="0" destOrd="0" presId="urn:microsoft.com/office/officeart/2005/8/layout/radial4"/>
    <dgm:cxn modelId="{FBF4CFF0-119A-4D0A-97DF-357204F64F3E}" type="presOf" srcId="{C4FFF673-9D2E-49FB-B8CD-159AA7C56908}" destId="{8C8BA28D-AEA5-46C9-925E-77B64DA18980}" srcOrd="0" destOrd="0" presId="urn:microsoft.com/office/officeart/2005/8/layout/radial4"/>
    <dgm:cxn modelId="{5E9DEDF0-7542-4621-BA00-675C8542B110}" type="presOf" srcId="{3C54D111-3B81-4703-A783-267AEF41F3AA}" destId="{F4044308-19DB-4175-9494-FADEA42A82DB}" srcOrd="0" destOrd="0" presId="urn:microsoft.com/office/officeart/2005/8/layout/radial4"/>
    <dgm:cxn modelId="{BC9A9E34-6097-41FC-B576-5E7186D555C1}" type="presParOf" srcId="{C5F9E084-3AE6-4A1C-93C2-3DA157303DDB}" destId="{AA0FD9EF-9B77-44D7-94E1-5720F79BD140}" srcOrd="0" destOrd="0" presId="urn:microsoft.com/office/officeart/2005/8/layout/radial4"/>
    <dgm:cxn modelId="{E2E3A175-D9A8-4D38-B251-EF571262910C}" type="presParOf" srcId="{C5F9E084-3AE6-4A1C-93C2-3DA157303DDB}" destId="{9B23686A-3BF8-4FDA-A103-ABBA6D193203}" srcOrd="1" destOrd="0" presId="urn:microsoft.com/office/officeart/2005/8/layout/radial4"/>
    <dgm:cxn modelId="{65DC4125-4888-4A53-8B54-63BA26A86D9E}" type="presParOf" srcId="{C5F9E084-3AE6-4A1C-93C2-3DA157303DDB}" destId="{F4044308-19DB-4175-9494-FADEA42A82DB}" srcOrd="2" destOrd="0" presId="urn:microsoft.com/office/officeart/2005/8/layout/radial4"/>
    <dgm:cxn modelId="{018F3CBE-2CF2-45BF-B12E-F50900452A59}" type="presParOf" srcId="{C5F9E084-3AE6-4A1C-93C2-3DA157303DDB}" destId="{8C8BA28D-AEA5-46C9-925E-77B64DA18980}" srcOrd="3" destOrd="0" presId="urn:microsoft.com/office/officeart/2005/8/layout/radial4"/>
    <dgm:cxn modelId="{58D10ECF-46DE-4A0F-A633-F888F4BE905C}" type="presParOf" srcId="{C5F9E084-3AE6-4A1C-93C2-3DA157303DDB}" destId="{B88D02EC-3284-4240-AD75-7C88AF8BBD4F}" srcOrd="4" destOrd="0" presId="urn:microsoft.com/office/officeart/2005/8/layout/radial4"/>
    <dgm:cxn modelId="{4EF8A2D2-5A5F-43FE-8B50-50A9DD6AA908}" type="presParOf" srcId="{C5F9E084-3AE6-4A1C-93C2-3DA157303DDB}" destId="{B65A2054-D081-4950-8B4F-48CE0BD67EBF}" srcOrd="5" destOrd="0" presId="urn:microsoft.com/office/officeart/2005/8/layout/radial4"/>
    <dgm:cxn modelId="{69F371D2-ADF8-45C2-9FA9-A62063B656EC}" type="presParOf" srcId="{C5F9E084-3AE6-4A1C-93C2-3DA157303DDB}" destId="{63143155-2B4F-478C-B11D-02827E9B730E}" srcOrd="6" destOrd="0" presId="urn:microsoft.com/office/officeart/2005/8/layout/radial4"/>
    <dgm:cxn modelId="{F99EB9AD-D567-4E4B-A71D-114F1A7950AA}" type="presParOf" srcId="{C5F9E084-3AE6-4A1C-93C2-3DA157303DDB}" destId="{BC37E36B-B6EB-4BA8-AFB4-1ECACD3F3DCD}" srcOrd="7" destOrd="0" presId="urn:microsoft.com/office/officeart/2005/8/layout/radial4"/>
    <dgm:cxn modelId="{4B0F9104-5964-4F84-82FC-1534F188953E}" type="presParOf" srcId="{C5F9E084-3AE6-4A1C-93C2-3DA157303DDB}" destId="{089DB7C1-6666-4573-BA47-281CC4662F09}" srcOrd="8" destOrd="0" presId="urn:microsoft.com/office/officeart/2005/8/layout/radial4"/>
    <dgm:cxn modelId="{61A19770-7A40-4290-AF7B-BAE2EF4A72FC}" type="presParOf" srcId="{C5F9E084-3AE6-4A1C-93C2-3DA157303DDB}" destId="{9F58775A-813D-4C50-B0B1-A7EF7AB9C39A}" srcOrd="9" destOrd="0" presId="urn:microsoft.com/office/officeart/2005/8/layout/radial4"/>
    <dgm:cxn modelId="{E538A882-1385-4EDC-BE57-AF33C9B30DD2}" type="presParOf" srcId="{C5F9E084-3AE6-4A1C-93C2-3DA157303DDB}" destId="{C549750B-92ED-4D1D-91DB-0A2C32D383DA}" srcOrd="10" destOrd="0" presId="urn:microsoft.com/office/officeart/2005/8/layout/radial4"/>
    <dgm:cxn modelId="{624100BB-4884-4140-B793-0DEFF750AE83}" type="presParOf" srcId="{C5F9E084-3AE6-4A1C-93C2-3DA157303DDB}" destId="{ED9E1B14-34B9-4592-9B46-0CF68A1D65FB}" srcOrd="11" destOrd="0" presId="urn:microsoft.com/office/officeart/2005/8/layout/radial4"/>
    <dgm:cxn modelId="{6A88CA64-0902-4028-9C9F-08B15C396943}" type="presParOf" srcId="{C5F9E084-3AE6-4A1C-93C2-3DA157303DDB}" destId="{2614F0A8-7B7B-4637-B2B4-8E9FB8059081}" srcOrd="12" destOrd="0" presId="urn:microsoft.com/office/officeart/2005/8/layout/radial4"/>
    <dgm:cxn modelId="{22AA4375-F903-4063-862D-D6FE908ED130}" type="presParOf" srcId="{C5F9E084-3AE6-4A1C-93C2-3DA157303DDB}" destId="{E90456C6-EEB7-4341-ADA1-52E8025FD168}" srcOrd="13" destOrd="0" presId="urn:microsoft.com/office/officeart/2005/8/layout/radial4"/>
    <dgm:cxn modelId="{EAD9D73C-76B6-4ED7-8794-C370CCAC953A}" type="presParOf" srcId="{C5F9E084-3AE6-4A1C-93C2-3DA157303DDB}" destId="{BE14226F-707E-41F4-BE36-AD116A39639F}" srcOrd="14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0FD9EF-9B77-44D7-94E1-5720F79BD140}">
      <dsp:nvSpPr>
        <dsp:cNvPr id="0" name=""/>
        <dsp:cNvSpPr/>
      </dsp:nvSpPr>
      <dsp:spPr>
        <a:xfrm>
          <a:off x="2410151" y="2421483"/>
          <a:ext cx="1588409" cy="1588409"/>
        </a:xfrm>
        <a:prstGeom prst="ellipse">
          <a:avLst/>
        </a:prstGeom>
        <a:solidFill>
          <a:srgbClr val="4F81BD">
            <a:hueOff val="0"/>
            <a:satOff val="0"/>
            <a:lumOff val="0"/>
            <a:alphaOff val="0"/>
          </a:srgbClr>
        </a:solidFill>
        <a:ln w="381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  <a:cs typeface="+mn-cs"/>
            </a:rPr>
            <a:t>如何制定计划</a:t>
          </a:r>
        </a:p>
      </dsp:txBody>
      <dsp:txXfrm>
        <a:off x="2642768" y="2654100"/>
        <a:ext cx="1123175" cy="1123175"/>
      </dsp:txXfrm>
    </dsp:sp>
    <dsp:sp modelId="{9B23686A-3BF8-4FDA-A103-ABBA6D193203}">
      <dsp:nvSpPr>
        <dsp:cNvPr id="0" name=""/>
        <dsp:cNvSpPr/>
      </dsp:nvSpPr>
      <dsp:spPr>
        <a:xfrm rot="10800000">
          <a:off x="557688" y="2989340"/>
          <a:ext cx="1750576" cy="452696"/>
        </a:xfrm>
        <a:prstGeom prst="leftArrow">
          <a:avLst>
            <a:gd name="adj1" fmla="val 60000"/>
            <a:gd name="adj2" fmla="val 5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4044308-19DB-4175-9494-FADEA42A82DB}">
      <dsp:nvSpPr>
        <dsp:cNvPr id="0" name=""/>
        <dsp:cNvSpPr/>
      </dsp:nvSpPr>
      <dsp:spPr>
        <a:xfrm>
          <a:off x="1745" y="2770933"/>
          <a:ext cx="1111886" cy="889509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381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  <a:cs typeface="+mn-cs"/>
            </a:rPr>
            <a:t>What</a:t>
          </a:r>
          <a:r>
            <a:rPr lang="en-US" sz="1400" kern="120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  <a:cs typeface="+mn-cs"/>
            </a:rPr>
            <a:t> </a:t>
          </a:r>
          <a:r>
            <a:rPr lang="en-US" altLang="zh-CN" sz="1400" kern="120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  <a:cs typeface="+mn-cs"/>
            </a:rPr>
            <a:t>-</a:t>
          </a:r>
          <a:r>
            <a:rPr lang="zh-CN" altLang="en-US" sz="1400" kern="120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  <a:cs typeface="+mn-cs"/>
            </a:rPr>
            <a:t>事项清单</a:t>
          </a:r>
          <a:endParaRPr lang="zh-CN" altLang="en-US" sz="1400" b="0" kern="1200" dirty="0">
            <a:solidFill>
              <a:sysClr val="window" lastClr="FFFFFF"/>
            </a:solidFill>
            <a:latin typeface="微软雅黑" pitchFamily="34" charset="-122"/>
            <a:ea typeface="微软雅黑" pitchFamily="34" charset="-122"/>
            <a:cs typeface="+mn-cs"/>
          </a:endParaRPr>
        </a:p>
      </dsp:txBody>
      <dsp:txXfrm>
        <a:off x="27798" y="2796986"/>
        <a:ext cx="1059780" cy="837403"/>
      </dsp:txXfrm>
    </dsp:sp>
    <dsp:sp modelId="{8C8BA28D-AEA5-46C9-925E-77B64DA18980}">
      <dsp:nvSpPr>
        <dsp:cNvPr id="0" name=""/>
        <dsp:cNvSpPr/>
      </dsp:nvSpPr>
      <dsp:spPr>
        <a:xfrm rot="12600000">
          <a:off x="795008" y="2103650"/>
          <a:ext cx="1750576" cy="452696"/>
        </a:xfrm>
        <a:prstGeom prst="leftArrow">
          <a:avLst>
            <a:gd name="adj1" fmla="val 60000"/>
            <a:gd name="adj2" fmla="val 50000"/>
          </a:avLst>
        </a:prstGeom>
        <a:solidFill>
          <a:srgbClr val="9BBB59">
            <a:hueOff val="0"/>
            <a:satOff val="0"/>
            <a:lumOff val="0"/>
            <a:alphaOff val="0"/>
          </a:srgb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88D02EC-3284-4240-AD75-7C88AF8BBD4F}">
      <dsp:nvSpPr>
        <dsp:cNvPr id="0" name=""/>
        <dsp:cNvSpPr/>
      </dsp:nvSpPr>
      <dsp:spPr>
        <a:xfrm>
          <a:off x="356331" y="1447600"/>
          <a:ext cx="1111886" cy="889509"/>
        </a:xfrm>
        <a:prstGeom prst="roundRect">
          <a:avLst>
            <a:gd name="adj" fmla="val 10000"/>
          </a:avLst>
        </a:prstGeom>
        <a:solidFill>
          <a:srgbClr val="9BBB59">
            <a:hueOff val="0"/>
            <a:satOff val="0"/>
            <a:lumOff val="0"/>
            <a:alphaOff val="0"/>
          </a:srgbClr>
        </a:solidFill>
        <a:ln w="381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  <a:cs typeface="+mn-cs"/>
            </a:rPr>
            <a:t>Why</a:t>
          </a:r>
          <a:r>
            <a:rPr lang="en-US" sz="1400" kern="120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  <a:cs typeface="+mn-cs"/>
            </a:rPr>
            <a:t> </a:t>
          </a:r>
          <a:r>
            <a:rPr lang="en-US" altLang="zh-CN" sz="1400" kern="120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  <a:cs typeface="+mn-cs"/>
            </a:rPr>
            <a:t>-</a:t>
          </a:r>
          <a:r>
            <a:rPr lang="zh-CN" altLang="en-US" sz="1400" kern="120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  <a:cs typeface="+mn-cs"/>
            </a:rPr>
            <a:t>为什么做</a:t>
          </a:r>
          <a:endParaRPr lang="zh-CN" altLang="en-US" sz="1400" b="0" kern="1200" dirty="0">
            <a:solidFill>
              <a:sysClr val="window" lastClr="FFFFFF"/>
            </a:solidFill>
            <a:latin typeface="微软雅黑" pitchFamily="34" charset="-122"/>
            <a:ea typeface="微软雅黑" pitchFamily="34" charset="-122"/>
            <a:cs typeface="+mn-cs"/>
          </a:endParaRPr>
        </a:p>
      </dsp:txBody>
      <dsp:txXfrm>
        <a:off x="382384" y="1473653"/>
        <a:ext cx="1059780" cy="837403"/>
      </dsp:txXfrm>
    </dsp:sp>
    <dsp:sp modelId="{B65A2054-D081-4950-8B4F-48CE0BD67EBF}">
      <dsp:nvSpPr>
        <dsp:cNvPr id="0" name=""/>
        <dsp:cNvSpPr/>
      </dsp:nvSpPr>
      <dsp:spPr>
        <a:xfrm rot="14400000">
          <a:off x="1443378" y="1455281"/>
          <a:ext cx="1750576" cy="452696"/>
        </a:xfrm>
        <a:prstGeom prst="leftArrow">
          <a:avLst>
            <a:gd name="adj1" fmla="val 60000"/>
            <a:gd name="adj2" fmla="val 50000"/>
          </a:avLst>
        </a:prstGeom>
        <a:solidFill>
          <a:srgbClr val="8064A2">
            <a:hueOff val="0"/>
            <a:satOff val="0"/>
            <a:lumOff val="0"/>
            <a:alphaOff val="0"/>
          </a:srgb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3143155-2B4F-478C-B11D-02827E9B730E}">
      <dsp:nvSpPr>
        <dsp:cNvPr id="0" name=""/>
        <dsp:cNvSpPr/>
      </dsp:nvSpPr>
      <dsp:spPr>
        <a:xfrm>
          <a:off x="1325079" y="478853"/>
          <a:ext cx="1111886" cy="889509"/>
        </a:xfrm>
        <a:prstGeom prst="roundRect">
          <a:avLst>
            <a:gd name="adj" fmla="val 10000"/>
          </a:avLst>
        </a:prstGeom>
        <a:solidFill>
          <a:srgbClr val="8064A2">
            <a:hueOff val="0"/>
            <a:satOff val="0"/>
            <a:lumOff val="0"/>
            <a:alphaOff val="0"/>
          </a:srgbClr>
        </a:solidFill>
        <a:ln w="381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  <a:cs typeface="+mn-cs"/>
            </a:rPr>
            <a:t>Who</a:t>
          </a:r>
          <a:r>
            <a:rPr lang="en-US" sz="1400" kern="120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  <a:cs typeface="+mn-cs"/>
            </a:rPr>
            <a:t> </a:t>
          </a:r>
          <a:r>
            <a:rPr lang="en-US" altLang="zh-CN" sz="1400" kern="120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  <a:cs typeface="+mn-cs"/>
            </a:rPr>
            <a:t>-</a:t>
          </a:r>
          <a:r>
            <a:rPr lang="zh-CN" altLang="en-US" sz="1400" kern="120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  <a:cs typeface="+mn-cs"/>
            </a:rPr>
            <a:t>谁做</a:t>
          </a:r>
          <a:r>
            <a:rPr lang="en-US" altLang="zh-CN" sz="1400" kern="120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  <a:cs typeface="+mn-cs"/>
            </a:rPr>
            <a:t>/</a:t>
          </a:r>
          <a:r>
            <a:rPr lang="zh-CN" altLang="en-US" sz="1400" kern="120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  <a:cs typeface="+mn-cs"/>
            </a:rPr>
            <a:t>联系谁</a:t>
          </a:r>
          <a:endParaRPr lang="zh-CN" altLang="en-US" sz="1400" b="0" kern="1200" dirty="0">
            <a:solidFill>
              <a:sysClr val="window" lastClr="FFFFFF"/>
            </a:solidFill>
            <a:latin typeface="微软雅黑" pitchFamily="34" charset="-122"/>
            <a:ea typeface="微软雅黑" pitchFamily="34" charset="-122"/>
            <a:cs typeface="+mn-cs"/>
          </a:endParaRPr>
        </a:p>
      </dsp:txBody>
      <dsp:txXfrm>
        <a:off x="1351132" y="504906"/>
        <a:ext cx="1059780" cy="837403"/>
      </dsp:txXfrm>
    </dsp:sp>
    <dsp:sp modelId="{BC37E36B-B6EB-4BA8-AFB4-1ECACD3F3DCD}">
      <dsp:nvSpPr>
        <dsp:cNvPr id="0" name=""/>
        <dsp:cNvSpPr/>
      </dsp:nvSpPr>
      <dsp:spPr>
        <a:xfrm rot="16200000">
          <a:off x="2329067" y="1217961"/>
          <a:ext cx="1750576" cy="452696"/>
        </a:xfrm>
        <a:prstGeom prst="leftArrow">
          <a:avLst>
            <a:gd name="adj1" fmla="val 60000"/>
            <a:gd name="adj2" fmla="val 50000"/>
          </a:avLst>
        </a:prstGeom>
        <a:solidFill>
          <a:srgbClr val="4BACC6">
            <a:hueOff val="0"/>
            <a:satOff val="0"/>
            <a:lumOff val="0"/>
            <a:alphaOff val="0"/>
          </a:srgb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89DB7C1-6666-4573-BA47-281CC4662F09}">
      <dsp:nvSpPr>
        <dsp:cNvPr id="0" name=""/>
        <dsp:cNvSpPr/>
      </dsp:nvSpPr>
      <dsp:spPr>
        <a:xfrm>
          <a:off x="2648412" y="124266"/>
          <a:ext cx="1111886" cy="889509"/>
        </a:xfrm>
        <a:prstGeom prst="roundRect">
          <a:avLst>
            <a:gd name="adj" fmla="val 10000"/>
          </a:avLst>
        </a:prstGeom>
        <a:solidFill>
          <a:srgbClr val="4BACC6">
            <a:hueOff val="0"/>
            <a:satOff val="0"/>
            <a:lumOff val="0"/>
            <a:alphaOff val="0"/>
          </a:srgbClr>
        </a:solidFill>
        <a:ln w="381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  <a:cs typeface="+mn-cs"/>
            </a:rPr>
            <a:t>Where</a:t>
          </a:r>
          <a:r>
            <a:rPr lang="en-US" sz="1400" kern="120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  <a:cs typeface="+mn-cs"/>
            </a:rPr>
            <a:t> </a:t>
          </a:r>
          <a:r>
            <a:rPr lang="en-US" altLang="zh-CN" sz="1400" kern="120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  <a:cs typeface="+mn-cs"/>
            </a:rPr>
            <a:t>-</a:t>
          </a:r>
          <a:r>
            <a:rPr lang="zh-CN" altLang="en-US" sz="1400" kern="120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  <a:cs typeface="+mn-cs"/>
            </a:rPr>
            <a:t>何地做</a:t>
          </a:r>
          <a:endParaRPr lang="zh-CN" altLang="en-US" sz="1400" b="0" kern="1200" dirty="0">
            <a:solidFill>
              <a:sysClr val="window" lastClr="FFFFFF"/>
            </a:solidFill>
            <a:latin typeface="微软雅黑" pitchFamily="34" charset="-122"/>
            <a:ea typeface="微软雅黑" pitchFamily="34" charset="-122"/>
            <a:cs typeface="+mn-cs"/>
          </a:endParaRPr>
        </a:p>
      </dsp:txBody>
      <dsp:txXfrm>
        <a:off x="2674465" y="150319"/>
        <a:ext cx="1059780" cy="837403"/>
      </dsp:txXfrm>
    </dsp:sp>
    <dsp:sp modelId="{9F58775A-813D-4C50-B0B1-A7EF7AB9C39A}">
      <dsp:nvSpPr>
        <dsp:cNvPr id="0" name=""/>
        <dsp:cNvSpPr/>
      </dsp:nvSpPr>
      <dsp:spPr>
        <a:xfrm rot="18000000">
          <a:off x="3214756" y="1455281"/>
          <a:ext cx="1750576" cy="452696"/>
        </a:xfrm>
        <a:prstGeom prst="leftArrow">
          <a:avLst>
            <a:gd name="adj1" fmla="val 60000"/>
            <a:gd name="adj2" fmla="val 50000"/>
          </a:avLst>
        </a:prstGeom>
        <a:solidFill>
          <a:srgbClr val="F79646">
            <a:hueOff val="0"/>
            <a:satOff val="0"/>
            <a:lumOff val="0"/>
            <a:alphaOff val="0"/>
          </a:srgb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549750B-92ED-4D1D-91DB-0A2C32D383DA}">
      <dsp:nvSpPr>
        <dsp:cNvPr id="0" name=""/>
        <dsp:cNvSpPr/>
      </dsp:nvSpPr>
      <dsp:spPr>
        <a:xfrm>
          <a:off x="3971746" y="478853"/>
          <a:ext cx="1111886" cy="889509"/>
        </a:xfrm>
        <a:prstGeom prst="roundRect">
          <a:avLst>
            <a:gd name="adj" fmla="val 10000"/>
          </a:avLst>
        </a:prstGeom>
        <a:solidFill>
          <a:srgbClr val="F79646">
            <a:hueOff val="0"/>
            <a:satOff val="0"/>
            <a:lumOff val="0"/>
            <a:alphaOff val="0"/>
          </a:srgbClr>
        </a:solidFill>
        <a:ln w="381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  <a:cs typeface="+mn-cs"/>
            </a:rPr>
            <a:t>When</a:t>
          </a:r>
          <a:r>
            <a:rPr lang="en-US" altLang="zh-CN" sz="1400" b="1" kern="120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  <a:cs typeface="+mn-cs"/>
            </a:rPr>
            <a:t>-</a:t>
          </a:r>
          <a:r>
            <a:rPr lang="zh-CN" altLang="en-US" sz="1400" kern="120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  <a:cs typeface="+mn-cs"/>
            </a:rPr>
            <a:t>何时完成</a:t>
          </a:r>
          <a:endParaRPr lang="zh-CN" altLang="en-US" sz="1400" b="0" kern="1200" dirty="0">
            <a:solidFill>
              <a:sysClr val="window" lastClr="FFFFFF"/>
            </a:solidFill>
            <a:latin typeface="微软雅黑" pitchFamily="34" charset="-122"/>
            <a:ea typeface="微软雅黑" pitchFamily="34" charset="-122"/>
            <a:cs typeface="+mn-cs"/>
          </a:endParaRPr>
        </a:p>
      </dsp:txBody>
      <dsp:txXfrm>
        <a:off x="3997799" y="504906"/>
        <a:ext cx="1059780" cy="837403"/>
      </dsp:txXfrm>
    </dsp:sp>
    <dsp:sp modelId="{ED9E1B14-34B9-4592-9B46-0CF68A1D65FB}">
      <dsp:nvSpPr>
        <dsp:cNvPr id="0" name=""/>
        <dsp:cNvSpPr/>
      </dsp:nvSpPr>
      <dsp:spPr>
        <a:xfrm rot="19800000">
          <a:off x="3863126" y="2103650"/>
          <a:ext cx="1750576" cy="452696"/>
        </a:xfrm>
        <a:prstGeom prst="leftArrow">
          <a:avLst>
            <a:gd name="adj1" fmla="val 60000"/>
            <a:gd name="adj2" fmla="val 5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614F0A8-7B7B-4637-B2B4-8E9FB8059081}">
      <dsp:nvSpPr>
        <dsp:cNvPr id="0" name=""/>
        <dsp:cNvSpPr/>
      </dsp:nvSpPr>
      <dsp:spPr>
        <a:xfrm>
          <a:off x="4940493" y="1447600"/>
          <a:ext cx="1111886" cy="889509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381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  <a:cs typeface="+mn-cs"/>
            </a:rPr>
            <a:t>How</a:t>
          </a:r>
          <a:r>
            <a:rPr lang="en-US" sz="1400" kern="120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  <a:cs typeface="+mn-cs"/>
            </a:rPr>
            <a:t> </a:t>
          </a:r>
          <a:r>
            <a:rPr lang="en-US" altLang="zh-CN" sz="1400" kern="120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  <a:cs typeface="+mn-cs"/>
            </a:rPr>
            <a:t>-</a:t>
          </a:r>
          <a:r>
            <a:rPr lang="zh-CN" altLang="en-US" sz="1400" kern="120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  <a:cs typeface="+mn-cs"/>
            </a:rPr>
            <a:t>怎样做</a:t>
          </a:r>
          <a:endParaRPr lang="zh-CN" altLang="en-US" sz="1400" b="0" kern="1200" dirty="0">
            <a:solidFill>
              <a:sysClr val="window" lastClr="FFFFFF"/>
            </a:solidFill>
            <a:latin typeface="微软雅黑" pitchFamily="34" charset="-122"/>
            <a:ea typeface="微软雅黑" pitchFamily="34" charset="-122"/>
            <a:cs typeface="+mn-cs"/>
          </a:endParaRPr>
        </a:p>
      </dsp:txBody>
      <dsp:txXfrm>
        <a:off x="4966546" y="1473653"/>
        <a:ext cx="1059780" cy="837403"/>
      </dsp:txXfrm>
    </dsp:sp>
    <dsp:sp modelId="{E90456C6-EEB7-4341-ADA1-52E8025FD168}">
      <dsp:nvSpPr>
        <dsp:cNvPr id="0" name=""/>
        <dsp:cNvSpPr/>
      </dsp:nvSpPr>
      <dsp:spPr>
        <a:xfrm>
          <a:off x="4100446" y="2989340"/>
          <a:ext cx="1750576" cy="452696"/>
        </a:xfrm>
        <a:prstGeom prst="leftArrow">
          <a:avLst>
            <a:gd name="adj1" fmla="val 60000"/>
            <a:gd name="adj2" fmla="val 50000"/>
          </a:avLst>
        </a:prstGeom>
        <a:solidFill>
          <a:srgbClr val="9BBB59">
            <a:hueOff val="0"/>
            <a:satOff val="0"/>
            <a:lumOff val="0"/>
            <a:alphaOff val="0"/>
          </a:srgb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E14226F-707E-41F4-BE36-AD116A39639F}">
      <dsp:nvSpPr>
        <dsp:cNvPr id="0" name=""/>
        <dsp:cNvSpPr/>
      </dsp:nvSpPr>
      <dsp:spPr>
        <a:xfrm>
          <a:off x="5295079" y="2770933"/>
          <a:ext cx="1111886" cy="889509"/>
        </a:xfrm>
        <a:prstGeom prst="roundRect">
          <a:avLst>
            <a:gd name="adj" fmla="val 10000"/>
          </a:avLst>
        </a:prstGeom>
        <a:solidFill>
          <a:srgbClr val="9BBB59">
            <a:hueOff val="0"/>
            <a:satOff val="0"/>
            <a:lumOff val="0"/>
            <a:alphaOff val="0"/>
          </a:srgbClr>
        </a:solidFill>
        <a:ln w="381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  <a:cs typeface="+mn-cs"/>
            </a:rPr>
            <a:t>How much</a:t>
          </a:r>
          <a:r>
            <a:rPr lang="en-US" altLang="zh-CN" sz="1400" b="1" kern="120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  <a:cs typeface="+mn-cs"/>
            </a:rPr>
            <a:t>-</a:t>
          </a:r>
          <a:r>
            <a:rPr lang="zh-CN" altLang="en-US" sz="1400" kern="120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  <a:cs typeface="+mn-cs"/>
            </a:rPr>
            <a:t>代价</a:t>
          </a:r>
          <a:endParaRPr lang="zh-CN" altLang="en-US" sz="1400" b="0" kern="1200" dirty="0">
            <a:solidFill>
              <a:sysClr val="window" lastClr="FFFFFF"/>
            </a:solidFill>
            <a:latin typeface="微软雅黑" pitchFamily="34" charset="-122"/>
            <a:ea typeface="微软雅黑" pitchFamily="34" charset="-122"/>
            <a:cs typeface="+mn-cs"/>
          </a:endParaRPr>
        </a:p>
      </dsp:txBody>
      <dsp:txXfrm>
        <a:off x="5321132" y="2796986"/>
        <a:ext cx="1059780" cy="8374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5582AF-26E3-4AFF-A35F-6766EB700DB6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334725-1E16-45E3-9B45-EAE23480A1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339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Relationship Id="rId5" Type="http://schemas.openxmlformats.org/officeDocument/2006/relationships/hyperlink" Target="http://www.1ppt.com/tubiao/" TargetMode="External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8000" contrast="33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-11875" y="0"/>
            <a:ext cx="919238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矩形 10"/>
          <p:cNvSpPr/>
          <p:nvPr userDrawn="1"/>
        </p:nvSpPr>
        <p:spPr bwMode="auto">
          <a:xfrm>
            <a:off x="2771800" y="8253536"/>
            <a:ext cx="4032448" cy="360040"/>
          </a:xfrm>
          <a:prstGeom prst="rect">
            <a:avLst/>
          </a:prstGeom>
          <a:noFill/>
          <a:ln w="25400">
            <a:noFill/>
          </a:ln>
          <a:effectLst/>
          <a:scene3d>
            <a:camera prst="orthographicFront"/>
            <a:lightRig rig="flat" dir="t"/>
          </a:scene3d>
          <a:sp3d>
            <a:extrusionClr>
              <a:schemeClr val="bg1"/>
            </a:extrusionClr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36525" algn="l"/>
              </a:tabLst>
            </a:pPr>
            <a:r>
              <a:rPr lang="zh-CN" altLang="en-US" sz="1400" dirty="0">
                <a:latin typeface="华文细黑" pitchFamily="2" charset="-122"/>
                <a:ea typeface="华文细黑" pitchFamily="2" charset="-122"/>
              </a:rPr>
              <a:t>第一</a:t>
            </a: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PPT</a:t>
            </a:r>
            <a:r>
              <a:rPr lang="zh-CN" altLang="en-US" sz="1400" dirty="0">
                <a:latin typeface="华文细黑" pitchFamily="2" charset="-122"/>
                <a:ea typeface="华文细黑" pitchFamily="2" charset="-122"/>
              </a:rPr>
              <a:t>模板网</a:t>
            </a:r>
            <a:endParaRPr lang="en-US" altLang="zh-CN" sz="1400" dirty="0">
              <a:latin typeface="华文细黑" pitchFamily="2" charset="-122"/>
              <a:ea typeface="华文细黑" pitchFamily="2" charset="-122"/>
            </a:endParaRPr>
          </a:p>
          <a:p>
            <a:pPr marL="0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36525" algn="l"/>
              </a:tabLst>
            </a:pPr>
            <a:r>
              <a:rPr lang="en-US" altLang="zh-CN" sz="1400" dirty="0">
                <a:latin typeface="华文细黑" pitchFamily="2" charset="-122"/>
                <a:ea typeface="华文细黑" pitchFamily="2" charset="-122"/>
                <a:hlinkClick r:id="rId5"/>
              </a:rPr>
              <a:t>www.1ppt.com/tubiao/</a:t>
            </a: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  </a:t>
            </a:r>
            <a:endParaRPr lang="zh-CN" altLang="en-US" sz="1400" dirty="0">
              <a:latin typeface="华文细黑" pitchFamily="2" charset="-122"/>
              <a:ea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1648282"/>
      </p:ext>
    </p:extLst>
  </p:cSld>
  <p:clrMapOvr>
    <a:masterClrMapping/>
  </p:clrMapOvr>
  <p:transition spd="med" advTm="2000">
    <p:split/>
    <p:sndAc>
      <p:stSnd>
        <p:snd r:embed="rId1" name="push.wav"/>
      </p:stSnd>
    </p:sndAc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49" y="1554954"/>
            <a:ext cx="8497093" cy="424735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3851" y="-1"/>
            <a:ext cx="8497092" cy="109081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23849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278B3-BD69-4179-9540-0EA0298FAE68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21.12.2018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457449" y="6356350"/>
            <a:ext cx="4229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687343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F03DF-85AB-4396-8C4E-CF92A1FB3B1F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8191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</p:sldLayoutIdLst>
  <p:transition spd="med" advTm="2000">
    <p:split/>
    <p:sndAc>
      <p:stSnd>
        <p:snd r:embed="rId3" name="push.wav"/>
      </p:stSnd>
    </p:sndAc>
  </p:transition>
  <p:txStyles>
    <p:titleStyle>
      <a:lvl1pPr algn="l" defTabSz="914400" rtl="0" eaLnBrk="1" latinLnBrk="0" hangingPunct="1">
        <a:spcBef>
          <a:spcPct val="0"/>
        </a:spcBef>
        <a:buNone/>
        <a:defRPr sz="3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6213" indent="-176213" algn="l" defTabSz="914400" rtl="0" eaLnBrk="1" latinLnBrk="0" hangingPunct="1">
        <a:spcBef>
          <a:spcPct val="20000"/>
        </a:spcBef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360363" indent="-184150" algn="l" defTabSz="914400" rtl="0" eaLnBrk="1" latinLnBrk="0" hangingPunct="1">
        <a:spcBef>
          <a:spcPct val="20000"/>
        </a:spcBef>
        <a:buFont typeface="Symbol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176213" algn="l" defTabSz="914400" rtl="0" eaLnBrk="1" latinLnBrk="0" hangingPunct="1">
        <a:spcBef>
          <a:spcPct val="20000"/>
        </a:spcBef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720725" indent="-184150" algn="l" defTabSz="914400" rtl="0" eaLnBrk="1" latinLnBrk="0" hangingPunct="1">
        <a:spcBef>
          <a:spcPct val="20000"/>
        </a:spcBef>
        <a:buFont typeface="Symbol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896938" indent="-176213" algn="l" defTabSz="914400" rtl="0" eaLnBrk="1" latinLnBrk="0" hangingPunct="1">
        <a:spcBef>
          <a:spcPct val="20000"/>
        </a:spcBef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图示 14"/>
          <p:cNvGraphicFramePr/>
          <p:nvPr>
            <p:extLst>
              <p:ext uri="{D42A27DB-BD31-4B8C-83A1-F6EECF244321}">
                <p14:modId xmlns:p14="http://schemas.microsoft.com/office/powerpoint/2010/main" val="989184897"/>
              </p:ext>
            </p:extLst>
          </p:nvPr>
        </p:nvGraphicFramePr>
        <p:xfrm>
          <a:off x="1403648" y="1412776"/>
          <a:ext cx="6408712" cy="4134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07520679"/>
      </p:ext>
    </p:extLst>
  </p:cSld>
  <p:clrMapOvr>
    <a:masterClrMapping/>
  </p:clrMapOvr>
  <p:transition spd="med" advTm="2000">
    <p:split/>
    <p:sndAc>
      <p:stSnd>
        <p:snd r:embed="rId2" name="push.wav"/>
      </p:stSnd>
    </p:sndAc>
  </p:transition>
</p:sld>
</file>

<file path=ppt/theme/theme1.xml><?xml version="1.0" encoding="utf-8"?>
<a:theme xmlns:a="http://schemas.openxmlformats.org/drawingml/2006/main" name="wholehr.taobao.com">
  <a:themeElements>
    <a:clrScheme name="Standard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2A79FF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74747"/>
      </a:accent6>
      <a:hlink>
        <a:srgbClr val="C00000"/>
      </a:hlink>
      <a:folHlink>
        <a:srgbClr val="FFC0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rgbClr val="A50021"/>
          </a:solidFill>
          <a:round/>
          <a:headEnd/>
          <a:tailEnd/>
        </a:ln>
      </a:spPr>
      <a:bodyPr/>
      <a:lstStyle>
        <a:defPPr>
          <a:defRPr dirty="0"/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33</Words>
  <Application>Microsoft Office PowerPoint</Application>
  <PresentationFormat>全屏显示(4:3)</PresentationFormat>
  <Paragraphs>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华文细黑</vt:lpstr>
      <vt:lpstr>微软雅黑</vt:lpstr>
      <vt:lpstr>Arial</vt:lpstr>
      <vt:lpstr>Calibri</vt:lpstr>
      <vt:lpstr>Symbol</vt:lpstr>
      <vt:lpstr>Wingdings</vt:lpstr>
      <vt:lpstr>wholehr.taobao.com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jccook</dc:creator>
  <cp:lastModifiedBy>lihongyi@nutstore.net</cp:lastModifiedBy>
  <cp:revision>116</cp:revision>
  <dcterms:created xsi:type="dcterms:W3CDTF">2012-12-20T06:04:47Z</dcterms:created>
  <dcterms:modified xsi:type="dcterms:W3CDTF">2018-12-21T08:10:23Z</dcterms:modified>
</cp:coreProperties>
</file>