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187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云轩" initials="刘云轩" lastIdx="1" clrIdx="0">
    <p:extLst>
      <p:ext uri="{19B8F6BF-5375-455C-9EA6-DF929625EA0E}">
        <p15:presenceInfo xmlns:p15="http://schemas.microsoft.com/office/powerpoint/2012/main" userId="刘云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C50"/>
    <a:srgbClr val="DB7051"/>
    <a:srgbClr val="F4925C"/>
    <a:srgbClr val="1C737A"/>
    <a:srgbClr val="E0E1E1"/>
    <a:srgbClr val="FDAA8A"/>
    <a:srgbClr val="FEA875"/>
    <a:srgbClr val="E6E6E6"/>
    <a:srgbClr val="53555D"/>
    <a:srgbClr val="3D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94693"/>
  </p:normalViewPr>
  <p:slideViewPr>
    <p:cSldViewPr snapToGrid="0" snapToObjects="1">
      <p:cViewPr varScale="1">
        <p:scale>
          <a:sx n="108" d="100"/>
          <a:sy n="108" d="100"/>
        </p:scale>
        <p:origin x="366" y="78"/>
      </p:cViewPr>
      <p:guideLst>
        <p:guide pos="3840"/>
        <p:guide orient="horz" pos="2160"/>
        <p:guide orient="horz" pos="4156"/>
        <p:guide orient="horz" pos="187"/>
        <p:guide pos="749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4"/>
    </p:cViewPr>
  </p:sorterViewPr>
  <p:notesViewPr>
    <p:cSldViewPr snapToGrid="0" snapToObjects="1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797DA-8C38-44B3-A75D-C42501CD8AF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4C6E-8FAF-4FA9-8F3F-1503CC8E6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59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FA2E7-D1E4-4CE2-9F9B-737C83AF7F4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F50-E368-40A3-B855-358D41599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7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4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此处添加您的标题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31712"/>
              </p:ext>
            </p:extLst>
          </p:nvPr>
        </p:nvGraphicFramePr>
        <p:xfrm>
          <a:off x="263526" y="1566332"/>
          <a:ext cx="11642924" cy="33739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52664">
                  <a:extLst>
                    <a:ext uri="{9D8B030D-6E8A-4147-A177-3AD203B41FA5}">
                      <a16:colId xmlns:a16="http://schemas.microsoft.com/office/drawing/2014/main" val="2451099908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1220246460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612719074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313474775"/>
                    </a:ext>
                  </a:extLst>
                </a:gridCol>
              </a:tblGrid>
              <a:tr h="9864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股本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40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650,000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2.6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169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23485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1,100,000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元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270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23913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1,460,000</a:t>
                      </a:r>
                      <a:r>
                        <a:rPr lang="zh-CN" altLang="en-US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12.5</a:t>
                      </a:r>
                      <a:r>
                        <a:rPr lang="zh-CN" altLang="en-US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元</a:t>
                      </a:r>
                      <a:r>
                        <a:rPr lang="en-US" altLang="zh-CN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450</a:t>
                      </a:r>
                      <a:r>
                        <a:rPr lang="zh-CN" altLang="en-US" sz="1400" b="1" kern="1200" dirty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116687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124C50"/>
                          </a:solidFill>
                          <a:latin typeface="+mj-ea"/>
                          <a:ea typeface="+mj-ea"/>
                        </a:rPr>
                        <a:t>股本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kern="1200" dirty="0">
                          <a:solidFill>
                            <a:srgbClr val="124C50"/>
                          </a:solidFill>
                          <a:latin typeface="+mj-ea"/>
                          <a:ea typeface="+mn-ea"/>
                          <a:cs typeface="+mn-cs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124C50"/>
                          </a:solidFill>
                          <a:latin typeface="+mj-ea"/>
                          <a:ea typeface="+mj-ea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72542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650,000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2.6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169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0896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5083" y="4944523"/>
            <a:ext cx="2678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F492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71%</a:t>
            </a:r>
            <a:endParaRPr lang="zh-CN" altLang="en-US" sz="9600" b="1" dirty="0">
              <a:solidFill>
                <a:srgbClr val="F492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2764057" y="5445369"/>
            <a:ext cx="90031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764057" y="5099177"/>
            <a:ext cx="3740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点击此处添加标题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9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143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Century Gothic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lihongyi@nutstore.net</cp:lastModifiedBy>
  <cp:revision>67</cp:revision>
  <dcterms:created xsi:type="dcterms:W3CDTF">2015-08-18T02:51:41Z</dcterms:created>
  <dcterms:modified xsi:type="dcterms:W3CDTF">2018-12-21T07:17:30Z</dcterms:modified>
  <cp:category/>
</cp:coreProperties>
</file>