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71A"/>
    <a:srgbClr val="AD0305"/>
    <a:srgbClr val="C82621"/>
    <a:srgbClr val="8E603B"/>
    <a:srgbClr val="455B9D"/>
    <a:srgbClr val="3AC5FF"/>
    <a:srgbClr val="DEDEDE"/>
    <a:srgbClr val="1771A8"/>
    <a:srgbClr val="F8B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6201" autoAdjust="0"/>
  </p:normalViewPr>
  <p:slideViewPr>
    <p:cSldViewPr snapToGrid="0" snapToObjects="1">
      <p:cViewPr varScale="1">
        <p:scale>
          <a:sx n="143" d="100"/>
          <a:sy n="143" d="100"/>
        </p:scale>
        <p:origin x="132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74D9D-96A8-054E-B17B-0563C34D1C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2970B-A734-BA4F-9A10-E852F6A9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A49AE-3021-2449-94E5-D48CDE6F321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B04C-680F-D944-AF07-61D22023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8388" y="740599"/>
            <a:ext cx="8219032" cy="33717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2500" cap="all">
                <a:solidFill>
                  <a:schemeClr val="tx1">
                    <a:lumMod val="75000"/>
                    <a:lumOff val="25000"/>
                  </a:schemeClr>
                </a:solidFill>
                <a:latin typeface="Lemon/Milk"/>
                <a:cs typeface="Lemon/Milk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8391" y="370020"/>
            <a:ext cx="8219026" cy="26509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 cap="all">
                <a:solidFill>
                  <a:schemeClr val="accent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173994" y="683235"/>
            <a:ext cx="2734733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4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4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40" decel="100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60" accel="100000" fill="hold">
                          <p:stCondLst>
                            <p:cond delay="540"/>
                          </p:stCondLst>
                        </p:cTn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BUDGET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SECTION</a:t>
            </a:r>
          </a:p>
        </p:txBody>
      </p:sp>
      <p:graphicFrame>
        <p:nvGraphicFramePr>
          <p:cNvPr id="67" name="Table 1993"/>
          <p:cNvGraphicFramePr/>
          <p:nvPr>
            <p:extLst>
              <p:ext uri="{D42A27DB-BD31-4B8C-83A1-F6EECF244321}">
                <p14:modId xmlns:p14="http://schemas.microsoft.com/office/powerpoint/2010/main" val="3544749698"/>
              </p:ext>
            </p:extLst>
          </p:nvPr>
        </p:nvGraphicFramePr>
        <p:xfrm>
          <a:off x="666750" y="1530067"/>
          <a:ext cx="7810500" cy="3050008"/>
        </p:xfrm>
        <a:graphic>
          <a:graphicData uri="http://schemas.openxmlformats.org/drawingml/2006/table">
            <a:tbl>
              <a:tblPr firstRow="1" firstCol="1" lastRow="1" bandRow="1"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251">
                <a:tc>
                  <a:txBody>
                    <a:bodyPr/>
                    <a:lstStyle/>
                    <a:p>
                      <a:pPr lvl="0" algn="ctr" defTabSz="914400">
                        <a:defRPr sz="3600" spc="0"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Lato Regular"/>
                          <a:cs typeface="Lato Regular"/>
                        </a:rPr>
                        <a:t>Description</a:t>
                      </a: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Column Title</a:t>
                      </a: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Column Title</a:t>
                      </a: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Column Title</a:t>
                      </a: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Column Title</a:t>
                      </a: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51"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First</a:t>
                      </a:r>
                      <a:r>
                        <a:rPr lang="en-US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 Item</a:t>
                      </a:r>
                      <a:endParaRPr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1,987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358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658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489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51"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Second Item</a:t>
                      </a:r>
                      <a:endParaRPr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254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197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198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1,900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51"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Third</a:t>
                      </a:r>
                      <a:r>
                        <a:rPr lang="en-US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 Item</a:t>
                      </a:r>
                      <a:endParaRPr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350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1,890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3,058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974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51"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Fourth item</a:t>
                      </a:r>
                      <a:endParaRPr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1,010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2,608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485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287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51"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Fifth Item</a:t>
                      </a:r>
                      <a:endParaRPr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38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248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987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5,893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251"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The Sixth Item</a:t>
                      </a:r>
                      <a:endParaRPr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125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325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6,587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6,158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51">
                <a:tc>
                  <a:txBody>
                    <a:bodyPr/>
                    <a:lstStyle/>
                    <a:p>
                      <a:pPr lvl="0" algn="ctr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Total</a:t>
                      </a:r>
                      <a:endParaRPr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4,548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4,687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12,058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spc="0"/>
                      </a:pPr>
                      <a:r>
                        <a:rPr lang="es-ES_tradnl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ato Regular"/>
                          <a:ea typeface="Rajdhani"/>
                          <a:cs typeface="Lato Regular"/>
                          <a:sym typeface="Rajdhani"/>
                        </a:rPr>
                        <a:t>14,568</a:t>
                      </a:r>
                      <a:endParaRPr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ato Regular"/>
                        <a:ea typeface="Rajdhani"/>
                        <a:cs typeface="Lato Regular"/>
                        <a:sym typeface="Rajdhani"/>
                      </a:endParaRPr>
                    </a:p>
                  </a:txBody>
                  <a:tcPr marL="19050" marR="19050" marT="19050" marB="19050" anchor="ctr" horzOverflow="overflow"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air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5CC2BF"/>
      </a:accent1>
      <a:accent2>
        <a:srgbClr val="87C755"/>
      </a:accent2>
      <a:accent3>
        <a:srgbClr val="81725B"/>
      </a:accent3>
      <a:accent4>
        <a:srgbClr val="B0ACA5"/>
      </a:accent4>
      <a:accent5>
        <a:srgbClr val="EE4A4E"/>
      </a:accent5>
      <a:accent6>
        <a:srgbClr val="7E007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55</Words>
  <Application>Microsoft Office PowerPoint</Application>
  <PresentationFormat>全屏显示(16:9)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Lato Black</vt:lpstr>
      <vt:lpstr>Lato Regular</vt:lpstr>
      <vt:lpstr>Lemon/Milk</vt:lpstr>
      <vt:lpstr>Arial</vt:lpstr>
      <vt:lpstr>Calibri</vt:lpstr>
      <vt:lpstr>Office Theme</vt:lpstr>
      <vt:lpstr>PROJECT BUDGET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BUDGET</dc:title>
  <dc:subject/>
  <dc:creator>优品PPT</dc:creator>
  <cp:keywords/>
  <dc:description>http://www.ypppt.com/</dc:description>
  <cp:lastModifiedBy>lihongyi@nutstore.net</cp:lastModifiedBy>
  <cp:revision>410</cp:revision>
  <dcterms:created xsi:type="dcterms:W3CDTF">2016-03-05T14:38:50Z</dcterms:created>
  <dcterms:modified xsi:type="dcterms:W3CDTF">2018-12-21T07:18:09Z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Destination">
    <vt:lpwstr>Creative Market</vt:lpwstr>
  </property>
</Properties>
</file>