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226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138" y="162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75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2439978" y="4477200"/>
            <a:ext cx="19394907" cy="573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49" name="Freeform 222"/>
          <p:cNvSpPr>
            <a:spLocks noEditPoints="1"/>
          </p:cNvSpPr>
          <p:nvPr/>
        </p:nvSpPr>
        <p:spPr bwMode="auto">
          <a:xfrm>
            <a:off x="7387509" y="533210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57" name="Freeform 222"/>
          <p:cNvSpPr>
            <a:spLocks noEditPoints="1"/>
          </p:cNvSpPr>
          <p:nvPr/>
        </p:nvSpPr>
        <p:spPr bwMode="auto">
          <a:xfrm>
            <a:off x="14167163" y="533210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87" name="Freeform 5"/>
          <p:cNvSpPr>
            <a:spLocks noEditPoints="1"/>
          </p:cNvSpPr>
          <p:nvPr/>
        </p:nvSpPr>
        <p:spPr bwMode="auto">
          <a:xfrm>
            <a:off x="17297333" y="5326580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Calibri Light"/>
            </a:endParaRPr>
          </a:p>
        </p:txBody>
      </p:sp>
      <p:sp>
        <p:nvSpPr>
          <p:cNvPr id="96" name="Freeform 857"/>
          <p:cNvSpPr>
            <a:spLocks noEditPoints="1"/>
          </p:cNvSpPr>
          <p:nvPr/>
        </p:nvSpPr>
        <p:spPr bwMode="auto">
          <a:xfrm>
            <a:off x="10991569" y="6498720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98" name="Freeform 222"/>
          <p:cNvSpPr>
            <a:spLocks noEditPoints="1"/>
          </p:cNvSpPr>
          <p:nvPr/>
        </p:nvSpPr>
        <p:spPr bwMode="auto">
          <a:xfrm>
            <a:off x="20177702" y="6497446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00" name="Rounded Rectangle 99"/>
          <p:cNvSpPr/>
          <p:nvPr/>
        </p:nvSpPr>
        <p:spPr>
          <a:xfrm flipV="1">
            <a:off x="2585632" y="6183781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42311" y="4388080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336795" y="4388080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3522963" y="4365886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6642400" y="4380020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9538660" y="4372788"/>
            <a:ext cx="1871391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Brand 5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15045" y="5275493"/>
            <a:ext cx="2017283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Pharmacy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18792" y="6447358"/>
            <a:ext cx="234330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Restaurants</a:t>
            </a:r>
          </a:p>
        </p:txBody>
      </p:sp>
      <p:sp>
        <p:nvSpPr>
          <p:cNvPr id="115" name="Freeform 222"/>
          <p:cNvSpPr>
            <a:spLocks noEditPoints="1"/>
          </p:cNvSpPr>
          <p:nvPr/>
        </p:nvSpPr>
        <p:spPr bwMode="auto">
          <a:xfrm>
            <a:off x="14163416" y="767554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17" name="Freeform 5"/>
          <p:cNvSpPr>
            <a:spLocks noEditPoints="1"/>
          </p:cNvSpPr>
          <p:nvPr/>
        </p:nvSpPr>
        <p:spPr bwMode="auto">
          <a:xfrm>
            <a:off x="17293586" y="7670020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Calibri Light"/>
            </a:endParaRPr>
          </a:p>
        </p:txBody>
      </p:sp>
      <p:sp>
        <p:nvSpPr>
          <p:cNvPr id="118" name="Rounded Rectangle 117"/>
          <p:cNvSpPr/>
          <p:nvPr/>
        </p:nvSpPr>
        <p:spPr>
          <a:xfrm flipV="1">
            <a:off x="2581885" y="7361883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515045" y="7625460"/>
            <a:ext cx="2485141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Supermarket</a:t>
            </a:r>
          </a:p>
        </p:txBody>
      </p:sp>
      <p:sp>
        <p:nvSpPr>
          <p:cNvPr id="125" name="Rounded Rectangle 124"/>
          <p:cNvSpPr/>
          <p:nvPr/>
        </p:nvSpPr>
        <p:spPr>
          <a:xfrm flipV="1">
            <a:off x="2585632" y="8549534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18792" y="8813111"/>
            <a:ext cx="3098792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For Personal Use</a:t>
            </a:r>
          </a:p>
        </p:txBody>
      </p:sp>
      <p:sp>
        <p:nvSpPr>
          <p:cNvPr id="127" name="Freeform 222"/>
          <p:cNvSpPr>
            <a:spLocks noEditPoints="1"/>
          </p:cNvSpPr>
          <p:nvPr/>
        </p:nvSpPr>
        <p:spPr bwMode="auto">
          <a:xfrm>
            <a:off x="7383762" y="10041301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30" name="Freeform 222"/>
          <p:cNvSpPr>
            <a:spLocks noEditPoints="1"/>
          </p:cNvSpPr>
          <p:nvPr/>
        </p:nvSpPr>
        <p:spPr bwMode="auto">
          <a:xfrm>
            <a:off x="20173955" y="10041301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32" name="Rounded Rectangle 131"/>
          <p:cNvSpPr/>
          <p:nvPr/>
        </p:nvSpPr>
        <p:spPr>
          <a:xfrm flipV="1">
            <a:off x="2581885" y="9727636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515045" y="9991213"/>
            <a:ext cx="2377785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No Vitamins</a:t>
            </a:r>
          </a:p>
        </p:txBody>
      </p:sp>
      <p:sp>
        <p:nvSpPr>
          <p:cNvPr id="134" name="Freeform 222"/>
          <p:cNvSpPr>
            <a:spLocks noEditPoints="1"/>
          </p:cNvSpPr>
          <p:nvPr/>
        </p:nvSpPr>
        <p:spPr bwMode="auto">
          <a:xfrm>
            <a:off x="7383762" y="112330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35" name="Freeform 857"/>
          <p:cNvSpPr>
            <a:spLocks noEditPoints="1"/>
          </p:cNvSpPr>
          <p:nvPr/>
        </p:nvSpPr>
        <p:spPr bwMode="auto">
          <a:xfrm>
            <a:off x="10987822" y="11234317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36" name="Freeform 222"/>
          <p:cNvSpPr>
            <a:spLocks noEditPoints="1"/>
          </p:cNvSpPr>
          <p:nvPr/>
        </p:nvSpPr>
        <p:spPr bwMode="auto">
          <a:xfrm>
            <a:off x="14163416" y="11233043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38" name="Freeform 5"/>
          <p:cNvSpPr>
            <a:spLocks noEditPoints="1"/>
          </p:cNvSpPr>
          <p:nvPr/>
        </p:nvSpPr>
        <p:spPr bwMode="auto">
          <a:xfrm>
            <a:off x="17293586" y="11227515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Calibri Light"/>
            </a:endParaRPr>
          </a:p>
        </p:txBody>
      </p:sp>
      <p:sp>
        <p:nvSpPr>
          <p:cNvPr id="139" name="Rounded Rectangle 138"/>
          <p:cNvSpPr/>
          <p:nvPr/>
        </p:nvSpPr>
        <p:spPr>
          <a:xfrm flipV="1">
            <a:off x="2581885" y="10919378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515045" y="11182955"/>
            <a:ext cx="3028062" cy="652450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2800" dirty="0">
                <a:latin typeface="Lato Regular"/>
                <a:ea typeface="Open Sans Light" panose="020B0306030504020204" pitchFamily="34" charset="0"/>
                <a:cs typeface="Lato Regular"/>
              </a:rPr>
              <a:t>All Food In Town </a:t>
            </a:r>
          </a:p>
        </p:txBody>
      </p:sp>
      <p:sp>
        <p:nvSpPr>
          <p:cNvPr id="141" name="Rounded Rectangle 140"/>
          <p:cNvSpPr/>
          <p:nvPr/>
        </p:nvSpPr>
        <p:spPr>
          <a:xfrm flipV="1">
            <a:off x="2578870" y="12077928"/>
            <a:ext cx="18923151" cy="54861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143" name="Freeform 857"/>
          <p:cNvSpPr>
            <a:spLocks noEditPoints="1"/>
          </p:cNvSpPr>
          <p:nvPr/>
        </p:nvSpPr>
        <p:spPr bwMode="auto">
          <a:xfrm>
            <a:off x="7387509" y="7695435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45" name="Freeform 857"/>
          <p:cNvSpPr>
            <a:spLocks noEditPoints="1"/>
          </p:cNvSpPr>
          <p:nvPr/>
        </p:nvSpPr>
        <p:spPr bwMode="auto">
          <a:xfrm>
            <a:off x="20173955" y="7695435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89290" y="6459180"/>
            <a:ext cx="1596710" cy="588330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latin typeface="Calibri Light"/>
                <a:cs typeface="Calibri Light"/>
              </a:rPr>
              <a:t>Only RSVP</a:t>
            </a:r>
          </a:p>
        </p:txBody>
      </p:sp>
      <p:sp>
        <p:nvSpPr>
          <p:cNvPr id="147" name="Freeform 5"/>
          <p:cNvSpPr>
            <a:spLocks noEditPoints="1"/>
          </p:cNvSpPr>
          <p:nvPr/>
        </p:nvSpPr>
        <p:spPr bwMode="auto">
          <a:xfrm>
            <a:off x="14167163" y="6503730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Calibri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6784827" y="8788111"/>
            <a:ext cx="1596710" cy="588330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latin typeface="Calibri Light"/>
                <a:cs typeface="Calibri Light"/>
              </a:rPr>
              <a:t>Only RSVP</a:t>
            </a: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7370163" y="8869483"/>
            <a:ext cx="595923" cy="596078"/>
          </a:xfrm>
          <a:custGeom>
            <a:avLst/>
            <a:gdLst>
              <a:gd name="T0" fmla="*/ 824 w 1648"/>
              <a:gd name="T1" fmla="*/ 0 h 1648"/>
              <a:gd name="T2" fmla="*/ 0 w 1648"/>
              <a:gd name="T3" fmla="*/ 824 h 1648"/>
              <a:gd name="T4" fmla="*/ 824 w 1648"/>
              <a:gd name="T5" fmla="*/ 1648 h 1648"/>
              <a:gd name="T6" fmla="*/ 1648 w 1648"/>
              <a:gd name="T7" fmla="*/ 824 h 1648"/>
              <a:gd name="T8" fmla="*/ 824 w 1648"/>
              <a:gd name="T9" fmla="*/ 0 h 1648"/>
              <a:gd name="T10" fmla="*/ 833 w 1648"/>
              <a:gd name="T11" fmla="*/ 1372 h 1648"/>
              <a:gd name="T12" fmla="*/ 716 w 1648"/>
              <a:gd name="T13" fmla="*/ 1254 h 1648"/>
              <a:gd name="T14" fmla="*/ 833 w 1648"/>
              <a:gd name="T15" fmla="*/ 1137 h 1648"/>
              <a:gd name="T16" fmla="*/ 950 w 1648"/>
              <a:gd name="T17" fmla="*/ 1254 h 1648"/>
              <a:gd name="T18" fmla="*/ 833 w 1648"/>
              <a:gd name="T19" fmla="*/ 1372 h 1648"/>
              <a:gd name="T20" fmla="*/ 925 w 1648"/>
              <a:gd name="T21" fmla="*/ 1026 h 1648"/>
              <a:gd name="T22" fmla="*/ 925 w 1648"/>
              <a:gd name="T23" fmla="*/ 1047 h 1648"/>
              <a:gd name="T24" fmla="*/ 732 w 1648"/>
              <a:gd name="T25" fmla="*/ 1047 h 1648"/>
              <a:gd name="T26" fmla="*/ 732 w 1648"/>
              <a:gd name="T27" fmla="*/ 1026 h 1648"/>
              <a:gd name="T28" fmla="*/ 810 w 1648"/>
              <a:gd name="T29" fmla="*/ 823 h 1648"/>
              <a:gd name="T30" fmla="*/ 966 w 1648"/>
              <a:gd name="T31" fmla="*/ 619 h 1648"/>
              <a:gd name="T32" fmla="*/ 822 w 1648"/>
              <a:gd name="T33" fmla="*/ 478 h 1648"/>
              <a:gd name="T34" fmla="*/ 676 w 1648"/>
              <a:gd name="T35" fmla="*/ 648 h 1648"/>
              <a:gd name="T36" fmla="*/ 488 w 1648"/>
              <a:gd name="T37" fmla="*/ 648 h 1648"/>
              <a:gd name="T38" fmla="*/ 823 w 1648"/>
              <a:gd name="T39" fmla="*/ 300 h 1648"/>
              <a:gd name="T40" fmla="*/ 1160 w 1648"/>
              <a:gd name="T41" fmla="*/ 602 h 1648"/>
              <a:gd name="T42" fmla="*/ 925 w 1648"/>
              <a:gd name="T43" fmla="*/ 1026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8" h="1648">
                <a:moveTo>
                  <a:pt x="824" y="0"/>
                </a:moveTo>
                <a:cubicBezTo>
                  <a:pt x="369" y="0"/>
                  <a:pt x="0" y="369"/>
                  <a:pt x="0" y="824"/>
                </a:cubicBezTo>
                <a:cubicBezTo>
                  <a:pt x="0" y="1279"/>
                  <a:pt x="369" y="1648"/>
                  <a:pt x="824" y="1648"/>
                </a:cubicBezTo>
                <a:cubicBezTo>
                  <a:pt x="1279" y="1648"/>
                  <a:pt x="1648" y="1279"/>
                  <a:pt x="1648" y="824"/>
                </a:cubicBezTo>
                <a:cubicBezTo>
                  <a:pt x="1648" y="369"/>
                  <a:pt x="1279" y="0"/>
                  <a:pt x="824" y="0"/>
                </a:cubicBezTo>
                <a:close/>
                <a:moveTo>
                  <a:pt x="833" y="1372"/>
                </a:moveTo>
                <a:cubicBezTo>
                  <a:pt x="768" y="1372"/>
                  <a:pt x="716" y="1319"/>
                  <a:pt x="716" y="1254"/>
                </a:cubicBezTo>
                <a:cubicBezTo>
                  <a:pt x="716" y="1190"/>
                  <a:pt x="768" y="1137"/>
                  <a:pt x="833" y="1137"/>
                </a:cubicBezTo>
                <a:cubicBezTo>
                  <a:pt x="898" y="1137"/>
                  <a:pt x="950" y="1190"/>
                  <a:pt x="950" y="1254"/>
                </a:cubicBezTo>
                <a:cubicBezTo>
                  <a:pt x="950" y="1319"/>
                  <a:pt x="898" y="1372"/>
                  <a:pt x="833" y="1372"/>
                </a:cubicBezTo>
                <a:close/>
                <a:moveTo>
                  <a:pt x="925" y="1026"/>
                </a:moveTo>
                <a:cubicBezTo>
                  <a:pt x="925" y="1047"/>
                  <a:pt x="925" y="1047"/>
                  <a:pt x="925" y="1047"/>
                </a:cubicBezTo>
                <a:cubicBezTo>
                  <a:pt x="925" y="1047"/>
                  <a:pt x="750" y="1047"/>
                  <a:pt x="732" y="1047"/>
                </a:cubicBezTo>
                <a:cubicBezTo>
                  <a:pt x="732" y="1026"/>
                  <a:pt x="732" y="1026"/>
                  <a:pt x="732" y="1026"/>
                </a:cubicBezTo>
                <a:cubicBezTo>
                  <a:pt x="732" y="966"/>
                  <a:pt x="741" y="889"/>
                  <a:pt x="810" y="823"/>
                </a:cubicBezTo>
                <a:cubicBezTo>
                  <a:pt x="879" y="757"/>
                  <a:pt x="966" y="702"/>
                  <a:pt x="966" y="619"/>
                </a:cubicBezTo>
                <a:cubicBezTo>
                  <a:pt x="966" y="527"/>
                  <a:pt x="902" y="478"/>
                  <a:pt x="822" y="478"/>
                </a:cubicBezTo>
                <a:cubicBezTo>
                  <a:pt x="688" y="478"/>
                  <a:pt x="679" y="617"/>
                  <a:pt x="676" y="648"/>
                </a:cubicBezTo>
                <a:cubicBezTo>
                  <a:pt x="488" y="648"/>
                  <a:pt x="488" y="648"/>
                  <a:pt x="488" y="648"/>
                </a:cubicBezTo>
                <a:cubicBezTo>
                  <a:pt x="493" y="503"/>
                  <a:pt x="554" y="300"/>
                  <a:pt x="823" y="300"/>
                </a:cubicBezTo>
                <a:cubicBezTo>
                  <a:pt x="1055" y="300"/>
                  <a:pt x="1160" y="456"/>
                  <a:pt x="1160" y="602"/>
                </a:cubicBezTo>
                <a:cubicBezTo>
                  <a:pt x="1160" y="835"/>
                  <a:pt x="925" y="875"/>
                  <a:pt x="925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bg-BG" dirty="0">
              <a:latin typeface="Calibri Ligh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434231" y="10013493"/>
            <a:ext cx="1659940" cy="588330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latin typeface="Calibri Light"/>
                <a:cs typeface="Calibri Light"/>
              </a:rPr>
              <a:t>Call Before</a:t>
            </a:r>
          </a:p>
        </p:txBody>
      </p:sp>
      <p:sp>
        <p:nvSpPr>
          <p:cNvPr id="153" name="Freeform 222"/>
          <p:cNvSpPr>
            <a:spLocks noEditPoints="1"/>
          </p:cNvSpPr>
          <p:nvPr/>
        </p:nvSpPr>
        <p:spPr bwMode="auto">
          <a:xfrm>
            <a:off x="10991569" y="8880520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55" name="Freeform 857"/>
          <p:cNvSpPr>
            <a:spLocks noEditPoints="1"/>
          </p:cNvSpPr>
          <p:nvPr/>
        </p:nvSpPr>
        <p:spPr bwMode="auto">
          <a:xfrm>
            <a:off x="14163416" y="8863199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56" name="Freeform 857"/>
          <p:cNvSpPr>
            <a:spLocks noEditPoints="1"/>
          </p:cNvSpPr>
          <p:nvPr/>
        </p:nvSpPr>
        <p:spPr bwMode="auto">
          <a:xfrm>
            <a:off x="17293586" y="10041301"/>
            <a:ext cx="582324" cy="582475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420271" y="11202515"/>
            <a:ext cx="2143058" cy="588330"/>
          </a:xfrm>
          <a:prstGeom prst="rect">
            <a:avLst/>
          </a:prstGeom>
          <a:noFill/>
        </p:spPr>
        <p:txBody>
          <a:bodyPr wrap="none" lIns="219419" tIns="109710" rIns="219419" bIns="10971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>
                <a:latin typeface="Calibri Light"/>
                <a:cs typeface="Calibri Light"/>
              </a:rPr>
              <a:t>24 Hours Open</a:t>
            </a:r>
          </a:p>
        </p:txBody>
      </p:sp>
      <p:pic>
        <p:nvPicPr>
          <p:cNvPr id="13" name="Picture Placeholder 12" descr="800x600_shot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4" name="Picture Placeholder 13" descr="app-icon-design-bookshelf.pn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5" name="Picture Placeholder 14" descr="app-icon-design-invi.png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grpSp>
        <p:nvGrpSpPr>
          <p:cNvPr id="53" name="Group 52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54" name="TextBox 53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PRODUCT FEATURES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58" name="Rectangle 57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800" dirty="0">
                  <a:solidFill>
                    <a:schemeClr val="bg1">
                      <a:lumMod val="75000"/>
                    </a:schemeClr>
                  </a:solidFill>
                  <a:latin typeface="Calibri Light"/>
                  <a:cs typeface="Calibri Light"/>
                </a:rPr>
                <a:t>Your great subtitle </a:t>
              </a:r>
              <a:r>
                <a:rPr lang="id-ID" sz="38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in this line</a:t>
              </a:r>
            </a:p>
          </p:txBody>
        </p:sp>
      </p:grpSp>
      <p:pic>
        <p:nvPicPr>
          <p:cNvPr id="19" name="Picture Placeholder 18" descr="grill-ios-icon.pn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8" name="Picture Placeholder 17" descr="instacam800x600.jpg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76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xmlns:p14="http://schemas.microsoft.com/office/powerpoint/2010/main"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49" grpId="0" animBg="1"/>
      <p:bldP spid="57" grpId="0" animBg="1"/>
      <p:bldP spid="87" grpId="0" animBg="1"/>
      <p:bldP spid="96" grpId="0" animBg="1"/>
      <p:bldP spid="98" grpId="0" animBg="1"/>
      <p:bldP spid="100" grpId="0" animBg="1"/>
      <p:bldP spid="101" grpId="0"/>
      <p:bldP spid="104" grpId="0"/>
      <p:bldP spid="106" grpId="0"/>
      <p:bldP spid="108" grpId="0"/>
      <p:bldP spid="110" grpId="0"/>
      <p:bldP spid="111" grpId="0"/>
      <p:bldP spid="112" grpId="0"/>
      <p:bldP spid="115" grpId="0" animBg="1"/>
      <p:bldP spid="117" grpId="0" animBg="1"/>
      <p:bldP spid="118" grpId="0" animBg="1"/>
      <p:bldP spid="119" grpId="0"/>
      <p:bldP spid="125" grpId="0" animBg="1"/>
      <p:bldP spid="126" grpId="0"/>
      <p:bldP spid="127" grpId="0" animBg="1"/>
      <p:bldP spid="130" grpId="0" animBg="1"/>
      <p:bldP spid="132" grpId="0" animBg="1"/>
      <p:bldP spid="133" grpId="0"/>
      <p:bldP spid="134" grpId="0" animBg="1"/>
      <p:bldP spid="135" grpId="0" animBg="1"/>
      <p:bldP spid="136" grpId="0" animBg="1"/>
      <p:bldP spid="138" grpId="0" animBg="1"/>
      <p:bldP spid="139" grpId="0" animBg="1"/>
      <p:bldP spid="140" grpId="0"/>
      <p:bldP spid="141" grpId="0" animBg="1"/>
      <p:bldP spid="143" grpId="0" animBg="1"/>
      <p:bldP spid="145" grpId="0" animBg="1"/>
      <p:bldP spid="146" grpId="0"/>
      <p:bldP spid="147" grpId="0" animBg="1"/>
      <p:bldP spid="149" grpId="0"/>
      <p:bldP spid="150" grpId="0" animBg="1"/>
      <p:bldP spid="151" grpId="0"/>
      <p:bldP spid="153" grpId="0" animBg="1"/>
      <p:bldP spid="155" grpId="0" animBg="1"/>
      <p:bldP spid="156" grpId="0" animBg="1"/>
      <p:bldP spid="158" grpId="0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15665</TotalTime>
  <Words>39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Lato</vt:lpstr>
      <vt:lpstr>Lato Regular</vt:lpstr>
      <vt:lpstr>Arial</vt:lpstr>
      <vt:lpstr>Calibri Light</vt:lpstr>
      <vt:lpstr>Default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lihongyi@nutstore.net</cp:lastModifiedBy>
  <cp:revision>3005</cp:revision>
  <dcterms:created xsi:type="dcterms:W3CDTF">2014-11-12T21:47:38Z</dcterms:created>
  <dcterms:modified xsi:type="dcterms:W3CDTF">2018-12-21T07:21:31Z</dcterms:modified>
  <cp:category/>
</cp:coreProperties>
</file>