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2192000" cy="6858000"/>
  <p:notesSz cx="6797675" cy="9928225"/>
  <p:defaultTextStyle>
    <a:defPPr>
      <a:defRPr lang="zh-CN"/>
    </a:defPPr>
    <a:lvl1pPr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37569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76662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15758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54851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95468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634562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073658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512752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5C"/>
    <a:srgbClr val="F39800"/>
    <a:srgbClr val="E8E7E5"/>
    <a:srgbClr val="E3E3E5"/>
    <a:srgbClr val="EBEBEB"/>
    <a:srgbClr val="D4D5D9"/>
    <a:srgbClr val="B0B1B3"/>
    <a:srgbClr val="B8B9BA"/>
    <a:srgbClr val="31458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>
      <p:cViewPr varScale="1">
        <p:scale>
          <a:sx n="105" d="100"/>
          <a:sy n="105" d="100"/>
        </p:scale>
        <p:origin x="144" y="300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7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C48600D-FA9D-428D-B746-781723334DA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D03594A-159B-4742-B380-70FE6E024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7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l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7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r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E7E1489-D589-4166-9A09-B23DB6F271C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1" tIns="46555" rIns="93111" bIns="4655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11" tIns="46555" rIns="93111" bIns="4655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l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r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4106527-F838-4E2A-88B2-E76071DBB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7569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6662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5758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4851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5224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4269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3314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2358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4"/>
          </a:xfrm>
          <a:prstGeom prst="rect">
            <a:avLst/>
          </a:prstGeom>
        </p:spPr>
        <p:txBody>
          <a:bodyPr lIns="87819" tIns="43909" rIns="87819" bIns="4390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8" y="3886205"/>
            <a:ext cx="8534401" cy="1752599"/>
          </a:xfrm>
          <a:prstGeom prst="rect">
            <a:avLst/>
          </a:prstGeom>
        </p:spPr>
        <p:txBody>
          <a:bodyPr lIns="87819" tIns="43909" rIns="87819" bIns="439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1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39104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878211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17315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756419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29327" indent="-3293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3545" indent="-27444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763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867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972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5077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4180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3285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389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104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211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315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419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523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628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735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840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8867"/>
              </p:ext>
            </p:extLst>
          </p:nvPr>
        </p:nvGraphicFramePr>
        <p:xfrm>
          <a:off x="1163452" y="1464732"/>
          <a:ext cx="1949158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49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25786"/>
              </p:ext>
            </p:extLst>
          </p:nvPr>
        </p:nvGraphicFramePr>
        <p:xfrm>
          <a:off x="3143672" y="1464732"/>
          <a:ext cx="1229078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2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143672" y="1448780"/>
            <a:ext cx="122413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63452" y="1448780"/>
            <a:ext cx="194421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03812" y="1448780"/>
            <a:ext cx="2016224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452" y="944724"/>
            <a:ext cx="986509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表格风格展示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05890"/>
              </p:ext>
            </p:extLst>
          </p:nvPr>
        </p:nvGraphicFramePr>
        <p:xfrm>
          <a:off x="9264352" y="1464732"/>
          <a:ext cx="1779773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77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6456040" y="1448780"/>
            <a:ext cx="122413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9264352" y="1448780"/>
            <a:ext cx="176419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5624"/>
              </p:ext>
            </p:extLst>
          </p:nvPr>
        </p:nvGraphicFramePr>
        <p:xfrm>
          <a:off x="4403812" y="1464732"/>
          <a:ext cx="2016224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37852"/>
              </p:ext>
            </p:extLst>
          </p:nvPr>
        </p:nvGraphicFramePr>
        <p:xfrm>
          <a:off x="6456040" y="1464732"/>
          <a:ext cx="1188132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83733"/>
              </p:ext>
            </p:extLst>
          </p:nvPr>
        </p:nvGraphicFramePr>
        <p:xfrm>
          <a:off x="7662174" y="1592796"/>
          <a:ext cx="1656184" cy="4016496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{9D7B26C5-4107-4FEC-AEDC-1716B250A1EF}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163452" y="5597960"/>
            <a:ext cx="9865096" cy="324036"/>
          </a:xfrm>
          <a:prstGeom prst="roundRect">
            <a:avLst/>
          </a:prstGeom>
          <a:solidFill>
            <a:srgbClr val="F39800"/>
          </a:solidFill>
          <a:ln cap="rnd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                                                                文字 </a:t>
            </a:r>
            <a:r>
              <a:rPr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644172" y="1448780"/>
            <a:ext cx="1692188" cy="504056"/>
          </a:xfrm>
          <a:prstGeom prst="roundRect">
            <a:avLst/>
          </a:prstGeom>
          <a:solidFill>
            <a:srgbClr val="F39800"/>
          </a:solidFill>
          <a:ln cap="rnd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</p:spTree>
    <p:extLst>
      <p:ext uri="{BB962C8B-B14F-4D97-AF65-F5344CB8AC3E}">
        <p14:creationId xmlns:p14="http://schemas.microsoft.com/office/powerpoint/2010/main" val="376907122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cap="rnd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MEGASTAR PPT</Template>
  <TotalTime>4721</TotalTime>
  <Words>125</Words>
  <Application>Microsoft Office PowerPoint</Application>
  <PresentationFormat>宽屏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1_自定义设计方案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臭喷蛆</dc:title>
  <dc:creator>demon</dc:creator>
  <cp:lastModifiedBy>lihongyi@nutstore.net</cp:lastModifiedBy>
  <cp:revision>403</cp:revision>
  <cp:lastPrinted>2013-01-14T06:07:53Z</cp:lastPrinted>
  <dcterms:created xsi:type="dcterms:W3CDTF">2012-01-24T02:43:29Z</dcterms:created>
  <dcterms:modified xsi:type="dcterms:W3CDTF">2018-12-21T07:22:58Z</dcterms:modified>
</cp:coreProperties>
</file>