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2F"/>
    <a:srgbClr val="33333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1583-2906-4C0B-AD30-144DF02E58A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E5B7-8586-47F6-AE4E-EDE2AEB08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文本框 580"/>
          <p:cNvSpPr txBox="1"/>
          <p:nvPr/>
        </p:nvSpPr>
        <p:spPr>
          <a:xfrm>
            <a:off x="4511823" y="50786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2" name="文本框 581"/>
          <p:cNvSpPr txBox="1"/>
          <p:nvPr/>
        </p:nvSpPr>
        <p:spPr>
          <a:xfrm>
            <a:off x="4511823" y="18864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the title in here</a:t>
            </a:r>
          </a:p>
        </p:txBody>
      </p:sp>
      <p:grpSp>
        <p:nvGrpSpPr>
          <p:cNvPr id="584" name="组合 583"/>
          <p:cNvGrpSpPr/>
          <p:nvPr/>
        </p:nvGrpSpPr>
        <p:grpSpPr>
          <a:xfrm>
            <a:off x="2346010" y="2562436"/>
            <a:ext cx="8130763" cy="2016224"/>
            <a:chOff x="2210637" y="2507664"/>
            <a:chExt cx="8130763" cy="2016224"/>
          </a:xfrm>
        </p:grpSpPr>
        <p:grpSp>
          <p:nvGrpSpPr>
            <p:cNvPr id="585" name="组合 584"/>
            <p:cNvGrpSpPr/>
            <p:nvPr/>
          </p:nvGrpSpPr>
          <p:grpSpPr>
            <a:xfrm>
              <a:off x="2210637" y="3141745"/>
              <a:ext cx="540059" cy="838074"/>
              <a:chOff x="1991545" y="4252743"/>
              <a:chExt cx="540059" cy="838074"/>
            </a:xfrm>
          </p:grpSpPr>
          <p:sp>
            <p:nvSpPr>
              <p:cNvPr id="613" name="任意多边形 612"/>
              <p:cNvSpPr/>
              <p:nvPr/>
            </p:nvSpPr>
            <p:spPr>
              <a:xfrm>
                <a:off x="1991545" y="4806034"/>
                <a:ext cx="540059" cy="284783"/>
              </a:xfrm>
              <a:custGeom>
                <a:avLst/>
                <a:gdLst>
                  <a:gd name="connsiteX0" fmla="*/ 0 w 540059"/>
                  <a:gd name="connsiteY0" fmla="*/ 0 h 284783"/>
                  <a:gd name="connsiteX1" fmla="*/ 540059 w 540059"/>
                  <a:gd name="connsiteY1" fmla="*/ 0 h 284783"/>
                  <a:gd name="connsiteX2" fmla="*/ 540059 w 540059"/>
                  <a:gd name="connsiteY2" fmla="*/ 284783 h 284783"/>
                  <a:gd name="connsiteX3" fmla="*/ 139557 w 540059"/>
                  <a:gd name="connsiteY3" fmla="*/ 284783 h 284783"/>
                  <a:gd name="connsiteX4" fmla="*/ 0 w 540059"/>
                  <a:gd name="connsiteY4" fmla="*/ 145226 h 28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59" h="284783">
                    <a:moveTo>
                      <a:pt x="0" y="0"/>
                    </a:moveTo>
                    <a:lnTo>
                      <a:pt x="540059" y="0"/>
                    </a:lnTo>
                    <a:lnTo>
                      <a:pt x="540059" y="284783"/>
                    </a:lnTo>
                    <a:lnTo>
                      <a:pt x="139557" y="284783"/>
                    </a:lnTo>
                    <a:cubicBezTo>
                      <a:pt x="62482" y="284783"/>
                      <a:pt x="0" y="222301"/>
                      <a:pt x="0" y="145226"/>
                    </a:cubicBezTo>
                    <a:close/>
                  </a:path>
                </a:pathLst>
              </a:custGeom>
              <a:solidFill>
                <a:srgbClr val="ED8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任意多边形 613"/>
              <p:cNvSpPr/>
              <p:nvPr/>
            </p:nvSpPr>
            <p:spPr>
              <a:xfrm>
                <a:off x="1991545" y="4252743"/>
                <a:ext cx="540059" cy="288032"/>
              </a:xfrm>
              <a:custGeom>
                <a:avLst/>
                <a:gdLst>
                  <a:gd name="connsiteX0" fmla="*/ 139557 w 540059"/>
                  <a:gd name="connsiteY0" fmla="*/ 0 h 288032"/>
                  <a:gd name="connsiteX1" fmla="*/ 540059 w 540059"/>
                  <a:gd name="connsiteY1" fmla="*/ 0 h 288032"/>
                  <a:gd name="connsiteX2" fmla="*/ 540059 w 540059"/>
                  <a:gd name="connsiteY2" fmla="*/ 288032 h 288032"/>
                  <a:gd name="connsiteX3" fmla="*/ 0 w 540059"/>
                  <a:gd name="connsiteY3" fmla="*/ 288032 h 288032"/>
                  <a:gd name="connsiteX4" fmla="*/ 0 w 540059"/>
                  <a:gd name="connsiteY4" fmla="*/ 139557 h 288032"/>
                  <a:gd name="connsiteX5" fmla="*/ 139557 w 540059"/>
                  <a:gd name="connsiteY5" fmla="*/ 0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59" h="288032">
                    <a:moveTo>
                      <a:pt x="139557" y="0"/>
                    </a:moveTo>
                    <a:lnTo>
                      <a:pt x="540059" y="0"/>
                    </a:lnTo>
                    <a:lnTo>
                      <a:pt x="540059" y="288032"/>
                    </a:lnTo>
                    <a:lnTo>
                      <a:pt x="0" y="288032"/>
                    </a:lnTo>
                    <a:lnTo>
                      <a:pt x="0" y="139557"/>
                    </a:lnTo>
                    <a:cubicBezTo>
                      <a:pt x="0" y="62482"/>
                      <a:pt x="62482" y="0"/>
                      <a:pt x="139557" y="0"/>
                    </a:cubicBezTo>
                    <a:close/>
                  </a:path>
                </a:pathLst>
              </a:custGeom>
              <a:solidFill>
                <a:srgbClr val="C11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任意多边形 614"/>
              <p:cNvSpPr/>
              <p:nvPr/>
            </p:nvSpPr>
            <p:spPr>
              <a:xfrm>
                <a:off x="1991545" y="4540775"/>
                <a:ext cx="540059" cy="276411"/>
              </a:xfrm>
              <a:custGeom>
                <a:avLst/>
                <a:gdLst>
                  <a:gd name="connsiteX0" fmla="*/ 0 w 540059"/>
                  <a:gd name="connsiteY0" fmla="*/ 0 h 276411"/>
                  <a:gd name="connsiteX1" fmla="*/ 540059 w 540059"/>
                  <a:gd name="connsiteY1" fmla="*/ 0 h 276411"/>
                  <a:gd name="connsiteX2" fmla="*/ 540059 w 540059"/>
                  <a:gd name="connsiteY2" fmla="*/ 276411 h 276411"/>
                  <a:gd name="connsiteX3" fmla="*/ 0 w 540059"/>
                  <a:gd name="connsiteY3" fmla="*/ 276411 h 2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059" h="276411">
                    <a:moveTo>
                      <a:pt x="0" y="0"/>
                    </a:moveTo>
                    <a:lnTo>
                      <a:pt x="540059" y="0"/>
                    </a:lnTo>
                    <a:lnTo>
                      <a:pt x="540059" y="276411"/>
                    </a:lnTo>
                    <a:lnTo>
                      <a:pt x="0" y="276411"/>
                    </a:lnTo>
                    <a:close/>
                  </a:path>
                </a:pathLst>
              </a:custGeom>
              <a:solidFill>
                <a:srgbClr val="E93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6" name="组合 585"/>
            <p:cNvGrpSpPr/>
            <p:nvPr/>
          </p:nvGrpSpPr>
          <p:grpSpPr>
            <a:xfrm>
              <a:off x="3571594" y="3141745"/>
              <a:ext cx="541114" cy="838074"/>
              <a:chOff x="3352502" y="4252743"/>
              <a:chExt cx="541114" cy="838074"/>
            </a:xfrm>
          </p:grpSpPr>
          <p:sp>
            <p:nvSpPr>
              <p:cNvPr id="610" name="任意多边形 609"/>
              <p:cNvSpPr/>
              <p:nvPr/>
            </p:nvSpPr>
            <p:spPr>
              <a:xfrm>
                <a:off x="3352502" y="4806034"/>
                <a:ext cx="541114" cy="284783"/>
              </a:xfrm>
              <a:custGeom>
                <a:avLst/>
                <a:gdLst>
                  <a:gd name="connsiteX0" fmla="*/ 0 w 541114"/>
                  <a:gd name="connsiteY0" fmla="*/ 0 h 284783"/>
                  <a:gd name="connsiteX1" fmla="*/ 541114 w 541114"/>
                  <a:gd name="connsiteY1" fmla="*/ 0 h 284783"/>
                  <a:gd name="connsiteX2" fmla="*/ 541114 w 541114"/>
                  <a:gd name="connsiteY2" fmla="*/ 284783 h 284783"/>
                  <a:gd name="connsiteX3" fmla="*/ 0 w 541114"/>
                  <a:gd name="connsiteY3" fmla="*/ 284783 h 28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84783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84783"/>
                    </a:lnTo>
                    <a:lnTo>
                      <a:pt x="0" y="284783"/>
                    </a:lnTo>
                    <a:close/>
                  </a:path>
                </a:pathLst>
              </a:custGeom>
              <a:solidFill>
                <a:srgbClr val="FED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任意多边形 610"/>
              <p:cNvSpPr/>
              <p:nvPr/>
            </p:nvSpPr>
            <p:spPr>
              <a:xfrm>
                <a:off x="3352502" y="4252743"/>
                <a:ext cx="541114" cy="288032"/>
              </a:xfrm>
              <a:custGeom>
                <a:avLst/>
                <a:gdLst>
                  <a:gd name="connsiteX0" fmla="*/ 0 w 541114"/>
                  <a:gd name="connsiteY0" fmla="*/ 0 h 288032"/>
                  <a:gd name="connsiteX1" fmla="*/ 541114 w 541114"/>
                  <a:gd name="connsiteY1" fmla="*/ 0 h 288032"/>
                  <a:gd name="connsiteX2" fmla="*/ 541114 w 541114"/>
                  <a:gd name="connsiteY2" fmla="*/ 288032 h 288032"/>
                  <a:gd name="connsiteX3" fmla="*/ 0 w 541114"/>
                  <a:gd name="connsiteY3" fmla="*/ 288032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88032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88032"/>
                    </a:lnTo>
                    <a:lnTo>
                      <a:pt x="0" y="288032"/>
                    </a:lnTo>
                    <a:close/>
                  </a:path>
                </a:pathLst>
              </a:custGeom>
              <a:solidFill>
                <a:srgbClr val="BE9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任意多边形 611"/>
              <p:cNvSpPr/>
              <p:nvPr/>
            </p:nvSpPr>
            <p:spPr>
              <a:xfrm>
                <a:off x="3352502" y="4540775"/>
                <a:ext cx="541114" cy="276411"/>
              </a:xfrm>
              <a:custGeom>
                <a:avLst/>
                <a:gdLst>
                  <a:gd name="connsiteX0" fmla="*/ 0 w 541114"/>
                  <a:gd name="connsiteY0" fmla="*/ 0 h 276411"/>
                  <a:gd name="connsiteX1" fmla="*/ 541114 w 541114"/>
                  <a:gd name="connsiteY1" fmla="*/ 0 h 276411"/>
                  <a:gd name="connsiteX2" fmla="*/ 541114 w 541114"/>
                  <a:gd name="connsiteY2" fmla="*/ 276411 h 276411"/>
                  <a:gd name="connsiteX3" fmla="*/ 0 w 541114"/>
                  <a:gd name="connsiteY3" fmla="*/ 276411 h 2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76411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76411"/>
                    </a:lnTo>
                    <a:lnTo>
                      <a:pt x="0" y="276411"/>
                    </a:lnTo>
                    <a:close/>
                  </a:path>
                </a:pathLst>
              </a:custGeom>
              <a:solidFill>
                <a:srgbClr val="FDC8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7" name="组合 586"/>
            <p:cNvGrpSpPr/>
            <p:nvPr/>
          </p:nvGrpSpPr>
          <p:grpSpPr>
            <a:xfrm>
              <a:off x="4874932" y="3141745"/>
              <a:ext cx="541114" cy="838074"/>
              <a:chOff x="3352502" y="4252743"/>
              <a:chExt cx="541114" cy="838074"/>
            </a:xfrm>
          </p:grpSpPr>
          <p:sp>
            <p:nvSpPr>
              <p:cNvPr id="607" name="任意多边形 606"/>
              <p:cNvSpPr/>
              <p:nvPr/>
            </p:nvSpPr>
            <p:spPr>
              <a:xfrm>
                <a:off x="3352502" y="4806034"/>
                <a:ext cx="541114" cy="284783"/>
              </a:xfrm>
              <a:custGeom>
                <a:avLst/>
                <a:gdLst>
                  <a:gd name="connsiteX0" fmla="*/ 0 w 541114"/>
                  <a:gd name="connsiteY0" fmla="*/ 0 h 284783"/>
                  <a:gd name="connsiteX1" fmla="*/ 541114 w 541114"/>
                  <a:gd name="connsiteY1" fmla="*/ 0 h 284783"/>
                  <a:gd name="connsiteX2" fmla="*/ 541114 w 541114"/>
                  <a:gd name="connsiteY2" fmla="*/ 284783 h 284783"/>
                  <a:gd name="connsiteX3" fmla="*/ 0 w 541114"/>
                  <a:gd name="connsiteY3" fmla="*/ 284783 h 28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84783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84783"/>
                    </a:lnTo>
                    <a:lnTo>
                      <a:pt x="0" y="284783"/>
                    </a:lnTo>
                    <a:close/>
                  </a:path>
                </a:pathLst>
              </a:custGeom>
              <a:solidFill>
                <a:srgbClr val="89D6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任意多边形 607"/>
              <p:cNvSpPr/>
              <p:nvPr/>
            </p:nvSpPr>
            <p:spPr>
              <a:xfrm>
                <a:off x="3352502" y="4252743"/>
                <a:ext cx="541114" cy="288032"/>
              </a:xfrm>
              <a:custGeom>
                <a:avLst/>
                <a:gdLst>
                  <a:gd name="connsiteX0" fmla="*/ 0 w 541114"/>
                  <a:gd name="connsiteY0" fmla="*/ 0 h 288032"/>
                  <a:gd name="connsiteX1" fmla="*/ 541114 w 541114"/>
                  <a:gd name="connsiteY1" fmla="*/ 0 h 288032"/>
                  <a:gd name="connsiteX2" fmla="*/ 541114 w 541114"/>
                  <a:gd name="connsiteY2" fmla="*/ 288032 h 288032"/>
                  <a:gd name="connsiteX3" fmla="*/ 0 w 541114"/>
                  <a:gd name="connsiteY3" fmla="*/ 288032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88032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88032"/>
                    </a:lnTo>
                    <a:lnTo>
                      <a:pt x="0" y="288032"/>
                    </a:lnTo>
                    <a:close/>
                  </a:path>
                </a:pathLst>
              </a:custGeom>
              <a:solidFill>
                <a:srgbClr val="2691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任意多边形 608"/>
              <p:cNvSpPr/>
              <p:nvPr/>
            </p:nvSpPr>
            <p:spPr>
              <a:xfrm>
                <a:off x="3352502" y="4540775"/>
                <a:ext cx="541114" cy="276411"/>
              </a:xfrm>
              <a:custGeom>
                <a:avLst/>
                <a:gdLst>
                  <a:gd name="connsiteX0" fmla="*/ 0 w 541114"/>
                  <a:gd name="connsiteY0" fmla="*/ 0 h 276411"/>
                  <a:gd name="connsiteX1" fmla="*/ 541114 w 541114"/>
                  <a:gd name="connsiteY1" fmla="*/ 0 h 276411"/>
                  <a:gd name="connsiteX2" fmla="*/ 541114 w 541114"/>
                  <a:gd name="connsiteY2" fmla="*/ 276411 h 276411"/>
                  <a:gd name="connsiteX3" fmla="*/ 0 w 541114"/>
                  <a:gd name="connsiteY3" fmla="*/ 276411 h 2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76411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76411"/>
                    </a:lnTo>
                    <a:lnTo>
                      <a:pt x="0" y="276411"/>
                    </a:lnTo>
                    <a:close/>
                  </a:path>
                </a:pathLst>
              </a:custGeom>
              <a:solidFill>
                <a:srgbClr val="3CB9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8" name="组合 587"/>
            <p:cNvGrpSpPr/>
            <p:nvPr/>
          </p:nvGrpSpPr>
          <p:grpSpPr>
            <a:xfrm>
              <a:off x="6224554" y="3141745"/>
              <a:ext cx="541114" cy="838074"/>
              <a:chOff x="3352502" y="4252743"/>
              <a:chExt cx="541114" cy="838074"/>
            </a:xfrm>
          </p:grpSpPr>
          <p:sp>
            <p:nvSpPr>
              <p:cNvPr id="604" name="任意多边形 603"/>
              <p:cNvSpPr/>
              <p:nvPr/>
            </p:nvSpPr>
            <p:spPr>
              <a:xfrm>
                <a:off x="3352502" y="4806034"/>
                <a:ext cx="541114" cy="284783"/>
              </a:xfrm>
              <a:custGeom>
                <a:avLst/>
                <a:gdLst>
                  <a:gd name="connsiteX0" fmla="*/ 0 w 541114"/>
                  <a:gd name="connsiteY0" fmla="*/ 0 h 284783"/>
                  <a:gd name="connsiteX1" fmla="*/ 541114 w 541114"/>
                  <a:gd name="connsiteY1" fmla="*/ 0 h 284783"/>
                  <a:gd name="connsiteX2" fmla="*/ 541114 w 541114"/>
                  <a:gd name="connsiteY2" fmla="*/ 284783 h 284783"/>
                  <a:gd name="connsiteX3" fmla="*/ 0 w 541114"/>
                  <a:gd name="connsiteY3" fmla="*/ 284783 h 28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84783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84783"/>
                    </a:lnTo>
                    <a:lnTo>
                      <a:pt x="0" y="284783"/>
                    </a:lnTo>
                    <a:close/>
                  </a:path>
                </a:pathLst>
              </a:custGeom>
              <a:solidFill>
                <a:srgbClr val="B2D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任意多边形 604"/>
              <p:cNvSpPr/>
              <p:nvPr/>
            </p:nvSpPr>
            <p:spPr>
              <a:xfrm>
                <a:off x="3352502" y="4252743"/>
                <a:ext cx="541114" cy="288032"/>
              </a:xfrm>
              <a:custGeom>
                <a:avLst/>
                <a:gdLst>
                  <a:gd name="connsiteX0" fmla="*/ 0 w 541114"/>
                  <a:gd name="connsiteY0" fmla="*/ 0 h 288032"/>
                  <a:gd name="connsiteX1" fmla="*/ 541114 w 541114"/>
                  <a:gd name="connsiteY1" fmla="*/ 0 h 288032"/>
                  <a:gd name="connsiteX2" fmla="*/ 541114 w 541114"/>
                  <a:gd name="connsiteY2" fmla="*/ 288032 h 288032"/>
                  <a:gd name="connsiteX3" fmla="*/ 0 w 541114"/>
                  <a:gd name="connsiteY3" fmla="*/ 288032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88032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88032"/>
                    </a:lnTo>
                    <a:lnTo>
                      <a:pt x="0" y="288032"/>
                    </a:lnTo>
                    <a:close/>
                  </a:path>
                </a:pathLst>
              </a:custGeom>
              <a:solidFill>
                <a:srgbClr val="5F8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任意多边形 605"/>
              <p:cNvSpPr/>
              <p:nvPr/>
            </p:nvSpPr>
            <p:spPr>
              <a:xfrm>
                <a:off x="3352502" y="4540775"/>
                <a:ext cx="541114" cy="276411"/>
              </a:xfrm>
              <a:custGeom>
                <a:avLst/>
                <a:gdLst>
                  <a:gd name="connsiteX0" fmla="*/ 0 w 541114"/>
                  <a:gd name="connsiteY0" fmla="*/ 0 h 276411"/>
                  <a:gd name="connsiteX1" fmla="*/ 541114 w 541114"/>
                  <a:gd name="connsiteY1" fmla="*/ 0 h 276411"/>
                  <a:gd name="connsiteX2" fmla="*/ 541114 w 541114"/>
                  <a:gd name="connsiteY2" fmla="*/ 276411 h 276411"/>
                  <a:gd name="connsiteX3" fmla="*/ 0 w 541114"/>
                  <a:gd name="connsiteY3" fmla="*/ 276411 h 2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76411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76411"/>
                    </a:lnTo>
                    <a:lnTo>
                      <a:pt x="0" y="276411"/>
                    </a:lnTo>
                    <a:close/>
                  </a:path>
                </a:pathLst>
              </a:custGeom>
              <a:solidFill>
                <a:srgbClr val="7CB8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9" name="组合 588"/>
            <p:cNvGrpSpPr/>
            <p:nvPr/>
          </p:nvGrpSpPr>
          <p:grpSpPr>
            <a:xfrm>
              <a:off x="7628710" y="3141745"/>
              <a:ext cx="541114" cy="838074"/>
              <a:chOff x="3352502" y="4252743"/>
              <a:chExt cx="541114" cy="838074"/>
            </a:xfrm>
          </p:grpSpPr>
          <p:sp>
            <p:nvSpPr>
              <p:cNvPr id="601" name="任意多边形 600"/>
              <p:cNvSpPr/>
              <p:nvPr/>
            </p:nvSpPr>
            <p:spPr>
              <a:xfrm>
                <a:off x="3352502" y="4806034"/>
                <a:ext cx="541114" cy="284783"/>
              </a:xfrm>
              <a:custGeom>
                <a:avLst/>
                <a:gdLst>
                  <a:gd name="connsiteX0" fmla="*/ 0 w 541114"/>
                  <a:gd name="connsiteY0" fmla="*/ 0 h 284783"/>
                  <a:gd name="connsiteX1" fmla="*/ 541114 w 541114"/>
                  <a:gd name="connsiteY1" fmla="*/ 0 h 284783"/>
                  <a:gd name="connsiteX2" fmla="*/ 541114 w 541114"/>
                  <a:gd name="connsiteY2" fmla="*/ 284783 h 284783"/>
                  <a:gd name="connsiteX3" fmla="*/ 0 w 541114"/>
                  <a:gd name="connsiteY3" fmla="*/ 284783 h 28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84783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84783"/>
                    </a:lnTo>
                    <a:lnTo>
                      <a:pt x="0" y="284783"/>
                    </a:lnTo>
                    <a:close/>
                  </a:path>
                </a:pathLst>
              </a:custGeom>
              <a:solidFill>
                <a:srgbClr val="85D9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2" name="任意多边形 601"/>
              <p:cNvSpPr/>
              <p:nvPr/>
            </p:nvSpPr>
            <p:spPr>
              <a:xfrm>
                <a:off x="3352502" y="4252743"/>
                <a:ext cx="541114" cy="288032"/>
              </a:xfrm>
              <a:custGeom>
                <a:avLst/>
                <a:gdLst>
                  <a:gd name="connsiteX0" fmla="*/ 0 w 541114"/>
                  <a:gd name="connsiteY0" fmla="*/ 0 h 288032"/>
                  <a:gd name="connsiteX1" fmla="*/ 541114 w 541114"/>
                  <a:gd name="connsiteY1" fmla="*/ 0 h 288032"/>
                  <a:gd name="connsiteX2" fmla="*/ 541114 w 541114"/>
                  <a:gd name="connsiteY2" fmla="*/ 288032 h 288032"/>
                  <a:gd name="connsiteX3" fmla="*/ 0 w 541114"/>
                  <a:gd name="connsiteY3" fmla="*/ 288032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88032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88032"/>
                    </a:lnTo>
                    <a:lnTo>
                      <a:pt x="0" y="288032"/>
                    </a:lnTo>
                    <a:close/>
                  </a:path>
                </a:pathLst>
              </a:custGeom>
              <a:solidFill>
                <a:srgbClr val="298D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任意多边形 602"/>
              <p:cNvSpPr/>
              <p:nvPr/>
            </p:nvSpPr>
            <p:spPr>
              <a:xfrm>
                <a:off x="3352502" y="4540775"/>
                <a:ext cx="541114" cy="276411"/>
              </a:xfrm>
              <a:custGeom>
                <a:avLst/>
                <a:gdLst>
                  <a:gd name="connsiteX0" fmla="*/ 0 w 541114"/>
                  <a:gd name="connsiteY0" fmla="*/ 0 h 276411"/>
                  <a:gd name="connsiteX1" fmla="*/ 541114 w 541114"/>
                  <a:gd name="connsiteY1" fmla="*/ 0 h 276411"/>
                  <a:gd name="connsiteX2" fmla="*/ 541114 w 541114"/>
                  <a:gd name="connsiteY2" fmla="*/ 276411 h 276411"/>
                  <a:gd name="connsiteX3" fmla="*/ 0 w 541114"/>
                  <a:gd name="connsiteY3" fmla="*/ 276411 h 2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114" h="276411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276411"/>
                    </a:lnTo>
                    <a:lnTo>
                      <a:pt x="0" y="276411"/>
                    </a:lnTo>
                    <a:close/>
                  </a:path>
                </a:pathLst>
              </a:custGeom>
              <a:solidFill>
                <a:srgbClr val="35BC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0" name="组合 589"/>
            <p:cNvGrpSpPr/>
            <p:nvPr/>
          </p:nvGrpSpPr>
          <p:grpSpPr>
            <a:xfrm>
              <a:off x="8979388" y="3140968"/>
              <a:ext cx="1362012" cy="838851"/>
              <a:chOff x="8760296" y="4251966"/>
              <a:chExt cx="1362012" cy="838851"/>
            </a:xfrm>
          </p:grpSpPr>
          <p:sp>
            <p:nvSpPr>
              <p:cNvPr id="596" name="等腰三角形 595"/>
              <p:cNvSpPr/>
              <p:nvPr/>
            </p:nvSpPr>
            <p:spPr>
              <a:xfrm rot="5400000">
                <a:off x="9283457" y="4251966"/>
                <a:ext cx="838851" cy="838851"/>
              </a:xfrm>
              <a:prstGeom prst="triangl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任意多边形 596"/>
              <p:cNvSpPr/>
              <p:nvPr/>
            </p:nvSpPr>
            <p:spPr>
              <a:xfrm>
                <a:off x="8760296" y="4806034"/>
                <a:ext cx="720080" cy="284783"/>
              </a:xfrm>
              <a:custGeom>
                <a:avLst/>
                <a:gdLst>
                  <a:gd name="connsiteX0" fmla="*/ 0 w 720080"/>
                  <a:gd name="connsiteY0" fmla="*/ 0 h 284783"/>
                  <a:gd name="connsiteX1" fmla="*/ 541114 w 720080"/>
                  <a:gd name="connsiteY1" fmla="*/ 0 h 284783"/>
                  <a:gd name="connsiteX2" fmla="*/ 541114 w 720080"/>
                  <a:gd name="connsiteY2" fmla="*/ 5357 h 284783"/>
                  <a:gd name="connsiteX3" fmla="*/ 720080 w 720080"/>
                  <a:gd name="connsiteY3" fmla="*/ 143222 h 284783"/>
                  <a:gd name="connsiteX4" fmla="*/ 541114 w 720080"/>
                  <a:gd name="connsiteY4" fmla="*/ 281087 h 284783"/>
                  <a:gd name="connsiteX5" fmla="*/ 541114 w 720080"/>
                  <a:gd name="connsiteY5" fmla="*/ 284783 h 284783"/>
                  <a:gd name="connsiteX6" fmla="*/ 0 w 720080"/>
                  <a:gd name="connsiteY6" fmla="*/ 284783 h 28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0080" h="284783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5357"/>
                    </a:lnTo>
                    <a:lnTo>
                      <a:pt x="720080" y="143222"/>
                    </a:lnTo>
                    <a:lnTo>
                      <a:pt x="541114" y="281087"/>
                    </a:lnTo>
                    <a:lnTo>
                      <a:pt x="541114" y="284783"/>
                    </a:lnTo>
                    <a:lnTo>
                      <a:pt x="0" y="284783"/>
                    </a:lnTo>
                    <a:close/>
                  </a:path>
                </a:pathLst>
              </a:custGeom>
              <a:solidFill>
                <a:srgbClr val="9B8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8" name="任意多边形 597"/>
              <p:cNvSpPr/>
              <p:nvPr/>
            </p:nvSpPr>
            <p:spPr>
              <a:xfrm>
                <a:off x="8760296" y="4251966"/>
                <a:ext cx="720080" cy="288809"/>
              </a:xfrm>
              <a:custGeom>
                <a:avLst/>
                <a:gdLst>
                  <a:gd name="connsiteX0" fmla="*/ 541114 w 720080"/>
                  <a:gd name="connsiteY0" fmla="*/ 0 h 288809"/>
                  <a:gd name="connsiteX1" fmla="*/ 720080 w 720080"/>
                  <a:gd name="connsiteY1" fmla="*/ 137865 h 288809"/>
                  <a:gd name="connsiteX2" fmla="*/ 541114 w 720080"/>
                  <a:gd name="connsiteY2" fmla="*/ 275730 h 288809"/>
                  <a:gd name="connsiteX3" fmla="*/ 541114 w 720080"/>
                  <a:gd name="connsiteY3" fmla="*/ 288809 h 288809"/>
                  <a:gd name="connsiteX4" fmla="*/ 0 w 720080"/>
                  <a:gd name="connsiteY4" fmla="*/ 288809 h 288809"/>
                  <a:gd name="connsiteX5" fmla="*/ 0 w 720080"/>
                  <a:gd name="connsiteY5" fmla="*/ 777 h 288809"/>
                  <a:gd name="connsiteX6" fmla="*/ 541114 w 720080"/>
                  <a:gd name="connsiteY6" fmla="*/ 777 h 28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0080" h="288809">
                    <a:moveTo>
                      <a:pt x="541114" y="0"/>
                    </a:moveTo>
                    <a:lnTo>
                      <a:pt x="720080" y="137865"/>
                    </a:lnTo>
                    <a:lnTo>
                      <a:pt x="541114" y="275730"/>
                    </a:lnTo>
                    <a:lnTo>
                      <a:pt x="541114" y="288809"/>
                    </a:lnTo>
                    <a:lnTo>
                      <a:pt x="0" y="288809"/>
                    </a:lnTo>
                    <a:lnTo>
                      <a:pt x="0" y="777"/>
                    </a:lnTo>
                    <a:lnTo>
                      <a:pt x="541114" y="777"/>
                    </a:lnTo>
                    <a:close/>
                  </a:path>
                </a:pathLst>
              </a:custGeom>
              <a:solidFill>
                <a:srgbClr val="4433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任意多边形 598"/>
              <p:cNvSpPr/>
              <p:nvPr/>
            </p:nvSpPr>
            <p:spPr>
              <a:xfrm>
                <a:off x="8760296" y="4540775"/>
                <a:ext cx="720080" cy="276411"/>
              </a:xfrm>
              <a:custGeom>
                <a:avLst/>
                <a:gdLst>
                  <a:gd name="connsiteX0" fmla="*/ 0 w 720080"/>
                  <a:gd name="connsiteY0" fmla="*/ 0 h 276411"/>
                  <a:gd name="connsiteX1" fmla="*/ 541114 w 720080"/>
                  <a:gd name="connsiteY1" fmla="*/ 0 h 276411"/>
                  <a:gd name="connsiteX2" fmla="*/ 541114 w 720080"/>
                  <a:gd name="connsiteY2" fmla="*/ 340 h 276411"/>
                  <a:gd name="connsiteX3" fmla="*/ 720080 w 720080"/>
                  <a:gd name="connsiteY3" fmla="*/ 138205 h 276411"/>
                  <a:gd name="connsiteX4" fmla="*/ 541114 w 720080"/>
                  <a:gd name="connsiteY4" fmla="*/ 276070 h 276411"/>
                  <a:gd name="connsiteX5" fmla="*/ 541114 w 720080"/>
                  <a:gd name="connsiteY5" fmla="*/ 276411 h 276411"/>
                  <a:gd name="connsiteX6" fmla="*/ 0 w 720080"/>
                  <a:gd name="connsiteY6" fmla="*/ 276411 h 2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0080" h="276411">
                    <a:moveTo>
                      <a:pt x="0" y="0"/>
                    </a:moveTo>
                    <a:lnTo>
                      <a:pt x="541114" y="0"/>
                    </a:lnTo>
                    <a:lnTo>
                      <a:pt x="541114" y="340"/>
                    </a:lnTo>
                    <a:lnTo>
                      <a:pt x="720080" y="138205"/>
                    </a:lnTo>
                    <a:lnTo>
                      <a:pt x="541114" y="276070"/>
                    </a:lnTo>
                    <a:lnTo>
                      <a:pt x="541114" y="276411"/>
                    </a:lnTo>
                    <a:lnTo>
                      <a:pt x="0" y="276411"/>
                    </a:lnTo>
                    <a:close/>
                  </a:path>
                </a:pathLst>
              </a:custGeom>
              <a:solidFill>
                <a:srgbClr val="5A4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任意多边形 599"/>
              <p:cNvSpPr/>
              <p:nvPr/>
            </p:nvSpPr>
            <p:spPr>
              <a:xfrm rot="5400000">
                <a:off x="9898278" y="4566132"/>
                <a:ext cx="210517" cy="210517"/>
              </a:xfrm>
              <a:custGeom>
                <a:avLst/>
                <a:gdLst>
                  <a:gd name="connsiteX0" fmla="*/ 0 w 210517"/>
                  <a:gd name="connsiteY0" fmla="*/ 210517 h 210517"/>
                  <a:gd name="connsiteX1" fmla="*/ 105258 w 210517"/>
                  <a:gd name="connsiteY1" fmla="*/ 0 h 210517"/>
                  <a:gd name="connsiteX2" fmla="*/ 210517 w 210517"/>
                  <a:gd name="connsiteY2" fmla="*/ 210517 h 21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517" h="210517">
                    <a:moveTo>
                      <a:pt x="0" y="210517"/>
                    </a:moveTo>
                    <a:lnTo>
                      <a:pt x="105258" y="0"/>
                    </a:lnTo>
                    <a:lnTo>
                      <a:pt x="210517" y="210517"/>
                    </a:lnTo>
                    <a:close/>
                  </a:path>
                </a:pathLst>
              </a:custGeom>
              <a:solidFill>
                <a:srgbClr val="3F4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91" name="直接连接符 590"/>
            <p:cNvCxnSpPr/>
            <p:nvPr/>
          </p:nvCxnSpPr>
          <p:spPr>
            <a:xfrm>
              <a:off x="3842151" y="2507664"/>
              <a:ext cx="0" cy="633304"/>
            </a:xfrm>
            <a:prstGeom prst="line">
              <a:avLst/>
            </a:prstGeom>
            <a:ln w="28575">
              <a:solidFill>
                <a:srgbClr val="BE98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6495111" y="2507664"/>
              <a:ext cx="0" cy="633304"/>
            </a:xfrm>
            <a:prstGeom prst="line">
              <a:avLst/>
            </a:prstGeom>
            <a:ln w="28575">
              <a:solidFill>
                <a:srgbClr val="5F8A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2480666" y="3979819"/>
              <a:ext cx="0" cy="544069"/>
            </a:xfrm>
            <a:prstGeom prst="line">
              <a:avLst/>
            </a:prstGeom>
            <a:ln w="28575">
              <a:solidFill>
                <a:srgbClr val="C117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5145489" y="3979819"/>
              <a:ext cx="0" cy="544069"/>
            </a:xfrm>
            <a:prstGeom prst="line">
              <a:avLst/>
            </a:prstGeom>
            <a:ln w="28575">
              <a:solidFill>
                <a:srgbClr val="2691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>
              <a:off x="7899267" y="3979819"/>
              <a:ext cx="0" cy="544069"/>
            </a:xfrm>
            <a:prstGeom prst="line">
              <a:avLst/>
            </a:prstGeom>
            <a:ln w="28575">
              <a:solidFill>
                <a:srgbClr val="298D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6" name="文本框 615"/>
          <p:cNvSpPr txBox="1"/>
          <p:nvPr/>
        </p:nvSpPr>
        <p:spPr>
          <a:xfrm>
            <a:off x="2988681" y="1636071"/>
            <a:ext cx="192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2" name="Freeform 31"/>
          <p:cNvSpPr>
            <a:spLocks/>
          </p:cNvSpPr>
          <p:nvPr/>
        </p:nvSpPr>
        <p:spPr bwMode="auto">
          <a:xfrm>
            <a:off x="3735590" y="1124744"/>
            <a:ext cx="432000" cy="432000"/>
          </a:xfrm>
          <a:custGeom>
            <a:avLst/>
            <a:gdLst>
              <a:gd name="T0" fmla="*/ 58 w 116"/>
              <a:gd name="T1" fmla="*/ 100 h 115"/>
              <a:gd name="T2" fmla="*/ 48 w 116"/>
              <a:gd name="T3" fmla="*/ 103 h 115"/>
              <a:gd name="T4" fmla="*/ 29 w 116"/>
              <a:gd name="T5" fmla="*/ 114 h 115"/>
              <a:gd name="T6" fmla="*/ 26 w 116"/>
              <a:gd name="T7" fmla="*/ 115 h 115"/>
              <a:gd name="T8" fmla="*/ 21 w 116"/>
              <a:gd name="T9" fmla="*/ 111 h 115"/>
              <a:gd name="T10" fmla="*/ 22 w 116"/>
              <a:gd name="T11" fmla="*/ 105 h 115"/>
              <a:gd name="T12" fmla="*/ 25 w 116"/>
              <a:gd name="T13" fmla="*/ 83 h 115"/>
              <a:gd name="T14" fmla="*/ 24 w 116"/>
              <a:gd name="T15" fmla="*/ 74 h 115"/>
              <a:gd name="T16" fmla="*/ 19 w 116"/>
              <a:gd name="T17" fmla="*/ 65 h 115"/>
              <a:gd name="T18" fmla="*/ 4 w 116"/>
              <a:gd name="T19" fmla="*/ 50 h 115"/>
              <a:gd name="T20" fmla="*/ 1 w 116"/>
              <a:gd name="T21" fmla="*/ 47 h 115"/>
              <a:gd name="T22" fmla="*/ 3 w 116"/>
              <a:gd name="T23" fmla="*/ 42 h 115"/>
              <a:gd name="T24" fmla="*/ 8 w 116"/>
              <a:gd name="T25" fmla="*/ 40 h 115"/>
              <a:gd name="T26" fmla="*/ 29 w 116"/>
              <a:gd name="T27" fmla="*/ 37 h 115"/>
              <a:gd name="T28" fmla="*/ 39 w 116"/>
              <a:gd name="T29" fmla="*/ 32 h 115"/>
              <a:gd name="T30" fmla="*/ 44 w 116"/>
              <a:gd name="T31" fmla="*/ 25 h 115"/>
              <a:gd name="T32" fmla="*/ 54 w 116"/>
              <a:gd name="T33" fmla="*/ 5 h 115"/>
              <a:gd name="T34" fmla="*/ 55 w 116"/>
              <a:gd name="T35" fmla="*/ 2 h 115"/>
              <a:gd name="T36" fmla="*/ 61 w 116"/>
              <a:gd name="T37" fmla="*/ 2 h 115"/>
              <a:gd name="T38" fmla="*/ 63 w 116"/>
              <a:gd name="T39" fmla="*/ 5 h 115"/>
              <a:gd name="T40" fmla="*/ 73 w 116"/>
              <a:gd name="T41" fmla="*/ 26 h 115"/>
              <a:gd name="T42" fmla="*/ 89 w 116"/>
              <a:gd name="T43" fmla="*/ 37 h 115"/>
              <a:gd name="T44" fmla="*/ 111 w 116"/>
              <a:gd name="T45" fmla="*/ 41 h 115"/>
              <a:gd name="T46" fmla="*/ 113 w 116"/>
              <a:gd name="T47" fmla="*/ 42 h 115"/>
              <a:gd name="T48" fmla="*/ 115 w 116"/>
              <a:gd name="T49" fmla="*/ 47 h 115"/>
              <a:gd name="T50" fmla="*/ 113 w 116"/>
              <a:gd name="T51" fmla="*/ 50 h 115"/>
              <a:gd name="T52" fmla="*/ 97 w 116"/>
              <a:gd name="T53" fmla="*/ 66 h 115"/>
              <a:gd name="T54" fmla="*/ 91 w 116"/>
              <a:gd name="T55" fmla="*/ 85 h 115"/>
              <a:gd name="T56" fmla="*/ 95 w 116"/>
              <a:gd name="T57" fmla="*/ 109 h 115"/>
              <a:gd name="T58" fmla="*/ 95 w 116"/>
              <a:gd name="T59" fmla="*/ 111 h 115"/>
              <a:gd name="T60" fmla="*/ 90 w 116"/>
              <a:gd name="T61" fmla="*/ 115 h 115"/>
              <a:gd name="T62" fmla="*/ 87 w 116"/>
              <a:gd name="T63" fmla="*/ 113 h 115"/>
              <a:gd name="T64" fmla="*/ 68 w 116"/>
              <a:gd name="T65" fmla="*/ 103 h 115"/>
              <a:gd name="T66" fmla="*/ 58 w 116"/>
              <a:gd name="T67" fmla="*/ 10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15">
                <a:moveTo>
                  <a:pt x="58" y="100"/>
                </a:moveTo>
                <a:cubicBezTo>
                  <a:pt x="55" y="101"/>
                  <a:pt x="51" y="101"/>
                  <a:pt x="48" y="103"/>
                </a:cubicBezTo>
                <a:cubicBezTo>
                  <a:pt x="42" y="107"/>
                  <a:pt x="35" y="110"/>
                  <a:pt x="29" y="114"/>
                </a:cubicBezTo>
                <a:cubicBezTo>
                  <a:pt x="28" y="114"/>
                  <a:pt x="27" y="115"/>
                  <a:pt x="26" y="115"/>
                </a:cubicBezTo>
                <a:cubicBezTo>
                  <a:pt x="23" y="115"/>
                  <a:pt x="21" y="114"/>
                  <a:pt x="21" y="111"/>
                </a:cubicBezTo>
                <a:cubicBezTo>
                  <a:pt x="21" y="109"/>
                  <a:pt x="22" y="107"/>
                  <a:pt x="22" y="105"/>
                </a:cubicBezTo>
                <a:cubicBezTo>
                  <a:pt x="23" y="98"/>
                  <a:pt x="24" y="91"/>
                  <a:pt x="25" y="83"/>
                </a:cubicBezTo>
                <a:cubicBezTo>
                  <a:pt x="26" y="80"/>
                  <a:pt x="25" y="77"/>
                  <a:pt x="24" y="74"/>
                </a:cubicBezTo>
                <a:cubicBezTo>
                  <a:pt x="23" y="71"/>
                  <a:pt x="21" y="68"/>
                  <a:pt x="19" y="65"/>
                </a:cubicBezTo>
                <a:cubicBezTo>
                  <a:pt x="14" y="60"/>
                  <a:pt x="9" y="55"/>
                  <a:pt x="4" y="50"/>
                </a:cubicBezTo>
                <a:cubicBezTo>
                  <a:pt x="3" y="49"/>
                  <a:pt x="2" y="48"/>
                  <a:pt x="1" y="47"/>
                </a:cubicBezTo>
                <a:cubicBezTo>
                  <a:pt x="0" y="45"/>
                  <a:pt x="1" y="43"/>
                  <a:pt x="3" y="42"/>
                </a:cubicBezTo>
                <a:cubicBezTo>
                  <a:pt x="5" y="41"/>
                  <a:pt x="6" y="41"/>
                  <a:pt x="8" y="40"/>
                </a:cubicBezTo>
                <a:cubicBezTo>
                  <a:pt x="15" y="39"/>
                  <a:pt x="22" y="38"/>
                  <a:pt x="29" y="37"/>
                </a:cubicBezTo>
                <a:cubicBezTo>
                  <a:pt x="33" y="36"/>
                  <a:pt x="37" y="34"/>
                  <a:pt x="39" y="32"/>
                </a:cubicBezTo>
                <a:cubicBezTo>
                  <a:pt x="41" y="30"/>
                  <a:pt x="43" y="28"/>
                  <a:pt x="44" y="25"/>
                </a:cubicBezTo>
                <a:cubicBezTo>
                  <a:pt x="47" y="18"/>
                  <a:pt x="50" y="11"/>
                  <a:pt x="54" y="5"/>
                </a:cubicBezTo>
                <a:cubicBezTo>
                  <a:pt x="54" y="4"/>
                  <a:pt x="55" y="3"/>
                  <a:pt x="55" y="2"/>
                </a:cubicBezTo>
                <a:cubicBezTo>
                  <a:pt x="57" y="0"/>
                  <a:pt x="59" y="0"/>
                  <a:pt x="61" y="2"/>
                </a:cubicBezTo>
                <a:cubicBezTo>
                  <a:pt x="62" y="3"/>
                  <a:pt x="62" y="4"/>
                  <a:pt x="63" y="5"/>
                </a:cubicBezTo>
                <a:cubicBezTo>
                  <a:pt x="66" y="12"/>
                  <a:pt x="69" y="19"/>
                  <a:pt x="73" y="26"/>
                </a:cubicBezTo>
                <a:cubicBezTo>
                  <a:pt x="76" y="32"/>
                  <a:pt x="81" y="36"/>
                  <a:pt x="89" y="37"/>
                </a:cubicBezTo>
                <a:cubicBezTo>
                  <a:pt x="96" y="39"/>
                  <a:pt x="104" y="40"/>
                  <a:pt x="111" y="41"/>
                </a:cubicBezTo>
                <a:cubicBezTo>
                  <a:pt x="112" y="41"/>
                  <a:pt x="113" y="41"/>
                  <a:pt x="113" y="42"/>
                </a:cubicBezTo>
                <a:cubicBezTo>
                  <a:pt x="115" y="43"/>
                  <a:pt x="116" y="45"/>
                  <a:pt x="115" y="47"/>
                </a:cubicBezTo>
                <a:cubicBezTo>
                  <a:pt x="114" y="48"/>
                  <a:pt x="114" y="49"/>
                  <a:pt x="113" y="50"/>
                </a:cubicBezTo>
                <a:cubicBezTo>
                  <a:pt x="108" y="55"/>
                  <a:pt x="102" y="61"/>
                  <a:pt x="97" y="66"/>
                </a:cubicBezTo>
                <a:cubicBezTo>
                  <a:pt x="92" y="71"/>
                  <a:pt x="90" y="78"/>
                  <a:pt x="91" y="85"/>
                </a:cubicBezTo>
                <a:cubicBezTo>
                  <a:pt x="92" y="93"/>
                  <a:pt x="94" y="101"/>
                  <a:pt x="95" y="109"/>
                </a:cubicBezTo>
                <a:cubicBezTo>
                  <a:pt x="95" y="109"/>
                  <a:pt x="95" y="110"/>
                  <a:pt x="95" y="111"/>
                </a:cubicBezTo>
                <a:cubicBezTo>
                  <a:pt x="95" y="114"/>
                  <a:pt x="93" y="115"/>
                  <a:pt x="90" y="115"/>
                </a:cubicBezTo>
                <a:cubicBezTo>
                  <a:pt x="89" y="114"/>
                  <a:pt x="88" y="114"/>
                  <a:pt x="87" y="113"/>
                </a:cubicBezTo>
                <a:cubicBezTo>
                  <a:pt x="81" y="110"/>
                  <a:pt x="75" y="107"/>
                  <a:pt x="68" y="103"/>
                </a:cubicBezTo>
                <a:cubicBezTo>
                  <a:pt x="65" y="101"/>
                  <a:pt x="62" y="101"/>
                  <a:pt x="58" y="100"/>
                </a:cubicBezTo>
                <a:close/>
              </a:path>
            </a:pathLst>
          </a:custGeom>
          <a:solidFill>
            <a:srgbClr val="BE980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623" name="Group 15"/>
          <p:cNvGrpSpPr>
            <a:grpSpLocks noChangeAspect="1"/>
          </p:cNvGrpSpPr>
          <p:nvPr/>
        </p:nvGrpSpPr>
        <p:grpSpPr bwMode="auto">
          <a:xfrm>
            <a:off x="6422839" y="1155297"/>
            <a:ext cx="495269" cy="468000"/>
            <a:chOff x="864" y="477"/>
            <a:chExt cx="563" cy="532"/>
          </a:xfrm>
          <a:solidFill>
            <a:srgbClr val="5F8A21"/>
          </a:solidFill>
        </p:grpSpPr>
        <p:sp>
          <p:nvSpPr>
            <p:cNvPr id="624" name="Freeform 17"/>
            <p:cNvSpPr>
              <a:spLocks/>
            </p:cNvSpPr>
            <p:nvPr/>
          </p:nvSpPr>
          <p:spPr bwMode="auto">
            <a:xfrm>
              <a:off x="912" y="477"/>
              <a:ext cx="515" cy="532"/>
            </a:xfrm>
            <a:custGeom>
              <a:avLst/>
              <a:gdLst>
                <a:gd name="T0" fmla="*/ 66 w 216"/>
                <a:gd name="T1" fmla="*/ 37 h 223"/>
                <a:gd name="T2" fmla="*/ 65 w 216"/>
                <a:gd name="T3" fmla="*/ 36 h 223"/>
                <a:gd name="T4" fmla="*/ 62 w 216"/>
                <a:gd name="T5" fmla="*/ 32 h 223"/>
                <a:gd name="T6" fmla="*/ 50 w 216"/>
                <a:gd name="T7" fmla="*/ 24 h 223"/>
                <a:gd name="T8" fmla="*/ 49 w 216"/>
                <a:gd name="T9" fmla="*/ 23 h 223"/>
                <a:gd name="T10" fmla="*/ 172 w 216"/>
                <a:gd name="T11" fmla="*/ 34 h 223"/>
                <a:gd name="T12" fmla="*/ 185 w 216"/>
                <a:gd name="T13" fmla="*/ 170 h 223"/>
                <a:gd name="T14" fmla="*/ 52 w 216"/>
                <a:gd name="T15" fmla="*/ 197 h 223"/>
                <a:gd name="T16" fmla="*/ 6 w 216"/>
                <a:gd name="T17" fmla="*/ 140 h 223"/>
                <a:gd name="T18" fmla="*/ 3 w 216"/>
                <a:gd name="T19" fmla="*/ 92 h 223"/>
                <a:gd name="T20" fmla="*/ 15 w 216"/>
                <a:gd name="T21" fmla="*/ 99 h 223"/>
                <a:gd name="T22" fmla="*/ 18 w 216"/>
                <a:gd name="T23" fmla="*/ 102 h 223"/>
                <a:gd name="T24" fmla="*/ 22 w 216"/>
                <a:gd name="T25" fmla="*/ 102 h 223"/>
                <a:gd name="T26" fmla="*/ 55 w 216"/>
                <a:gd name="T27" fmla="*/ 175 h 223"/>
                <a:gd name="T28" fmla="*/ 116 w 216"/>
                <a:gd name="T29" fmla="*/ 190 h 223"/>
                <a:gd name="T30" fmla="*/ 183 w 216"/>
                <a:gd name="T31" fmla="*/ 88 h 223"/>
                <a:gd name="T32" fmla="*/ 166 w 216"/>
                <a:gd name="T33" fmla="*/ 56 h 223"/>
                <a:gd name="T34" fmla="*/ 136 w 216"/>
                <a:gd name="T35" fmla="*/ 34 h 223"/>
                <a:gd name="T36" fmla="*/ 101 w 216"/>
                <a:gd name="T37" fmla="*/ 27 h 223"/>
                <a:gd name="T38" fmla="*/ 66 w 216"/>
                <a:gd name="T39" fmla="*/ 3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23">
                  <a:moveTo>
                    <a:pt x="66" y="37"/>
                  </a:moveTo>
                  <a:cubicBezTo>
                    <a:pt x="65" y="36"/>
                    <a:pt x="65" y="36"/>
                    <a:pt x="65" y="36"/>
                  </a:cubicBezTo>
                  <a:cubicBezTo>
                    <a:pt x="66" y="34"/>
                    <a:pt x="64" y="33"/>
                    <a:pt x="62" y="32"/>
                  </a:cubicBezTo>
                  <a:cubicBezTo>
                    <a:pt x="58" y="30"/>
                    <a:pt x="54" y="27"/>
                    <a:pt x="50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83" y="1"/>
                    <a:pt x="135" y="0"/>
                    <a:pt x="172" y="34"/>
                  </a:cubicBezTo>
                  <a:cubicBezTo>
                    <a:pt x="211" y="70"/>
                    <a:pt x="216" y="129"/>
                    <a:pt x="185" y="170"/>
                  </a:cubicBezTo>
                  <a:cubicBezTo>
                    <a:pt x="154" y="212"/>
                    <a:pt x="97" y="223"/>
                    <a:pt x="52" y="197"/>
                  </a:cubicBezTo>
                  <a:cubicBezTo>
                    <a:pt x="29" y="183"/>
                    <a:pt x="14" y="164"/>
                    <a:pt x="6" y="140"/>
                  </a:cubicBezTo>
                  <a:cubicBezTo>
                    <a:pt x="2" y="126"/>
                    <a:pt x="0" y="100"/>
                    <a:pt x="3" y="92"/>
                  </a:cubicBezTo>
                  <a:cubicBezTo>
                    <a:pt x="7" y="94"/>
                    <a:pt x="11" y="97"/>
                    <a:pt x="15" y="99"/>
                  </a:cubicBezTo>
                  <a:cubicBezTo>
                    <a:pt x="16" y="100"/>
                    <a:pt x="17" y="101"/>
                    <a:pt x="18" y="102"/>
                  </a:cubicBezTo>
                  <a:cubicBezTo>
                    <a:pt x="19" y="102"/>
                    <a:pt x="21" y="102"/>
                    <a:pt x="22" y="102"/>
                  </a:cubicBezTo>
                  <a:cubicBezTo>
                    <a:pt x="20" y="132"/>
                    <a:pt x="31" y="156"/>
                    <a:pt x="55" y="175"/>
                  </a:cubicBezTo>
                  <a:cubicBezTo>
                    <a:pt x="73" y="188"/>
                    <a:pt x="94" y="193"/>
                    <a:pt x="116" y="190"/>
                  </a:cubicBezTo>
                  <a:cubicBezTo>
                    <a:pt x="164" y="182"/>
                    <a:pt x="195" y="135"/>
                    <a:pt x="183" y="88"/>
                  </a:cubicBezTo>
                  <a:cubicBezTo>
                    <a:pt x="179" y="76"/>
                    <a:pt x="174" y="65"/>
                    <a:pt x="166" y="56"/>
                  </a:cubicBezTo>
                  <a:cubicBezTo>
                    <a:pt x="158" y="47"/>
                    <a:pt x="148" y="39"/>
                    <a:pt x="136" y="34"/>
                  </a:cubicBezTo>
                  <a:cubicBezTo>
                    <a:pt x="125" y="29"/>
                    <a:pt x="113" y="27"/>
                    <a:pt x="101" y="27"/>
                  </a:cubicBezTo>
                  <a:cubicBezTo>
                    <a:pt x="88" y="28"/>
                    <a:pt x="77" y="31"/>
                    <a:pt x="6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8"/>
            <p:cNvSpPr>
              <a:spLocks/>
            </p:cNvSpPr>
            <p:nvPr/>
          </p:nvSpPr>
          <p:spPr bwMode="auto">
            <a:xfrm>
              <a:off x="864" y="508"/>
              <a:ext cx="339" cy="272"/>
            </a:xfrm>
            <a:custGeom>
              <a:avLst/>
              <a:gdLst>
                <a:gd name="T0" fmla="*/ 123 w 142"/>
                <a:gd name="T1" fmla="*/ 114 h 114"/>
                <a:gd name="T2" fmla="*/ 114 w 142"/>
                <a:gd name="T3" fmla="*/ 111 h 114"/>
                <a:gd name="T4" fmla="*/ 86 w 142"/>
                <a:gd name="T5" fmla="*/ 92 h 114"/>
                <a:gd name="T6" fmla="*/ 60 w 142"/>
                <a:gd name="T7" fmla="*/ 75 h 114"/>
                <a:gd name="T8" fmla="*/ 57 w 142"/>
                <a:gd name="T9" fmla="*/ 74 h 114"/>
                <a:gd name="T10" fmla="*/ 42 w 142"/>
                <a:gd name="T11" fmla="*/ 78 h 114"/>
                <a:gd name="T12" fmla="*/ 40 w 142"/>
                <a:gd name="T13" fmla="*/ 78 h 114"/>
                <a:gd name="T14" fmla="*/ 4 w 142"/>
                <a:gd name="T15" fmla="*/ 53 h 114"/>
                <a:gd name="T16" fmla="*/ 0 w 142"/>
                <a:gd name="T17" fmla="*/ 46 h 114"/>
                <a:gd name="T18" fmla="*/ 7 w 142"/>
                <a:gd name="T19" fmla="*/ 40 h 114"/>
                <a:gd name="T20" fmla="*/ 26 w 142"/>
                <a:gd name="T21" fmla="*/ 37 h 114"/>
                <a:gd name="T22" fmla="*/ 31 w 142"/>
                <a:gd name="T23" fmla="*/ 28 h 114"/>
                <a:gd name="T24" fmla="*/ 28 w 142"/>
                <a:gd name="T25" fmla="*/ 8 h 114"/>
                <a:gd name="T26" fmla="*/ 31 w 142"/>
                <a:gd name="T27" fmla="*/ 1 h 114"/>
                <a:gd name="T28" fmla="*/ 39 w 142"/>
                <a:gd name="T29" fmla="*/ 1 h 114"/>
                <a:gd name="T30" fmla="*/ 52 w 142"/>
                <a:gd name="T31" fmla="*/ 11 h 114"/>
                <a:gd name="T32" fmla="*/ 75 w 142"/>
                <a:gd name="T33" fmla="*/ 26 h 114"/>
                <a:gd name="T34" fmla="*/ 76 w 142"/>
                <a:gd name="T35" fmla="*/ 28 h 114"/>
                <a:gd name="T36" fmla="*/ 78 w 142"/>
                <a:gd name="T37" fmla="*/ 45 h 114"/>
                <a:gd name="T38" fmla="*/ 79 w 142"/>
                <a:gd name="T39" fmla="*/ 46 h 114"/>
                <a:gd name="T40" fmla="*/ 122 w 142"/>
                <a:gd name="T41" fmla="*/ 75 h 114"/>
                <a:gd name="T42" fmla="*/ 134 w 142"/>
                <a:gd name="T43" fmla="*/ 83 h 114"/>
                <a:gd name="T44" fmla="*/ 140 w 142"/>
                <a:gd name="T45" fmla="*/ 101 h 114"/>
                <a:gd name="T46" fmla="*/ 126 w 142"/>
                <a:gd name="T47" fmla="*/ 114 h 114"/>
                <a:gd name="T48" fmla="*/ 123 w 142"/>
                <a:gd name="T4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14">
                  <a:moveTo>
                    <a:pt x="123" y="114"/>
                  </a:moveTo>
                  <a:cubicBezTo>
                    <a:pt x="120" y="114"/>
                    <a:pt x="117" y="113"/>
                    <a:pt x="114" y="111"/>
                  </a:cubicBezTo>
                  <a:cubicBezTo>
                    <a:pt x="105" y="105"/>
                    <a:pt x="95" y="98"/>
                    <a:pt x="86" y="92"/>
                  </a:cubicBezTo>
                  <a:cubicBezTo>
                    <a:pt x="77" y="86"/>
                    <a:pt x="69" y="81"/>
                    <a:pt x="60" y="75"/>
                  </a:cubicBezTo>
                  <a:cubicBezTo>
                    <a:pt x="59" y="74"/>
                    <a:pt x="58" y="74"/>
                    <a:pt x="57" y="74"/>
                  </a:cubicBezTo>
                  <a:cubicBezTo>
                    <a:pt x="52" y="76"/>
                    <a:pt x="47" y="77"/>
                    <a:pt x="42" y="78"/>
                  </a:cubicBezTo>
                  <a:cubicBezTo>
                    <a:pt x="41" y="78"/>
                    <a:pt x="40" y="78"/>
                    <a:pt x="40" y="78"/>
                  </a:cubicBezTo>
                  <a:cubicBezTo>
                    <a:pt x="28" y="70"/>
                    <a:pt x="16" y="62"/>
                    <a:pt x="4" y="53"/>
                  </a:cubicBezTo>
                  <a:cubicBezTo>
                    <a:pt x="1" y="51"/>
                    <a:pt x="0" y="49"/>
                    <a:pt x="0" y="46"/>
                  </a:cubicBezTo>
                  <a:cubicBezTo>
                    <a:pt x="1" y="43"/>
                    <a:pt x="3" y="41"/>
                    <a:pt x="7" y="40"/>
                  </a:cubicBezTo>
                  <a:cubicBezTo>
                    <a:pt x="13" y="39"/>
                    <a:pt x="19" y="38"/>
                    <a:pt x="26" y="37"/>
                  </a:cubicBezTo>
                  <a:cubicBezTo>
                    <a:pt x="30" y="36"/>
                    <a:pt x="32" y="32"/>
                    <a:pt x="31" y="28"/>
                  </a:cubicBezTo>
                  <a:cubicBezTo>
                    <a:pt x="30" y="21"/>
                    <a:pt x="29" y="15"/>
                    <a:pt x="28" y="8"/>
                  </a:cubicBezTo>
                  <a:cubicBezTo>
                    <a:pt x="27" y="5"/>
                    <a:pt x="28" y="3"/>
                    <a:pt x="31" y="1"/>
                  </a:cubicBezTo>
                  <a:cubicBezTo>
                    <a:pt x="33" y="0"/>
                    <a:pt x="36" y="0"/>
                    <a:pt x="39" y="1"/>
                  </a:cubicBezTo>
                  <a:cubicBezTo>
                    <a:pt x="43" y="4"/>
                    <a:pt x="48" y="7"/>
                    <a:pt x="52" y="11"/>
                  </a:cubicBezTo>
                  <a:cubicBezTo>
                    <a:pt x="60" y="16"/>
                    <a:pt x="67" y="21"/>
                    <a:pt x="75" y="26"/>
                  </a:cubicBezTo>
                  <a:cubicBezTo>
                    <a:pt x="75" y="26"/>
                    <a:pt x="76" y="27"/>
                    <a:pt x="76" y="28"/>
                  </a:cubicBezTo>
                  <a:cubicBezTo>
                    <a:pt x="77" y="34"/>
                    <a:pt x="77" y="39"/>
                    <a:pt x="78" y="45"/>
                  </a:cubicBezTo>
                  <a:cubicBezTo>
                    <a:pt x="78" y="45"/>
                    <a:pt x="79" y="46"/>
                    <a:pt x="79" y="46"/>
                  </a:cubicBezTo>
                  <a:cubicBezTo>
                    <a:pt x="94" y="56"/>
                    <a:pt x="108" y="65"/>
                    <a:pt x="122" y="75"/>
                  </a:cubicBezTo>
                  <a:cubicBezTo>
                    <a:pt x="126" y="78"/>
                    <a:pt x="130" y="80"/>
                    <a:pt x="134" y="83"/>
                  </a:cubicBezTo>
                  <a:cubicBezTo>
                    <a:pt x="139" y="87"/>
                    <a:pt x="142" y="94"/>
                    <a:pt x="140" y="101"/>
                  </a:cubicBezTo>
                  <a:cubicBezTo>
                    <a:pt x="138" y="107"/>
                    <a:pt x="132" y="113"/>
                    <a:pt x="126" y="114"/>
                  </a:cubicBezTo>
                  <a:cubicBezTo>
                    <a:pt x="125" y="114"/>
                    <a:pt x="124" y="114"/>
                    <a:pt x="12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9"/>
            <p:cNvSpPr>
              <a:spLocks/>
            </p:cNvSpPr>
            <p:nvPr/>
          </p:nvSpPr>
          <p:spPr bwMode="auto">
            <a:xfrm>
              <a:off x="1017" y="589"/>
              <a:ext cx="291" cy="301"/>
            </a:xfrm>
            <a:custGeom>
              <a:avLst/>
              <a:gdLst>
                <a:gd name="T0" fmla="*/ 2 w 122"/>
                <a:gd name="T1" fmla="*/ 57 h 126"/>
                <a:gd name="T2" fmla="*/ 3 w 122"/>
                <a:gd name="T3" fmla="*/ 58 h 126"/>
                <a:gd name="T4" fmla="*/ 22 w 122"/>
                <a:gd name="T5" fmla="*/ 70 h 126"/>
                <a:gd name="T6" fmla="*/ 23 w 122"/>
                <a:gd name="T7" fmla="*/ 72 h 126"/>
                <a:gd name="T8" fmla="*/ 50 w 122"/>
                <a:gd name="T9" fmla="*/ 98 h 126"/>
                <a:gd name="T10" fmla="*/ 87 w 122"/>
                <a:gd name="T11" fmla="*/ 88 h 126"/>
                <a:gd name="T12" fmla="*/ 97 w 122"/>
                <a:gd name="T13" fmla="*/ 58 h 126"/>
                <a:gd name="T14" fmla="*/ 76 w 122"/>
                <a:gd name="T15" fmla="*/ 29 h 126"/>
                <a:gd name="T16" fmla="*/ 57 w 122"/>
                <a:gd name="T17" fmla="*/ 25 h 126"/>
                <a:gd name="T18" fmla="*/ 56 w 122"/>
                <a:gd name="T19" fmla="*/ 25 h 126"/>
                <a:gd name="T20" fmla="*/ 49 w 122"/>
                <a:gd name="T21" fmla="*/ 23 h 126"/>
                <a:gd name="T22" fmla="*/ 33 w 122"/>
                <a:gd name="T23" fmla="*/ 12 h 126"/>
                <a:gd name="T24" fmla="*/ 32 w 122"/>
                <a:gd name="T25" fmla="*/ 11 h 126"/>
                <a:gd name="T26" fmla="*/ 102 w 122"/>
                <a:gd name="T27" fmla="*/ 23 h 126"/>
                <a:gd name="T28" fmla="*/ 106 w 122"/>
                <a:gd name="T29" fmla="*/ 96 h 126"/>
                <a:gd name="T30" fmla="*/ 35 w 122"/>
                <a:gd name="T31" fmla="*/ 114 h 126"/>
                <a:gd name="T32" fmla="*/ 2 w 122"/>
                <a:gd name="T33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26">
                  <a:moveTo>
                    <a:pt x="2" y="57"/>
                  </a:moveTo>
                  <a:cubicBezTo>
                    <a:pt x="3" y="57"/>
                    <a:pt x="3" y="57"/>
                    <a:pt x="3" y="58"/>
                  </a:cubicBezTo>
                  <a:cubicBezTo>
                    <a:pt x="9" y="62"/>
                    <a:pt x="16" y="66"/>
                    <a:pt x="22" y="70"/>
                  </a:cubicBezTo>
                  <a:cubicBezTo>
                    <a:pt x="23" y="71"/>
                    <a:pt x="23" y="71"/>
                    <a:pt x="23" y="72"/>
                  </a:cubicBezTo>
                  <a:cubicBezTo>
                    <a:pt x="27" y="85"/>
                    <a:pt x="36" y="95"/>
                    <a:pt x="50" y="98"/>
                  </a:cubicBezTo>
                  <a:cubicBezTo>
                    <a:pt x="64" y="102"/>
                    <a:pt x="77" y="98"/>
                    <a:pt x="87" y="88"/>
                  </a:cubicBezTo>
                  <a:cubicBezTo>
                    <a:pt x="95" y="79"/>
                    <a:pt x="98" y="69"/>
                    <a:pt x="97" y="58"/>
                  </a:cubicBezTo>
                  <a:cubicBezTo>
                    <a:pt x="95" y="45"/>
                    <a:pt x="88" y="35"/>
                    <a:pt x="76" y="29"/>
                  </a:cubicBezTo>
                  <a:cubicBezTo>
                    <a:pt x="70" y="25"/>
                    <a:pt x="64" y="24"/>
                    <a:pt x="57" y="25"/>
                  </a:cubicBezTo>
                  <a:cubicBezTo>
                    <a:pt x="57" y="25"/>
                    <a:pt x="56" y="25"/>
                    <a:pt x="56" y="25"/>
                  </a:cubicBezTo>
                  <a:cubicBezTo>
                    <a:pt x="54" y="26"/>
                    <a:pt x="51" y="25"/>
                    <a:pt x="49" y="23"/>
                  </a:cubicBezTo>
                  <a:cubicBezTo>
                    <a:pt x="44" y="19"/>
                    <a:pt x="39" y="16"/>
                    <a:pt x="33" y="12"/>
                  </a:cubicBezTo>
                  <a:cubicBezTo>
                    <a:pt x="33" y="12"/>
                    <a:pt x="33" y="12"/>
                    <a:pt x="32" y="11"/>
                  </a:cubicBezTo>
                  <a:cubicBezTo>
                    <a:pt x="53" y="0"/>
                    <a:pt x="82" y="2"/>
                    <a:pt x="102" y="23"/>
                  </a:cubicBezTo>
                  <a:cubicBezTo>
                    <a:pt x="120" y="43"/>
                    <a:pt x="122" y="73"/>
                    <a:pt x="106" y="96"/>
                  </a:cubicBezTo>
                  <a:cubicBezTo>
                    <a:pt x="90" y="118"/>
                    <a:pt x="61" y="126"/>
                    <a:pt x="35" y="114"/>
                  </a:cubicBezTo>
                  <a:cubicBezTo>
                    <a:pt x="10" y="102"/>
                    <a:pt x="0" y="77"/>
                    <a:pt x="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7" name="Freeform 6"/>
          <p:cNvSpPr>
            <a:spLocks noEditPoints="1"/>
          </p:cNvSpPr>
          <p:nvPr/>
        </p:nvSpPr>
        <p:spPr bwMode="auto">
          <a:xfrm>
            <a:off x="2395795" y="5656964"/>
            <a:ext cx="432000" cy="396000"/>
          </a:xfrm>
          <a:custGeom>
            <a:avLst/>
            <a:gdLst>
              <a:gd name="T0" fmla="*/ 222 w 332"/>
              <a:gd name="T1" fmla="*/ 312 h 312"/>
              <a:gd name="T2" fmla="*/ 205 w 332"/>
              <a:gd name="T3" fmla="*/ 304 h 312"/>
              <a:gd name="T4" fmla="*/ 158 w 332"/>
              <a:gd name="T5" fmla="*/ 287 h 312"/>
              <a:gd name="T6" fmla="*/ 126 w 332"/>
              <a:gd name="T7" fmla="*/ 304 h 312"/>
              <a:gd name="T8" fmla="*/ 106 w 332"/>
              <a:gd name="T9" fmla="*/ 311 h 312"/>
              <a:gd name="T10" fmla="*/ 99 w 332"/>
              <a:gd name="T11" fmla="*/ 309 h 312"/>
              <a:gd name="T12" fmla="*/ 66 w 332"/>
              <a:gd name="T13" fmla="*/ 289 h 312"/>
              <a:gd name="T14" fmla="*/ 57 w 332"/>
              <a:gd name="T15" fmla="*/ 265 h 312"/>
              <a:gd name="T16" fmla="*/ 60 w 332"/>
              <a:gd name="T17" fmla="*/ 247 h 312"/>
              <a:gd name="T18" fmla="*/ 49 w 332"/>
              <a:gd name="T19" fmla="*/ 216 h 312"/>
              <a:gd name="T20" fmla="*/ 23 w 332"/>
              <a:gd name="T21" fmla="*/ 197 h 312"/>
              <a:gd name="T22" fmla="*/ 18 w 332"/>
              <a:gd name="T23" fmla="*/ 196 h 312"/>
              <a:gd name="T24" fmla="*/ 1 w 332"/>
              <a:gd name="T25" fmla="*/ 176 h 312"/>
              <a:gd name="T26" fmla="*/ 1 w 332"/>
              <a:gd name="T27" fmla="*/ 137 h 312"/>
              <a:gd name="T28" fmla="*/ 18 w 332"/>
              <a:gd name="T29" fmla="*/ 117 h 312"/>
              <a:gd name="T30" fmla="*/ 60 w 332"/>
              <a:gd name="T31" fmla="*/ 73 h 312"/>
              <a:gd name="T32" fmla="*/ 58 w 332"/>
              <a:gd name="T33" fmla="*/ 49 h 312"/>
              <a:gd name="T34" fmla="*/ 61 w 332"/>
              <a:gd name="T35" fmla="*/ 28 h 312"/>
              <a:gd name="T36" fmla="*/ 67 w 332"/>
              <a:gd name="T37" fmla="*/ 23 h 312"/>
              <a:gd name="T38" fmla="*/ 101 w 332"/>
              <a:gd name="T39" fmla="*/ 3 h 312"/>
              <a:gd name="T40" fmla="*/ 126 w 332"/>
              <a:gd name="T41" fmla="*/ 8 h 312"/>
              <a:gd name="T42" fmla="*/ 144 w 332"/>
              <a:gd name="T43" fmla="*/ 22 h 312"/>
              <a:gd name="T44" fmla="*/ 174 w 332"/>
              <a:gd name="T45" fmla="*/ 26 h 312"/>
              <a:gd name="T46" fmla="*/ 202 w 332"/>
              <a:gd name="T47" fmla="*/ 12 h 312"/>
              <a:gd name="T48" fmla="*/ 207 w 332"/>
              <a:gd name="T49" fmla="*/ 7 h 312"/>
              <a:gd name="T50" fmla="*/ 230 w 332"/>
              <a:gd name="T51" fmla="*/ 3 h 312"/>
              <a:gd name="T52" fmla="*/ 266 w 332"/>
              <a:gd name="T53" fmla="*/ 24 h 312"/>
              <a:gd name="T54" fmla="*/ 274 w 332"/>
              <a:gd name="T55" fmla="*/ 47 h 312"/>
              <a:gd name="T56" fmla="*/ 274 w 332"/>
              <a:gd name="T57" fmla="*/ 81 h 312"/>
              <a:gd name="T58" fmla="*/ 297 w 332"/>
              <a:gd name="T59" fmla="*/ 110 h 312"/>
              <a:gd name="T60" fmla="*/ 314 w 332"/>
              <a:gd name="T61" fmla="*/ 117 h 312"/>
              <a:gd name="T62" fmla="*/ 331 w 332"/>
              <a:gd name="T63" fmla="*/ 136 h 312"/>
              <a:gd name="T64" fmla="*/ 331 w 332"/>
              <a:gd name="T65" fmla="*/ 178 h 312"/>
              <a:gd name="T66" fmla="*/ 322 w 332"/>
              <a:gd name="T67" fmla="*/ 192 h 312"/>
              <a:gd name="T68" fmla="*/ 312 w 332"/>
              <a:gd name="T69" fmla="*/ 196 h 312"/>
              <a:gd name="T70" fmla="*/ 278 w 332"/>
              <a:gd name="T71" fmla="*/ 223 h 312"/>
              <a:gd name="T72" fmla="*/ 274 w 332"/>
              <a:gd name="T73" fmla="*/ 265 h 312"/>
              <a:gd name="T74" fmla="*/ 266 w 332"/>
              <a:gd name="T75" fmla="*/ 290 h 312"/>
              <a:gd name="T76" fmla="*/ 229 w 332"/>
              <a:gd name="T77" fmla="*/ 310 h 312"/>
              <a:gd name="T78" fmla="*/ 222 w 332"/>
              <a:gd name="T79" fmla="*/ 312 h 312"/>
              <a:gd name="T80" fmla="*/ 166 w 332"/>
              <a:gd name="T81" fmla="*/ 223 h 312"/>
              <a:gd name="T82" fmla="*/ 232 w 332"/>
              <a:gd name="T83" fmla="*/ 157 h 312"/>
              <a:gd name="T84" fmla="*/ 166 w 332"/>
              <a:gd name="T85" fmla="*/ 90 h 312"/>
              <a:gd name="T86" fmla="*/ 100 w 332"/>
              <a:gd name="T87" fmla="*/ 156 h 312"/>
              <a:gd name="T88" fmla="*/ 166 w 332"/>
              <a:gd name="T89" fmla="*/ 22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2" h="312">
                <a:moveTo>
                  <a:pt x="222" y="312"/>
                </a:moveTo>
                <a:cubicBezTo>
                  <a:pt x="215" y="311"/>
                  <a:pt x="210" y="309"/>
                  <a:pt x="205" y="304"/>
                </a:cubicBezTo>
                <a:cubicBezTo>
                  <a:pt x="192" y="290"/>
                  <a:pt x="176" y="285"/>
                  <a:pt x="158" y="287"/>
                </a:cubicBezTo>
                <a:cubicBezTo>
                  <a:pt x="145" y="289"/>
                  <a:pt x="135" y="295"/>
                  <a:pt x="126" y="304"/>
                </a:cubicBezTo>
                <a:cubicBezTo>
                  <a:pt x="121" y="310"/>
                  <a:pt x="114" y="312"/>
                  <a:pt x="106" y="311"/>
                </a:cubicBezTo>
                <a:cubicBezTo>
                  <a:pt x="104" y="311"/>
                  <a:pt x="101" y="310"/>
                  <a:pt x="99" y="309"/>
                </a:cubicBezTo>
                <a:cubicBezTo>
                  <a:pt x="87" y="303"/>
                  <a:pt x="76" y="297"/>
                  <a:pt x="66" y="289"/>
                </a:cubicBezTo>
                <a:cubicBezTo>
                  <a:pt x="58" y="284"/>
                  <a:pt x="55" y="274"/>
                  <a:pt x="57" y="265"/>
                </a:cubicBezTo>
                <a:cubicBezTo>
                  <a:pt x="59" y="259"/>
                  <a:pt x="60" y="253"/>
                  <a:pt x="60" y="247"/>
                </a:cubicBezTo>
                <a:cubicBezTo>
                  <a:pt x="60" y="236"/>
                  <a:pt x="56" y="225"/>
                  <a:pt x="49" y="216"/>
                </a:cubicBezTo>
                <a:cubicBezTo>
                  <a:pt x="43" y="207"/>
                  <a:pt x="34" y="201"/>
                  <a:pt x="23" y="197"/>
                </a:cubicBezTo>
                <a:cubicBezTo>
                  <a:pt x="21" y="197"/>
                  <a:pt x="19" y="196"/>
                  <a:pt x="18" y="196"/>
                </a:cubicBezTo>
                <a:cubicBezTo>
                  <a:pt x="8" y="194"/>
                  <a:pt x="1" y="186"/>
                  <a:pt x="1" y="176"/>
                </a:cubicBezTo>
                <a:cubicBezTo>
                  <a:pt x="0" y="163"/>
                  <a:pt x="0" y="150"/>
                  <a:pt x="1" y="137"/>
                </a:cubicBezTo>
                <a:cubicBezTo>
                  <a:pt x="1" y="127"/>
                  <a:pt x="8" y="119"/>
                  <a:pt x="18" y="117"/>
                </a:cubicBezTo>
                <a:cubicBezTo>
                  <a:pt x="40" y="112"/>
                  <a:pt x="56" y="95"/>
                  <a:pt x="60" y="73"/>
                </a:cubicBezTo>
                <a:cubicBezTo>
                  <a:pt x="61" y="65"/>
                  <a:pt x="61" y="57"/>
                  <a:pt x="58" y="49"/>
                </a:cubicBezTo>
                <a:cubicBezTo>
                  <a:pt x="55" y="42"/>
                  <a:pt x="56" y="35"/>
                  <a:pt x="61" y="28"/>
                </a:cubicBezTo>
                <a:cubicBezTo>
                  <a:pt x="63" y="26"/>
                  <a:pt x="65" y="24"/>
                  <a:pt x="67" y="23"/>
                </a:cubicBezTo>
                <a:cubicBezTo>
                  <a:pt x="78" y="15"/>
                  <a:pt x="89" y="9"/>
                  <a:pt x="101" y="3"/>
                </a:cubicBezTo>
                <a:cubicBezTo>
                  <a:pt x="109" y="0"/>
                  <a:pt x="120" y="2"/>
                  <a:pt x="126" y="8"/>
                </a:cubicBezTo>
                <a:cubicBezTo>
                  <a:pt x="131" y="14"/>
                  <a:pt x="137" y="19"/>
                  <a:pt x="144" y="22"/>
                </a:cubicBezTo>
                <a:cubicBezTo>
                  <a:pt x="153" y="26"/>
                  <a:pt x="163" y="27"/>
                  <a:pt x="174" y="26"/>
                </a:cubicBezTo>
                <a:cubicBezTo>
                  <a:pt x="184" y="24"/>
                  <a:pt x="194" y="20"/>
                  <a:pt x="202" y="12"/>
                </a:cubicBezTo>
                <a:cubicBezTo>
                  <a:pt x="204" y="11"/>
                  <a:pt x="205" y="9"/>
                  <a:pt x="207" y="7"/>
                </a:cubicBezTo>
                <a:cubicBezTo>
                  <a:pt x="214" y="1"/>
                  <a:pt x="222" y="0"/>
                  <a:pt x="230" y="3"/>
                </a:cubicBezTo>
                <a:cubicBezTo>
                  <a:pt x="243" y="9"/>
                  <a:pt x="255" y="16"/>
                  <a:pt x="266" y="24"/>
                </a:cubicBezTo>
                <a:cubicBezTo>
                  <a:pt x="274" y="29"/>
                  <a:pt x="277" y="39"/>
                  <a:pt x="274" y="47"/>
                </a:cubicBezTo>
                <a:cubicBezTo>
                  <a:pt x="270" y="59"/>
                  <a:pt x="270" y="70"/>
                  <a:pt x="274" y="81"/>
                </a:cubicBezTo>
                <a:cubicBezTo>
                  <a:pt x="278" y="93"/>
                  <a:pt x="286" y="103"/>
                  <a:pt x="297" y="110"/>
                </a:cubicBezTo>
                <a:cubicBezTo>
                  <a:pt x="302" y="114"/>
                  <a:pt x="308" y="116"/>
                  <a:pt x="314" y="117"/>
                </a:cubicBezTo>
                <a:cubicBezTo>
                  <a:pt x="323" y="119"/>
                  <a:pt x="330" y="127"/>
                  <a:pt x="331" y="136"/>
                </a:cubicBezTo>
                <a:cubicBezTo>
                  <a:pt x="332" y="150"/>
                  <a:pt x="332" y="164"/>
                  <a:pt x="331" y="178"/>
                </a:cubicBezTo>
                <a:cubicBezTo>
                  <a:pt x="330" y="184"/>
                  <a:pt x="327" y="189"/>
                  <a:pt x="322" y="192"/>
                </a:cubicBezTo>
                <a:cubicBezTo>
                  <a:pt x="319" y="195"/>
                  <a:pt x="316" y="196"/>
                  <a:pt x="312" y="196"/>
                </a:cubicBezTo>
                <a:cubicBezTo>
                  <a:pt x="297" y="200"/>
                  <a:pt x="285" y="209"/>
                  <a:pt x="278" y="223"/>
                </a:cubicBezTo>
                <a:cubicBezTo>
                  <a:pt x="271" y="236"/>
                  <a:pt x="269" y="250"/>
                  <a:pt x="274" y="265"/>
                </a:cubicBezTo>
                <a:cubicBezTo>
                  <a:pt x="277" y="274"/>
                  <a:pt x="273" y="284"/>
                  <a:pt x="266" y="290"/>
                </a:cubicBezTo>
                <a:cubicBezTo>
                  <a:pt x="254" y="297"/>
                  <a:pt x="242" y="305"/>
                  <a:pt x="229" y="310"/>
                </a:cubicBezTo>
                <a:cubicBezTo>
                  <a:pt x="227" y="311"/>
                  <a:pt x="224" y="311"/>
                  <a:pt x="222" y="312"/>
                </a:cubicBezTo>
                <a:close/>
                <a:moveTo>
                  <a:pt x="166" y="223"/>
                </a:moveTo>
                <a:cubicBezTo>
                  <a:pt x="202" y="223"/>
                  <a:pt x="232" y="193"/>
                  <a:pt x="232" y="157"/>
                </a:cubicBezTo>
                <a:cubicBezTo>
                  <a:pt x="232" y="120"/>
                  <a:pt x="202" y="90"/>
                  <a:pt x="166" y="90"/>
                </a:cubicBezTo>
                <a:cubicBezTo>
                  <a:pt x="129" y="90"/>
                  <a:pt x="100" y="120"/>
                  <a:pt x="100" y="156"/>
                </a:cubicBezTo>
                <a:cubicBezTo>
                  <a:pt x="100" y="193"/>
                  <a:pt x="129" y="223"/>
                  <a:pt x="166" y="223"/>
                </a:cubicBezTo>
                <a:close/>
              </a:path>
            </a:pathLst>
          </a:custGeom>
          <a:solidFill>
            <a:srgbClr val="C1172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28" name="Group 18"/>
          <p:cNvGrpSpPr>
            <a:grpSpLocks noChangeAspect="1"/>
          </p:cNvGrpSpPr>
          <p:nvPr/>
        </p:nvGrpSpPr>
        <p:grpSpPr bwMode="auto">
          <a:xfrm>
            <a:off x="5130212" y="5655745"/>
            <a:ext cx="421207" cy="396000"/>
            <a:chOff x="2647" y="2985"/>
            <a:chExt cx="518" cy="487"/>
          </a:xfrm>
          <a:solidFill>
            <a:srgbClr val="2691A5"/>
          </a:solidFill>
        </p:grpSpPr>
        <p:sp>
          <p:nvSpPr>
            <p:cNvPr id="629" name="Freeform 20"/>
            <p:cNvSpPr>
              <a:spLocks/>
            </p:cNvSpPr>
            <p:nvPr/>
          </p:nvSpPr>
          <p:spPr bwMode="auto">
            <a:xfrm>
              <a:off x="2852" y="2985"/>
              <a:ext cx="103" cy="382"/>
            </a:xfrm>
            <a:custGeom>
              <a:avLst/>
              <a:gdLst>
                <a:gd name="T0" fmla="*/ 43 w 43"/>
                <a:gd name="T1" fmla="*/ 160 h 160"/>
                <a:gd name="T2" fmla="*/ 0 w 43"/>
                <a:gd name="T3" fmla="*/ 160 h 160"/>
                <a:gd name="T4" fmla="*/ 0 w 43"/>
                <a:gd name="T5" fmla="*/ 0 h 160"/>
                <a:gd name="T6" fmla="*/ 43 w 43"/>
                <a:gd name="T7" fmla="*/ 0 h 160"/>
                <a:gd name="T8" fmla="*/ 43 w 4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60">
                  <a:moveTo>
                    <a:pt x="43" y="160"/>
                  </a:moveTo>
                  <a:cubicBezTo>
                    <a:pt x="29" y="160"/>
                    <a:pt x="15" y="160"/>
                    <a:pt x="0" y="160"/>
                  </a:cubicBezTo>
                  <a:cubicBezTo>
                    <a:pt x="0" y="107"/>
                    <a:pt x="0" y="53"/>
                    <a:pt x="0" y="0"/>
                  </a:cubicBezTo>
                  <a:cubicBezTo>
                    <a:pt x="15" y="0"/>
                    <a:pt x="29" y="0"/>
                    <a:pt x="43" y="0"/>
                  </a:cubicBezTo>
                  <a:cubicBezTo>
                    <a:pt x="43" y="53"/>
                    <a:pt x="43" y="107"/>
                    <a:pt x="43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21"/>
            <p:cNvSpPr>
              <a:spLocks/>
            </p:cNvSpPr>
            <p:nvPr/>
          </p:nvSpPr>
          <p:spPr bwMode="auto">
            <a:xfrm>
              <a:off x="2647" y="3406"/>
              <a:ext cx="518" cy="66"/>
            </a:xfrm>
            <a:custGeom>
              <a:avLst/>
              <a:gdLst>
                <a:gd name="T0" fmla="*/ 0 w 217"/>
                <a:gd name="T1" fmla="*/ 28 h 28"/>
                <a:gd name="T2" fmla="*/ 0 w 217"/>
                <a:gd name="T3" fmla="*/ 0 h 28"/>
                <a:gd name="T4" fmla="*/ 217 w 217"/>
                <a:gd name="T5" fmla="*/ 0 h 28"/>
                <a:gd name="T6" fmla="*/ 217 w 217"/>
                <a:gd name="T7" fmla="*/ 28 h 28"/>
                <a:gd name="T8" fmla="*/ 0 w 21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8">
                  <a:moveTo>
                    <a:pt x="0" y="28"/>
                  </a:moveTo>
                  <a:cubicBezTo>
                    <a:pt x="0" y="18"/>
                    <a:pt x="0" y="9"/>
                    <a:pt x="0" y="0"/>
                  </a:cubicBezTo>
                  <a:cubicBezTo>
                    <a:pt x="72" y="0"/>
                    <a:pt x="144" y="0"/>
                    <a:pt x="217" y="0"/>
                  </a:cubicBezTo>
                  <a:cubicBezTo>
                    <a:pt x="217" y="9"/>
                    <a:pt x="217" y="18"/>
                    <a:pt x="217" y="28"/>
                  </a:cubicBezTo>
                  <a:cubicBezTo>
                    <a:pt x="144" y="28"/>
                    <a:pt x="72" y="28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22"/>
            <p:cNvSpPr>
              <a:spLocks/>
            </p:cNvSpPr>
            <p:nvPr/>
          </p:nvSpPr>
          <p:spPr bwMode="auto">
            <a:xfrm>
              <a:off x="2991" y="3093"/>
              <a:ext cx="105" cy="274"/>
            </a:xfrm>
            <a:custGeom>
              <a:avLst/>
              <a:gdLst>
                <a:gd name="T0" fmla="*/ 44 w 44"/>
                <a:gd name="T1" fmla="*/ 115 h 115"/>
                <a:gd name="T2" fmla="*/ 0 w 44"/>
                <a:gd name="T3" fmla="*/ 115 h 115"/>
                <a:gd name="T4" fmla="*/ 0 w 44"/>
                <a:gd name="T5" fmla="*/ 0 h 115"/>
                <a:gd name="T6" fmla="*/ 44 w 44"/>
                <a:gd name="T7" fmla="*/ 0 h 115"/>
                <a:gd name="T8" fmla="*/ 44 w 4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5">
                  <a:moveTo>
                    <a:pt x="44" y="115"/>
                  </a:moveTo>
                  <a:cubicBezTo>
                    <a:pt x="29" y="115"/>
                    <a:pt x="15" y="115"/>
                    <a:pt x="0" y="115"/>
                  </a:cubicBezTo>
                  <a:cubicBezTo>
                    <a:pt x="0" y="77"/>
                    <a:pt x="0" y="39"/>
                    <a:pt x="0" y="0"/>
                  </a:cubicBezTo>
                  <a:cubicBezTo>
                    <a:pt x="15" y="0"/>
                    <a:pt x="29" y="0"/>
                    <a:pt x="44" y="0"/>
                  </a:cubicBezTo>
                  <a:cubicBezTo>
                    <a:pt x="44" y="39"/>
                    <a:pt x="44" y="77"/>
                    <a:pt x="4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23"/>
            <p:cNvSpPr>
              <a:spLocks/>
            </p:cNvSpPr>
            <p:nvPr/>
          </p:nvSpPr>
          <p:spPr bwMode="auto">
            <a:xfrm>
              <a:off x="2714" y="3162"/>
              <a:ext cx="102" cy="205"/>
            </a:xfrm>
            <a:custGeom>
              <a:avLst/>
              <a:gdLst>
                <a:gd name="T0" fmla="*/ 0 w 43"/>
                <a:gd name="T1" fmla="*/ 0 h 86"/>
                <a:gd name="T2" fmla="*/ 43 w 43"/>
                <a:gd name="T3" fmla="*/ 0 h 86"/>
                <a:gd name="T4" fmla="*/ 43 w 43"/>
                <a:gd name="T5" fmla="*/ 86 h 86"/>
                <a:gd name="T6" fmla="*/ 0 w 43"/>
                <a:gd name="T7" fmla="*/ 86 h 86"/>
                <a:gd name="T8" fmla="*/ 0 w 43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cubicBezTo>
                    <a:pt x="14" y="0"/>
                    <a:pt x="29" y="0"/>
                    <a:pt x="43" y="0"/>
                  </a:cubicBezTo>
                  <a:cubicBezTo>
                    <a:pt x="43" y="29"/>
                    <a:pt x="43" y="58"/>
                    <a:pt x="43" y="86"/>
                  </a:cubicBezTo>
                  <a:cubicBezTo>
                    <a:pt x="29" y="86"/>
                    <a:pt x="14" y="86"/>
                    <a:pt x="0" y="86"/>
                  </a:cubicBezTo>
                  <a:cubicBezTo>
                    <a:pt x="0" y="58"/>
                    <a:pt x="0" y="2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3" name="Group 13"/>
          <p:cNvGrpSpPr>
            <a:grpSpLocks noChangeAspect="1"/>
          </p:cNvGrpSpPr>
          <p:nvPr/>
        </p:nvGrpSpPr>
        <p:grpSpPr bwMode="auto">
          <a:xfrm>
            <a:off x="7921983" y="5655745"/>
            <a:ext cx="387835" cy="396000"/>
            <a:chOff x="1151" y="2911"/>
            <a:chExt cx="190" cy="194"/>
          </a:xfrm>
          <a:solidFill>
            <a:srgbClr val="298D73"/>
          </a:solidFill>
        </p:grpSpPr>
        <p:sp>
          <p:nvSpPr>
            <p:cNvPr id="634" name="Freeform 15"/>
            <p:cNvSpPr>
              <a:spLocks/>
            </p:cNvSpPr>
            <p:nvPr/>
          </p:nvSpPr>
          <p:spPr bwMode="auto">
            <a:xfrm>
              <a:off x="1151" y="2911"/>
              <a:ext cx="89" cy="90"/>
            </a:xfrm>
            <a:custGeom>
              <a:avLst/>
              <a:gdLst>
                <a:gd name="T0" fmla="*/ 37 w 37"/>
                <a:gd name="T1" fmla="*/ 25 h 37"/>
                <a:gd name="T2" fmla="*/ 37 w 37"/>
                <a:gd name="T3" fmla="*/ 32 h 37"/>
                <a:gd name="T4" fmla="*/ 32 w 37"/>
                <a:gd name="T5" fmla="*/ 37 h 37"/>
                <a:gd name="T6" fmla="*/ 19 w 37"/>
                <a:gd name="T7" fmla="*/ 37 h 37"/>
                <a:gd name="T8" fmla="*/ 4 w 37"/>
                <a:gd name="T9" fmla="*/ 29 h 37"/>
                <a:gd name="T10" fmla="*/ 1 w 37"/>
                <a:gd name="T11" fmla="*/ 16 h 37"/>
                <a:gd name="T12" fmla="*/ 10 w 37"/>
                <a:gd name="T13" fmla="*/ 3 h 37"/>
                <a:gd name="T14" fmla="*/ 21 w 37"/>
                <a:gd name="T15" fmla="*/ 1 h 37"/>
                <a:gd name="T16" fmla="*/ 34 w 37"/>
                <a:gd name="T17" fmla="*/ 10 h 37"/>
                <a:gd name="T18" fmla="*/ 37 w 37"/>
                <a:gd name="T19" fmla="*/ 19 h 37"/>
                <a:gd name="T20" fmla="*/ 37 w 37"/>
                <a:gd name="T21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7">
                  <a:moveTo>
                    <a:pt x="37" y="25"/>
                  </a:moveTo>
                  <a:cubicBezTo>
                    <a:pt x="37" y="27"/>
                    <a:pt x="37" y="30"/>
                    <a:pt x="37" y="32"/>
                  </a:cubicBezTo>
                  <a:cubicBezTo>
                    <a:pt x="37" y="35"/>
                    <a:pt x="35" y="37"/>
                    <a:pt x="32" y="37"/>
                  </a:cubicBezTo>
                  <a:cubicBezTo>
                    <a:pt x="28" y="37"/>
                    <a:pt x="23" y="37"/>
                    <a:pt x="19" y="37"/>
                  </a:cubicBezTo>
                  <a:cubicBezTo>
                    <a:pt x="12" y="37"/>
                    <a:pt x="7" y="34"/>
                    <a:pt x="4" y="29"/>
                  </a:cubicBezTo>
                  <a:cubicBezTo>
                    <a:pt x="1" y="25"/>
                    <a:pt x="0" y="21"/>
                    <a:pt x="1" y="16"/>
                  </a:cubicBezTo>
                  <a:cubicBezTo>
                    <a:pt x="2" y="10"/>
                    <a:pt x="5" y="6"/>
                    <a:pt x="10" y="3"/>
                  </a:cubicBezTo>
                  <a:cubicBezTo>
                    <a:pt x="13" y="1"/>
                    <a:pt x="17" y="0"/>
                    <a:pt x="21" y="1"/>
                  </a:cubicBezTo>
                  <a:cubicBezTo>
                    <a:pt x="27" y="2"/>
                    <a:pt x="31" y="5"/>
                    <a:pt x="34" y="10"/>
                  </a:cubicBezTo>
                  <a:cubicBezTo>
                    <a:pt x="36" y="13"/>
                    <a:pt x="36" y="16"/>
                    <a:pt x="37" y="19"/>
                  </a:cubicBezTo>
                  <a:cubicBezTo>
                    <a:pt x="37" y="21"/>
                    <a:pt x="37" y="23"/>
                    <a:pt x="3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6"/>
            <p:cNvSpPr>
              <a:spLocks/>
            </p:cNvSpPr>
            <p:nvPr/>
          </p:nvSpPr>
          <p:spPr bwMode="auto">
            <a:xfrm>
              <a:off x="1151" y="3015"/>
              <a:ext cx="89" cy="87"/>
            </a:xfrm>
            <a:custGeom>
              <a:avLst/>
              <a:gdLst>
                <a:gd name="T0" fmla="*/ 25 w 37"/>
                <a:gd name="T1" fmla="*/ 0 h 36"/>
                <a:gd name="T2" fmla="*/ 32 w 37"/>
                <a:gd name="T3" fmla="*/ 0 h 36"/>
                <a:gd name="T4" fmla="*/ 37 w 37"/>
                <a:gd name="T5" fmla="*/ 4 h 36"/>
                <a:gd name="T6" fmla="*/ 37 w 37"/>
                <a:gd name="T7" fmla="*/ 18 h 36"/>
                <a:gd name="T8" fmla="*/ 29 w 37"/>
                <a:gd name="T9" fmla="*/ 33 h 36"/>
                <a:gd name="T10" fmla="*/ 16 w 37"/>
                <a:gd name="T11" fmla="*/ 36 h 36"/>
                <a:gd name="T12" fmla="*/ 3 w 37"/>
                <a:gd name="T13" fmla="*/ 27 h 36"/>
                <a:gd name="T14" fmla="*/ 1 w 37"/>
                <a:gd name="T15" fmla="*/ 15 h 36"/>
                <a:gd name="T16" fmla="*/ 10 w 37"/>
                <a:gd name="T17" fmla="*/ 2 h 36"/>
                <a:gd name="T18" fmla="*/ 19 w 37"/>
                <a:gd name="T19" fmla="*/ 0 h 36"/>
                <a:gd name="T20" fmla="*/ 25 w 37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6">
                  <a:moveTo>
                    <a:pt x="25" y="0"/>
                  </a:moveTo>
                  <a:cubicBezTo>
                    <a:pt x="27" y="0"/>
                    <a:pt x="30" y="0"/>
                    <a:pt x="32" y="0"/>
                  </a:cubicBezTo>
                  <a:cubicBezTo>
                    <a:pt x="35" y="0"/>
                    <a:pt x="37" y="1"/>
                    <a:pt x="37" y="4"/>
                  </a:cubicBezTo>
                  <a:cubicBezTo>
                    <a:pt x="37" y="9"/>
                    <a:pt x="37" y="13"/>
                    <a:pt x="37" y="18"/>
                  </a:cubicBezTo>
                  <a:cubicBezTo>
                    <a:pt x="36" y="24"/>
                    <a:pt x="34" y="29"/>
                    <a:pt x="29" y="33"/>
                  </a:cubicBezTo>
                  <a:cubicBezTo>
                    <a:pt x="25" y="35"/>
                    <a:pt x="20" y="36"/>
                    <a:pt x="16" y="36"/>
                  </a:cubicBezTo>
                  <a:cubicBezTo>
                    <a:pt x="10" y="35"/>
                    <a:pt x="6" y="32"/>
                    <a:pt x="3" y="27"/>
                  </a:cubicBezTo>
                  <a:cubicBezTo>
                    <a:pt x="1" y="23"/>
                    <a:pt x="0" y="19"/>
                    <a:pt x="1" y="15"/>
                  </a:cubicBezTo>
                  <a:cubicBezTo>
                    <a:pt x="2" y="9"/>
                    <a:pt x="5" y="5"/>
                    <a:pt x="10" y="2"/>
                  </a:cubicBezTo>
                  <a:cubicBezTo>
                    <a:pt x="12" y="0"/>
                    <a:pt x="16" y="0"/>
                    <a:pt x="19" y="0"/>
                  </a:cubicBezTo>
                  <a:cubicBezTo>
                    <a:pt x="21" y="0"/>
                    <a:pt x="23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7"/>
            <p:cNvSpPr>
              <a:spLocks/>
            </p:cNvSpPr>
            <p:nvPr/>
          </p:nvSpPr>
          <p:spPr bwMode="auto">
            <a:xfrm>
              <a:off x="1252" y="3015"/>
              <a:ext cx="89" cy="90"/>
            </a:xfrm>
            <a:custGeom>
              <a:avLst/>
              <a:gdLst>
                <a:gd name="T0" fmla="*/ 12 w 37"/>
                <a:gd name="T1" fmla="*/ 0 h 37"/>
                <a:gd name="T2" fmla="*/ 20 w 37"/>
                <a:gd name="T3" fmla="*/ 0 h 37"/>
                <a:gd name="T4" fmla="*/ 31 w 37"/>
                <a:gd name="T5" fmla="*/ 5 h 37"/>
                <a:gd name="T6" fmla="*/ 36 w 37"/>
                <a:gd name="T7" fmla="*/ 20 h 37"/>
                <a:gd name="T8" fmla="*/ 22 w 37"/>
                <a:gd name="T9" fmla="*/ 36 h 37"/>
                <a:gd name="T10" fmla="*/ 1 w 37"/>
                <a:gd name="T11" fmla="*/ 23 h 37"/>
                <a:gd name="T12" fmla="*/ 0 w 37"/>
                <a:gd name="T13" fmla="*/ 18 h 37"/>
                <a:gd name="T14" fmla="*/ 0 w 37"/>
                <a:gd name="T15" fmla="*/ 4 h 37"/>
                <a:gd name="T16" fmla="*/ 5 w 37"/>
                <a:gd name="T17" fmla="*/ 0 h 37"/>
                <a:gd name="T18" fmla="*/ 12 w 37"/>
                <a:gd name="T19" fmla="*/ 0 h 37"/>
                <a:gd name="T20" fmla="*/ 12 w 37"/>
                <a:gd name="T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7">
                  <a:moveTo>
                    <a:pt x="12" y="0"/>
                  </a:moveTo>
                  <a:cubicBezTo>
                    <a:pt x="15" y="0"/>
                    <a:pt x="17" y="0"/>
                    <a:pt x="20" y="0"/>
                  </a:cubicBezTo>
                  <a:cubicBezTo>
                    <a:pt x="24" y="0"/>
                    <a:pt x="28" y="2"/>
                    <a:pt x="31" y="5"/>
                  </a:cubicBezTo>
                  <a:cubicBezTo>
                    <a:pt x="35" y="9"/>
                    <a:pt x="37" y="14"/>
                    <a:pt x="36" y="20"/>
                  </a:cubicBezTo>
                  <a:cubicBezTo>
                    <a:pt x="36" y="28"/>
                    <a:pt x="30" y="34"/>
                    <a:pt x="22" y="36"/>
                  </a:cubicBezTo>
                  <a:cubicBezTo>
                    <a:pt x="13" y="37"/>
                    <a:pt x="4" y="32"/>
                    <a:pt x="1" y="23"/>
                  </a:cubicBezTo>
                  <a:cubicBezTo>
                    <a:pt x="1" y="21"/>
                    <a:pt x="0" y="19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7" y="0"/>
                    <a:pt x="1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8"/>
            <p:cNvSpPr>
              <a:spLocks noEditPoints="1"/>
            </p:cNvSpPr>
            <p:nvPr/>
          </p:nvSpPr>
          <p:spPr bwMode="auto">
            <a:xfrm>
              <a:off x="1252" y="2911"/>
              <a:ext cx="89" cy="90"/>
            </a:xfrm>
            <a:custGeom>
              <a:avLst/>
              <a:gdLst>
                <a:gd name="T0" fmla="*/ 12 w 37"/>
                <a:gd name="T1" fmla="*/ 37 h 37"/>
                <a:gd name="T2" fmla="*/ 5 w 37"/>
                <a:gd name="T3" fmla="*/ 37 h 37"/>
                <a:gd name="T4" fmla="*/ 0 w 37"/>
                <a:gd name="T5" fmla="*/ 32 h 37"/>
                <a:gd name="T6" fmla="*/ 0 w 37"/>
                <a:gd name="T7" fmla="*/ 19 h 37"/>
                <a:gd name="T8" fmla="*/ 8 w 37"/>
                <a:gd name="T9" fmla="*/ 4 h 37"/>
                <a:gd name="T10" fmla="*/ 21 w 37"/>
                <a:gd name="T11" fmla="*/ 1 h 37"/>
                <a:gd name="T12" fmla="*/ 35 w 37"/>
                <a:gd name="T13" fmla="*/ 12 h 37"/>
                <a:gd name="T14" fmla="*/ 34 w 37"/>
                <a:gd name="T15" fmla="*/ 28 h 37"/>
                <a:gd name="T16" fmla="*/ 22 w 37"/>
                <a:gd name="T17" fmla="*/ 36 h 37"/>
                <a:gd name="T18" fmla="*/ 18 w 37"/>
                <a:gd name="T19" fmla="*/ 37 h 37"/>
                <a:gd name="T20" fmla="*/ 12 w 37"/>
                <a:gd name="T21" fmla="*/ 37 h 37"/>
                <a:gd name="T22" fmla="*/ 7 w 37"/>
                <a:gd name="T23" fmla="*/ 31 h 37"/>
                <a:gd name="T24" fmla="*/ 7 w 37"/>
                <a:gd name="T25" fmla="*/ 31 h 37"/>
                <a:gd name="T26" fmla="*/ 18 w 37"/>
                <a:gd name="T27" fmla="*/ 31 h 37"/>
                <a:gd name="T28" fmla="*/ 30 w 37"/>
                <a:gd name="T29" fmla="*/ 17 h 37"/>
                <a:gd name="T30" fmla="*/ 16 w 37"/>
                <a:gd name="T31" fmla="*/ 7 h 37"/>
                <a:gd name="T32" fmla="*/ 7 w 37"/>
                <a:gd name="T33" fmla="*/ 19 h 37"/>
                <a:gd name="T34" fmla="*/ 7 w 37"/>
                <a:gd name="T35" fmla="*/ 29 h 37"/>
                <a:gd name="T36" fmla="*/ 7 w 37"/>
                <a:gd name="T3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37">
                  <a:moveTo>
                    <a:pt x="12" y="37"/>
                  </a:moveTo>
                  <a:cubicBezTo>
                    <a:pt x="10" y="37"/>
                    <a:pt x="7" y="37"/>
                    <a:pt x="5" y="37"/>
                  </a:cubicBezTo>
                  <a:cubicBezTo>
                    <a:pt x="2" y="37"/>
                    <a:pt x="0" y="35"/>
                    <a:pt x="0" y="32"/>
                  </a:cubicBezTo>
                  <a:cubicBezTo>
                    <a:pt x="0" y="28"/>
                    <a:pt x="0" y="23"/>
                    <a:pt x="0" y="19"/>
                  </a:cubicBezTo>
                  <a:cubicBezTo>
                    <a:pt x="1" y="13"/>
                    <a:pt x="3" y="8"/>
                    <a:pt x="8" y="4"/>
                  </a:cubicBezTo>
                  <a:cubicBezTo>
                    <a:pt x="12" y="1"/>
                    <a:pt x="17" y="0"/>
                    <a:pt x="21" y="1"/>
                  </a:cubicBezTo>
                  <a:cubicBezTo>
                    <a:pt x="28" y="2"/>
                    <a:pt x="32" y="6"/>
                    <a:pt x="35" y="12"/>
                  </a:cubicBezTo>
                  <a:cubicBezTo>
                    <a:pt x="37" y="17"/>
                    <a:pt x="37" y="23"/>
                    <a:pt x="34" y="28"/>
                  </a:cubicBezTo>
                  <a:cubicBezTo>
                    <a:pt x="32" y="32"/>
                    <a:pt x="28" y="35"/>
                    <a:pt x="22" y="36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6" y="37"/>
                    <a:pt x="14" y="37"/>
                    <a:pt x="12" y="37"/>
                  </a:cubicBezTo>
                  <a:close/>
                  <a:moveTo>
                    <a:pt x="7" y="31"/>
                  </a:moveTo>
                  <a:cubicBezTo>
                    <a:pt x="7" y="31"/>
                    <a:pt x="7" y="31"/>
                    <a:pt x="7" y="31"/>
                  </a:cubicBezTo>
                  <a:cubicBezTo>
                    <a:pt x="11" y="31"/>
                    <a:pt x="15" y="31"/>
                    <a:pt x="18" y="31"/>
                  </a:cubicBezTo>
                  <a:cubicBezTo>
                    <a:pt x="26" y="30"/>
                    <a:pt x="31" y="24"/>
                    <a:pt x="30" y="17"/>
                  </a:cubicBezTo>
                  <a:cubicBezTo>
                    <a:pt x="29" y="10"/>
                    <a:pt x="23" y="6"/>
                    <a:pt x="16" y="7"/>
                  </a:cubicBezTo>
                  <a:cubicBezTo>
                    <a:pt x="11" y="8"/>
                    <a:pt x="7" y="13"/>
                    <a:pt x="7" y="19"/>
                  </a:cubicBezTo>
                  <a:cubicBezTo>
                    <a:pt x="7" y="22"/>
                    <a:pt x="7" y="26"/>
                    <a:pt x="7" y="29"/>
                  </a:cubicBezTo>
                  <a:cubicBezTo>
                    <a:pt x="7" y="29"/>
                    <a:pt x="7" y="30"/>
                    <a:pt x="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8" name="Group 83"/>
          <p:cNvGrpSpPr>
            <a:grpSpLocks noChangeAspect="1"/>
          </p:cNvGrpSpPr>
          <p:nvPr/>
        </p:nvGrpSpPr>
        <p:grpSpPr bwMode="auto">
          <a:xfrm>
            <a:off x="9321714" y="1154741"/>
            <a:ext cx="306174" cy="432000"/>
            <a:chOff x="2067" y="2979"/>
            <a:chExt cx="292" cy="412"/>
          </a:xfrm>
          <a:solidFill>
            <a:srgbClr val="44335F"/>
          </a:solidFill>
        </p:grpSpPr>
        <p:sp>
          <p:nvSpPr>
            <p:cNvPr id="639" name="Freeform 85"/>
            <p:cNvSpPr>
              <a:spLocks noEditPoints="1"/>
            </p:cNvSpPr>
            <p:nvPr/>
          </p:nvSpPr>
          <p:spPr bwMode="auto">
            <a:xfrm>
              <a:off x="2067" y="2979"/>
              <a:ext cx="292" cy="371"/>
            </a:xfrm>
            <a:custGeom>
              <a:avLst/>
              <a:gdLst>
                <a:gd name="T0" fmla="*/ 60 w 122"/>
                <a:gd name="T1" fmla="*/ 155 h 155"/>
                <a:gd name="T2" fmla="*/ 42 w 122"/>
                <a:gd name="T3" fmla="*/ 155 h 155"/>
                <a:gd name="T4" fmla="*/ 28 w 122"/>
                <a:gd name="T5" fmla="*/ 144 h 155"/>
                <a:gd name="T6" fmla="*/ 28 w 122"/>
                <a:gd name="T7" fmla="*/ 140 h 155"/>
                <a:gd name="T8" fmla="*/ 28 w 122"/>
                <a:gd name="T9" fmla="*/ 113 h 155"/>
                <a:gd name="T10" fmla="*/ 27 w 122"/>
                <a:gd name="T11" fmla="*/ 111 h 155"/>
                <a:gd name="T12" fmla="*/ 6 w 122"/>
                <a:gd name="T13" fmla="*/ 86 h 155"/>
                <a:gd name="T14" fmla="*/ 1 w 122"/>
                <a:gd name="T15" fmla="*/ 58 h 155"/>
                <a:gd name="T16" fmla="*/ 12 w 122"/>
                <a:gd name="T17" fmla="*/ 28 h 155"/>
                <a:gd name="T18" fmla="*/ 48 w 122"/>
                <a:gd name="T19" fmla="*/ 4 h 155"/>
                <a:gd name="T20" fmla="*/ 98 w 122"/>
                <a:gd name="T21" fmla="*/ 16 h 155"/>
                <a:gd name="T22" fmla="*/ 119 w 122"/>
                <a:gd name="T23" fmla="*/ 54 h 155"/>
                <a:gd name="T24" fmla="*/ 99 w 122"/>
                <a:gd name="T25" fmla="*/ 107 h 155"/>
                <a:gd name="T26" fmla="*/ 93 w 122"/>
                <a:gd name="T27" fmla="*/ 112 h 155"/>
                <a:gd name="T28" fmla="*/ 93 w 122"/>
                <a:gd name="T29" fmla="*/ 113 h 155"/>
                <a:gd name="T30" fmla="*/ 93 w 122"/>
                <a:gd name="T31" fmla="*/ 141 h 155"/>
                <a:gd name="T32" fmla="*/ 83 w 122"/>
                <a:gd name="T33" fmla="*/ 154 h 155"/>
                <a:gd name="T34" fmla="*/ 78 w 122"/>
                <a:gd name="T35" fmla="*/ 155 h 155"/>
                <a:gd name="T36" fmla="*/ 60 w 122"/>
                <a:gd name="T37" fmla="*/ 155 h 155"/>
                <a:gd name="T38" fmla="*/ 82 w 122"/>
                <a:gd name="T39" fmla="*/ 118 h 155"/>
                <a:gd name="T40" fmla="*/ 82 w 122"/>
                <a:gd name="T41" fmla="*/ 117 h 155"/>
                <a:gd name="T42" fmla="*/ 82 w 122"/>
                <a:gd name="T43" fmla="*/ 107 h 155"/>
                <a:gd name="T44" fmla="*/ 83 w 122"/>
                <a:gd name="T45" fmla="*/ 106 h 155"/>
                <a:gd name="T46" fmla="*/ 88 w 122"/>
                <a:gd name="T47" fmla="*/ 103 h 155"/>
                <a:gd name="T48" fmla="*/ 109 w 122"/>
                <a:gd name="T49" fmla="*/ 68 h 155"/>
                <a:gd name="T50" fmla="*/ 103 w 122"/>
                <a:gd name="T51" fmla="*/ 39 h 155"/>
                <a:gd name="T52" fmla="*/ 52 w 122"/>
                <a:gd name="T53" fmla="*/ 14 h 155"/>
                <a:gd name="T54" fmla="*/ 19 w 122"/>
                <a:gd name="T55" fmla="*/ 35 h 155"/>
                <a:gd name="T56" fmla="*/ 12 w 122"/>
                <a:gd name="T57" fmla="*/ 70 h 155"/>
                <a:gd name="T58" fmla="*/ 24 w 122"/>
                <a:gd name="T59" fmla="*/ 95 h 155"/>
                <a:gd name="T60" fmla="*/ 36 w 122"/>
                <a:gd name="T61" fmla="*/ 105 h 155"/>
                <a:gd name="T62" fmla="*/ 38 w 122"/>
                <a:gd name="T63" fmla="*/ 108 h 155"/>
                <a:gd name="T64" fmla="*/ 38 w 122"/>
                <a:gd name="T65" fmla="*/ 117 h 155"/>
                <a:gd name="T66" fmla="*/ 38 w 122"/>
                <a:gd name="T67" fmla="*/ 118 h 155"/>
                <a:gd name="T68" fmla="*/ 82 w 122"/>
                <a:gd name="T69" fmla="*/ 118 h 155"/>
                <a:gd name="T70" fmla="*/ 38 w 122"/>
                <a:gd name="T71" fmla="*/ 129 h 155"/>
                <a:gd name="T72" fmla="*/ 38 w 122"/>
                <a:gd name="T73" fmla="*/ 141 h 155"/>
                <a:gd name="T74" fmla="*/ 42 w 122"/>
                <a:gd name="T75" fmla="*/ 144 h 155"/>
                <a:gd name="T76" fmla="*/ 79 w 122"/>
                <a:gd name="T77" fmla="*/ 144 h 155"/>
                <a:gd name="T78" fmla="*/ 82 w 122"/>
                <a:gd name="T79" fmla="*/ 141 h 155"/>
                <a:gd name="T80" fmla="*/ 82 w 122"/>
                <a:gd name="T81" fmla="*/ 129 h 155"/>
                <a:gd name="T82" fmla="*/ 82 w 122"/>
                <a:gd name="T83" fmla="*/ 129 h 155"/>
                <a:gd name="T84" fmla="*/ 38 w 122"/>
                <a:gd name="T85" fmla="*/ 12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" h="155">
                  <a:moveTo>
                    <a:pt x="60" y="155"/>
                  </a:moveTo>
                  <a:cubicBezTo>
                    <a:pt x="54" y="155"/>
                    <a:pt x="48" y="155"/>
                    <a:pt x="42" y="155"/>
                  </a:cubicBezTo>
                  <a:cubicBezTo>
                    <a:pt x="35" y="155"/>
                    <a:pt x="30" y="150"/>
                    <a:pt x="28" y="144"/>
                  </a:cubicBezTo>
                  <a:cubicBezTo>
                    <a:pt x="28" y="143"/>
                    <a:pt x="28" y="142"/>
                    <a:pt x="28" y="140"/>
                  </a:cubicBezTo>
                  <a:cubicBezTo>
                    <a:pt x="28" y="131"/>
                    <a:pt x="28" y="122"/>
                    <a:pt x="28" y="113"/>
                  </a:cubicBezTo>
                  <a:cubicBezTo>
                    <a:pt x="28" y="112"/>
                    <a:pt x="28" y="112"/>
                    <a:pt x="27" y="111"/>
                  </a:cubicBezTo>
                  <a:cubicBezTo>
                    <a:pt x="17" y="105"/>
                    <a:pt x="10" y="96"/>
                    <a:pt x="6" y="86"/>
                  </a:cubicBezTo>
                  <a:cubicBezTo>
                    <a:pt x="2" y="77"/>
                    <a:pt x="0" y="68"/>
                    <a:pt x="1" y="58"/>
                  </a:cubicBezTo>
                  <a:cubicBezTo>
                    <a:pt x="2" y="47"/>
                    <a:pt x="5" y="37"/>
                    <a:pt x="12" y="28"/>
                  </a:cubicBezTo>
                  <a:cubicBezTo>
                    <a:pt x="21" y="15"/>
                    <a:pt x="33" y="7"/>
                    <a:pt x="48" y="4"/>
                  </a:cubicBezTo>
                  <a:cubicBezTo>
                    <a:pt x="66" y="0"/>
                    <a:pt x="83" y="4"/>
                    <a:pt x="98" y="16"/>
                  </a:cubicBezTo>
                  <a:cubicBezTo>
                    <a:pt x="110" y="26"/>
                    <a:pt x="117" y="39"/>
                    <a:pt x="119" y="54"/>
                  </a:cubicBezTo>
                  <a:cubicBezTo>
                    <a:pt x="122" y="75"/>
                    <a:pt x="115" y="93"/>
                    <a:pt x="99" y="107"/>
                  </a:cubicBezTo>
                  <a:cubicBezTo>
                    <a:pt x="97" y="109"/>
                    <a:pt x="95" y="110"/>
                    <a:pt x="93" y="112"/>
                  </a:cubicBezTo>
                  <a:cubicBezTo>
                    <a:pt x="93" y="112"/>
                    <a:pt x="93" y="112"/>
                    <a:pt x="93" y="113"/>
                  </a:cubicBezTo>
                  <a:cubicBezTo>
                    <a:pt x="93" y="122"/>
                    <a:pt x="93" y="131"/>
                    <a:pt x="93" y="141"/>
                  </a:cubicBezTo>
                  <a:cubicBezTo>
                    <a:pt x="93" y="147"/>
                    <a:pt x="89" y="152"/>
                    <a:pt x="83" y="154"/>
                  </a:cubicBezTo>
                  <a:cubicBezTo>
                    <a:pt x="82" y="154"/>
                    <a:pt x="80" y="155"/>
                    <a:pt x="78" y="155"/>
                  </a:cubicBezTo>
                  <a:cubicBezTo>
                    <a:pt x="72" y="155"/>
                    <a:pt x="66" y="155"/>
                    <a:pt x="60" y="155"/>
                  </a:cubicBezTo>
                  <a:close/>
                  <a:moveTo>
                    <a:pt x="82" y="118"/>
                  </a:moveTo>
                  <a:cubicBezTo>
                    <a:pt x="82" y="118"/>
                    <a:pt x="82" y="117"/>
                    <a:pt x="82" y="117"/>
                  </a:cubicBezTo>
                  <a:cubicBezTo>
                    <a:pt x="82" y="114"/>
                    <a:pt x="82" y="110"/>
                    <a:pt x="82" y="107"/>
                  </a:cubicBezTo>
                  <a:cubicBezTo>
                    <a:pt x="82" y="106"/>
                    <a:pt x="82" y="106"/>
                    <a:pt x="83" y="106"/>
                  </a:cubicBezTo>
                  <a:cubicBezTo>
                    <a:pt x="84" y="105"/>
                    <a:pt x="86" y="104"/>
                    <a:pt x="88" y="103"/>
                  </a:cubicBezTo>
                  <a:cubicBezTo>
                    <a:pt x="100" y="94"/>
                    <a:pt x="107" y="83"/>
                    <a:pt x="109" y="68"/>
                  </a:cubicBezTo>
                  <a:cubicBezTo>
                    <a:pt x="110" y="58"/>
                    <a:pt x="108" y="48"/>
                    <a:pt x="103" y="39"/>
                  </a:cubicBezTo>
                  <a:cubicBezTo>
                    <a:pt x="93" y="20"/>
                    <a:pt x="73" y="10"/>
                    <a:pt x="52" y="14"/>
                  </a:cubicBezTo>
                  <a:cubicBezTo>
                    <a:pt x="38" y="16"/>
                    <a:pt x="27" y="24"/>
                    <a:pt x="19" y="35"/>
                  </a:cubicBezTo>
                  <a:cubicBezTo>
                    <a:pt x="12" y="46"/>
                    <a:pt x="10" y="58"/>
                    <a:pt x="12" y="70"/>
                  </a:cubicBezTo>
                  <a:cubicBezTo>
                    <a:pt x="14" y="80"/>
                    <a:pt x="18" y="88"/>
                    <a:pt x="24" y="95"/>
                  </a:cubicBezTo>
                  <a:cubicBezTo>
                    <a:pt x="28" y="99"/>
                    <a:pt x="32" y="103"/>
                    <a:pt x="36" y="105"/>
                  </a:cubicBezTo>
                  <a:cubicBezTo>
                    <a:pt x="38" y="106"/>
                    <a:pt x="38" y="107"/>
                    <a:pt x="38" y="108"/>
                  </a:cubicBezTo>
                  <a:cubicBezTo>
                    <a:pt x="38" y="111"/>
                    <a:pt x="38" y="114"/>
                    <a:pt x="38" y="117"/>
                  </a:cubicBezTo>
                  <a:cubicBezTo>
                    <a:pt x="38" y="117"/>
                    <a:pt x="38" y="118"/>
                    <a:pt x="38" y="118"/>
                  </a:cubicBezTo>
                  <a:cubicBezTo>
                    <a:pt x="53" y="118"/>
                    <a:pt x="67" y="118"/>
                    <a:pt x="82" y="118"/>
                  </a:cubicBezTo>
                  <a:close/>
                  <a:moveTo>
                    <a:pt x="38" y="129"/>
                  </a:moveTo>
                  <a:cubicBezTo>
                    <a:pt x="38" y="133"/>
                    <a:pt x="38" y="137"/>
                    <a:pt x="38" y="141"/>
                  </a:cubicBezTo>
                  <a:cubicBezTo>
                    <a:pt x="38" y="143"/>
                    <a:pt x="40" y="144"/>
                    <a:pt x="42" y="144"/>
                  </a:cubicBezTo>
                  <a:cubicBezTo>
                    <a:pt x="54" y="144"/>
                    <a:pt x="66" y="144"/>
                    <a:pt x="79" y="144"/>
                  </a:cubicBezTo>
                  <a:cubicBezTo>
                    <a:pt x="81" y="144"/>
                    <a:pt x="82" y="143"/>
                    <a:pt x="82" y="141"/>
                  </a:cubicBezTo>
                  <a:cubicBezTo>
                    <a:pt x="82" y="137"/>
                    <a:pt x="82" y="133"/>
                    <a:pt x="82" y="129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67" y="129"/>
                    <a:pt x="53" y="129"/>
                    <a:pt x="38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86"/>
            <p:cNvSpPr>
              <a:spLocks/>
            </p:cNvSpPr>
            <p:nvPr/>
          </p:nvSpPr>
          <p:spPr bwMode="auto">
            <a:xfrm>
              <a:off x="2155" y="3365"/>
              <a:ext cx="113" cy="26"/>
            </a:xfrm>
            <a:custGeom>
              <a:avLst/>
              <a:gdLst>
                <a:gd name="T0" fmla="*/ 23 w 47"/>
                <a:gd name="T1" fmla="*/ 11 h 11"/>
                <a:gd name="T2" fmla="*/ 5 w 47"/>
                <a:gd name="T3" fmla="*/ 11 h 11"/>
                <a:gd name="T4" fmla="*/ 0 w 47"/>
                <a:gd name="T5" fmla="*/ 5 h 11"/>
                <a:gd name="T6" fmla="*/ 5 w 47"/>
                <a:gd name="T7" fmla="*/ 0 h 11"/>
                <a:gd name="T8" fmla="*/ 6 w 47"/>
                <a:gd name="T9" fmla="*/ 0 h 11"/>
                <a:gd name="T10" fmla="*/ 41 w 47"/>
                <a:gd name="T11" fmla="*/ 0 h 11"/>
                <a:gd name="T12" fmla="*/ 46 w 47"/>
                <a:gd name="T13" fmla="*/ 4 h 11"/>
                <a:gd name="T14" fmla="*/ 41 w 47"/>
                <a:gd name="T15" fmla="*/ 11 h 11"/>
                <a:gd name="T16" fmla="*/ 27 w 47"/>
                <a:gd name="T17" fmla="*/ 11 h 11"/>
                <a:gd name="T18" fmla="*/ 23 w 47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">
                  <a:moveTo>
                    <a:pt x="23" y="11"/>
                  </a:moveTo>
                  <a:cubicBezTo>
                    <a:pt x="17" y="11"/>
                    <a:pt x="11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17" y="0"/>
                    <a:pt x="29" y="0"/>
                    <a:pt x="41" y="0"/>
                  </a:cubicBezTo>
                  <a:cubicBezTo>
                    <a:pt x="44" y="0"/>
                    <a:pt x="46" y="2"/>
                    <a:pt x="46" y="4"/>
                  </a:cubicBezTo>
                  <a:cubicBezTo>
                    <a:pt x="47" y="7"/>
                    <a:pt x="45" y="11"/>
                    <a:pt x="41" y="11"/>
                  </a:cubicBezTo>
                  <a:cubicBezTo>
                    <a:pt x="37" y="11"/>
                    <a:pt x="32" y="11"/>
                    <a:pt x="27" y="11"/>
                  </a:cubicBezTo>
                  <a:cubicBezTo>
                    <a:pt x="26" y="11"/>
                    <a:pt x="25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682349" y="1638329"/>
            <a:ext cx="192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510318" y="1623297"/>
            <a:ext cx="192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48885" y="4647633"/>
            <a:ext cx="192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04722" y="4647633"/>
            <a:ext cx="192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122509" y="4647633"/>
            <a:ext cx="192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9474734" y="2651671"/>
            <a:ext cx="0" cy="544069"/>
          </a:xfrm>
          <a:prstGeom prst="line">
            <a:avLst/>
          </a:prstGeom>
          <a:ln w="28575">
            <a:solidFill>
              <a:srgbClr val="298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41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da4b9755fa9b93344ad3566c75f3f434098893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53</cp:revision>
  <dcterms:created xsi:type="dcterms:W3CDTF">2015-07-15T07:19:39Z</dcterms:created>
  <dcterms:modified xsi:type="dcterms:W3CDTF">2018-12-21T07:59:37Z</dcterms:modified>
</cp:coreProperties>
</file>