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898"/>
    <a:srgbClr val="EA5322"/>
    <a:srgbClr val="FCC818"/>
    <a:srgbClr val="2E648B"/>
    <a:srgbClr val="8CBF00"/>
    <a:srgbClr val="FF6977"/>
    <a:srgbClr val="C9AE00"/>
    <a:srgbClr val="595959"/>
    <a:srgbClr val="EE44A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5" autoAdjust="0"/>
    <p:restoredTop sz="86443" autoAdjust="0"/>
  </p:normalViewPr>
  <p:slideViewPr>
    <p:cSldViewPr snapToGrid="0">
      <p:cViewPr varScale="1">
        <p:scale>
          <a:sx n="98" d="100"/>
          <a:sy n="98" d="100"/>
        </p:scale>
        <p:origin x="702" y="90"/>
      </p:cViewPr>
      <p:guideLst>
        <p:guide orient="horz" pos="91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4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0D9B-40DE-40F2-B1F7-10F71B5D2BB1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500A-20A7-471A-86E3-34823246EE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8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97358" y="1620404"/>
            <a:ext cx="2482850" cy="3719512"/>
            <a:chOff x="945" y="1492"/>
            <a:chExt cx="1564" cy="2343"/>
          </a:xfrm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1182" y="1679"/>
              <a:ext cx="1267" cy="1964"/>
            </a:xfrm>
            <a:custGeom>
              <a:avLst/>
              <a:gdLst>
                <a:gd name="T0" fmla="*/ 303 w 534"/>
                <a:gd name="T1" fmla="*/ 483 h 829"/>
                <a:gd name="T2" fmla="*/ 285 w 534"/>
                <a:gd name="T3" fmla="*/ 372 h 829"/>
                <a:gd name="T4" fmla="*/ 341 w 534"/>
                <a:gd name="T5" fmla="*/ 316 h 829"/>
                <a:gd name="T6" fmla="*/ 394 w 534"/>
                <a:gd name="T7" fmla="*/ 375 h 829"/>
                <a:gd name="T8" fmla="*/ 386 w 534"/>
                <a:gd name="T9" fmla="*/ 474 h 829"/>
                <a:gd name="T10" fmla="*/ 339 w 534"/>
                <a:gd name="T11" fmla="*/ 254 h 829"/>
                <a:gd name="T12" fmla="*/ 281 w 534"/>
                <a:gd name="T13" fmla="*/ 273 h 829"/>
                <a:gd name="T14" fmla="*/ 242 w 534"/>
                <a:gd name="T15" fmla="*/ 344 h 829"/>
                <a:gd name="T16" fmla="*/ 238 w 534"/>
                <a:gd name="T17" fmla="*/ 449 h 829"/>
                <a:gd name="T18" fmla="*/ 274 w 534"/>
                <a:gd name="T19" fmla="*/ 533 h 829"/>
                <a:gd name="T20" fmla="*/ 330 w 534"/>
                <a:gd name="T21" fmla="*/ 569 h 829"/>
                <a:gd name="T22" fmla="*/ 385 w 534"/>
                <a:gd name="T23" fmla="*/ 549 h 829"/>
                <a:gd name="T24" fmla="*/ 420 w 534"/>
                <a:gd name="T25" fmla="*/ 490 h 829"/>
                <a:gd name="T26" fmla="*/ 431 w 534"/>
                <a:gd name="T27" fmla="*/ 409 h 829"/>
                <a:gd name="T28" fmla="*/ 414 w 534"/>
                <a:gd name="T29" fmla="*/ 329 h 829"/>
                <a:gd name="T30" fmla="*/ 375 w 534"/>
                <a:gd name="T31" fmla="*/ 272 h 829"/>
                <a:gd name="T32" fmla="*/ 352 w 534"/>
                <a:gd name="T33" fmla="*/ 635 h 829"/>
                <a:gd name="T34" fmla="*/ 198 w 534"/>
                <a:gd name="T35" fmla="*/ 516 h 829"/>
                <a:gd name="T36" fmla="*/ 228 w 534"/>
                <a:gd name="T37" fmla="*/ 234 h 829"/>
                <a:gd name="T38" fmla="*/ 388 w 534"/>
                <a:gd name="T39" fmla="*/ 217 h 829"/>
                <a:gd name="T40" fmla="*/ 463 w 534"/>
                <a:gd name="T41" fmla="*/ 409 h 829"/>
                <a:gd name="T42" fmla="*/ 402 w 534"/>
                <a:gd name="T43" fmla="*/ 604 h 829"/>
                <a:gd name="T44" fmla="*/ 298 w 534"/>
                <a:gd name="T45" fmla="*/ 130 h 829"/>
                <a:gd name="T46" fmla="*/ 196 w 534"/>
                <a:gd name="T47" fmla="*/ 186 h 829"/>
                <a:gd name="T48" fmla="*/ 133 w 534"/>
                <a:gd name="T49" fmla="*/ 345 h 829"/>
                <a:gd name="T50" fmla="*/ 155 w 534"/>
                <a:gd name="T51" fmla="*/ 547 h 829"/>
                <a:gd name="T52" fmla="*/ 245 w 534"/>
                <a:gd name="T53" fmla="*/ 673 h 829"/>
                <a:gd name="T54" fmla="*/ 354 w 534"/>
                <a:gd name="T55" fmla="*/ 689 h 829"/>
                <a:gd name="T56" fmla="*/ 437 w 534"/>
                <a:gd name="T57" fmla="*/ 616 h 829"/>
                <a:gd name="T58" fmla="*/ 480 w 534"/>
                <a:gd name="T59" fmla="*/ 499 h 829"/>
                <a:gd name="T60" fmla="*/ 482 w 534"/>
                <a:gd name="T61" fmla="*/ 362 h 829"/>
                <a:gd name="T62" fmla="*/ 443 w 534"/>
                <a:gd name="T63" fmla="*/ 238 h 829"/>
                <a:gd name="T64" fmla="*/ 368 w 534"/>
                <a:gd name="T65" fmla="*/ 150 h 829"/>
                <a:gd name="T66" fmla="*/ 265 w 534"/>
                <a:gd name="T67" fmla="*/ 765 h 829"/>
                <a:gd name="T68" fmla="*/ 61 w 534"/>
                <a:gd name="T69" fmla="*/ 416 h 829"/>
                <a:gd name="T70" fmla="*/ 241 w 534"/>
                <a:gd name="T71" fmla="*/ 63 h 829"/>
                <a:gd name="T72" fmla="*/ 464 w 534"/>
                <a:gd name="T73" fmla="*/ 203 h 829"/>
                <a:gd name="T74" fmla="*/ 507 w 534"/>
                <a:gd name="T75" fmla="*/ 517 h 829"/>
                <a:gd name="T76" fmla="*/ 356 w 534"/>
                <a:gd name="T77" fmla="*/ 756 h 829"/>
                <a:gd name="T78" fmla="*/ 223 w 534"/>
                <a:gd name="T79" fmla="*/ 4 h 829"/>
                <a:gd name="T80" fmla="*/ 69 w 534"/>
                <a:gd name="T81" fmla="*/ 126 h 829"/>
                <a:gd name="T82" fmla="*/ 1 w 534"/>
                <a:gd name="T83" fmla="*/ 417 h 829"/>
                <a:gd name="T84" fmla="*/ 87 w 534"/>
                <a:gd name="T85" fmla="*/ 708 h 829"/>
                <a:gd name="T86" fmla="*/ 251 w 534"/>
                <a:gd name="T87" fmla="*/ 826 h 829"/>
                <a:gd name="T88" fmla="*/ 404 w 534"/>
                <a:gd name="T89" fmla="*/ 778 h 829"/>
                <a:gd name="T90" fmla="*/ 496 w 534"/>
                <a:gd name="T91" fmla="*/ 641 h 829"/>
                <a:gd name="T92" fmla="*/ 533 w 534"/>
                <a:gd name="T93" fmla="*/ 470 h 829"/>
                <a:gd name="T94" fmla="*/ 517 w 534"/>
                <a:gd name="T95" fmla="*/ 286 h 829"/>
                <a:gd name="T96" fmla="*/ 451 w 534"/>
                <a:gd name="T97" fmla="*/ 127 h 829"/>
                <a:gd name="T98" fmla="*/ 330 w 534"/>
                <a:gd name="T99" fmla="*/ 17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4" h="829">
                  <a:moveTo>
                    <a:pt x="347" y="506"/>
                  </a:moveTo>
                  <a:cubicBezTo>
                    <a:pt x="339" y="507"/>
                    <a:pt x="331" y="506"/>
                    <a:pt x="324" y="502"/>
                  </a:cubicBezTo>
                  <a:cubicBezTo>
                    <a:pt x="316" y="497"/>
                    <a:pt x="309" y="491"/>
                    <a:pt x="303" y="483"/>
                  </a:cubicBezTo>
                  <a:cubicBezTo>
                    <a:pt x="297" y="474"/>
                    <a:pt x="291" y="463"/>
                    <a:pt x="288" y="452"/>
                  </a:cubicBezTo>
                  <a:cubicBezTo>
                    <a:pt x="284" y="440"/>
                    <a:pt x="282" y="426"/>
                    <a:pt x="281" y="412"/>
                  </a:cubicBezTo>
                  <a:cubicBezTo>
                    <a:pt x="281" y="398"/>
                    <a:pt x="282" y="384"/>
                    <a:pt x="285" y="372"/>
                  </a:cubicBezTo>
                  <a:cubicBezTo>
                    <a:pt x="288" y="360"/>
                    <a:pt x="292" y="350"/>
                    <a:pt x="298" y="341"/>
                  </a:cubicBezTo>
                  <a:cubicBezTo>
                    <a:pt x="304" y="332"/>
                    <a:pt x="310" y="326"/>
                    <a:pt x="317" y="321"/>
                  </a:cubicBezTo>
                  <a:cubicBezTo>
                    <a:pt x="325" y="317"/>
                    <a:pt x="333" y="315"/>
                    <a:pt x="341" y="316"/>
                  </a:cubicBezTo>
                  <a:cubicBezTo>
                    <a:pt x="349" y="317"/>
                    <a:pt x="356" y="320"/>
                    <a:pt x="363" y="325"/>
                  </a:cubicBezTo>
                  <a:cubicBezTo>
                    <a:pt x="370" y="330"/>
                    <a:pt x="376" y="337"/>
                    <a:pt x="381" y="346"/>
                  </a:cubicBezTo>
                  <a:cubicBezTo>
                    <a:pt x="386" y="354"/>
                    <a:pt x="391" y="364"/>
                    <a:pt x="394" y="375"/>
                  </a:cubicBezTo>
                  <a:cubicBezTo>
                    <a:pt x="397" y="386"/>
                    <a:pt x="398" y="398"/>
                    <a:pt x="399" y="410"/>
                  </a:cubicBezTo>
                  <a:cubicBezTo>
                    <a:pt x="399" y="422"/>
                    <a:pt x="398" y="434"/>
                    <a:pt x="396" y="445"/>
                  </a:cubicBezTo>
                  <a:cubicBezTo>
                    <a:pt x="394" y="456"/>
                    <a:pt x="390" y="466"/>
                    <a:pt x="386" y="474"/>
                  </a:cubicBezTo>
                  <a:cubicBezTo>
                    <a:pt x="381" y="483"/>
                    <a:pt x="376" y="490"/>
                    <a:pt x="369" y="496"/>
                  </a:cubicBezTo>
                  <a:cubicBezTo>
                    <a:pt x="363" y="502"/>
                    <a:pt x="355" y="505"/>
                    <a:pt x="347" y="506"/>
                  </a:cubicBezTo>
                  <a:moveTo>
                    <a:pt x="339" y="254"/>
                  </a:moveTo>
                  <a:cubicBezTo>
                    <a:pt x="332" y="253"/>
                    <a:pt x="325" y="253"/>
                    <a:pt x="319" y="254"/>
                  </a:cubicBezTo>
                  <a:cubicBezTo>
                    <a:pt x="312" y="255"/>
                    <a:pt x="306" y="257"/>
                    <a:pt x="299" y="260"/>
                  </a:cubicBezTo>
                  <a:cubicBezTo>
                    <a:pt x="293" y="264"/>
                    <a:pt x="287" y="268"/>
                    <a:pt x="281" y="273"/>
                  </a:cubicBezTo>
                  <a:cubicBezTo>
                    <a:pt x="276" y="278"/>
                    <a:pt x="270" y="284"/>
                    <a:pt x="265" y="292"/>
                  </a:cubicBezTo>
                  <a:cubicBezTo>
                    <a:pt x="260" y="299"/>
                    <a:pt x="256" y="307"/>
                    <a:pt x="252" y="316"/>
                  </a:cubicBezTo>
                  <a:cubicBezTo>
                    <a:pt x="248" y="324"/>
                    <a:pt x="245" y="334"/>
                    <a:pt x="242" y="344"/>
                  </a:cubicBezTo>
                  <a:cubicBezTo>
                    <a:pt x="239" y="355"/>
                    <a:pt x="237" y="366"/>
                    <a:pt x="236" y="377"/>
                  </a:cubicBezTo>
                  <a:cubicBezTo>
                    <a:pt x="235" y="389"/>
                    <a:pt x="234" y="401"/>
                    <a:pt x="235" y="413"/>
                  </a:cubicBezTo>
                  <a:cubicBezTo>
                    <a:pt x="235" y="425"/>
                    <a:pt x="236" y="437"/>
                    <a:pt x="238" y="449"/>
                  </a:cubicBezTo>
                  <a:cubicBezTo>
                    <a:pt x="240" y="460"/>
                    <a:pt x="243" y="471"/>
                    <a:pt x="247" y="481"/>
                  </a:cubicBezTo>
                  <a:cubicBezTo>
                    <a:pt x="250" y="491"/>
                    <a:pt x="254" y="501"/>
                    <a:pt x="259" y="510"/>
                  </a:cubicBezTo>
                  <a:cubicBezTo>
                    <a:pt x="263" y="518"/>
                    <a:pt x="268" y="526"/>
                    <a:pt x="274" y="533"/>
                  </a:cubicBezTo>
                  <a:cubicBezTo>
                    <a:pt x="279" y="540"/>
                    <a:pt x="285" y="546"/>
                    <a:pt x="291" y="551"/>
                  </a:cubicBezTo>
                  <a:cubicBezTo>
                    <a:pt x="297" y="556"/>
                    <a:pt x="303" y="560"/>
                    <a:pt x="310" y="563"/>
                  </a:cubicBezTo>
                  <a:cubicBezTo>
                    <a:pt x="316" y="566"/>
                    <a:pt x="323" y="568"/>
                    <a:pt x="330" y="569"/>
                  </a:cubicBezTo>
                  <a:cubicBezTo>
                    <a:pt x="336" y="570"/>
                    <a:pt x="343" y="570"/>
                    <a:pt x="350" y="568"/>
                  </a:cubicBezTo>
                  <a:cubicBezTo>
                    <a:pt x="356" y="567"/>
                    <a:pt x="363" y="565"/>
                    <a:pt x="369" y="561"/>
                  </a:cubicBezTo>
                  <a:cubicBezTo>
                    <a:pt x="374" y="558"/>
                    <a:pt x="380" y="554"/>
                    <a:pt x="385" y="549"/>
                  </a:cubicBezTo>
                  <a:cubicBezTo>
                    <a:pt x="390" y="544"/>
                    <a:pt x="395" y="539"/>
                    <a:pt x="399" y="533"/>
                  </a:cubicBezTo>
                  <a:cubicBezTo>
                    <a:pt x="404" y="526"/>
                    <a:pt x="408" y="520"/>
                    <a:pt x="411" y="513"/>
                  </a:cubicBezTo>
                  <a:cubicBezTo>
                    <a:pt x="415" y="505"/>
                    <a:pt x="418" y="498"/>
                    <a:pt x="420" y="490"/>
                  </a:cubicBezTo>
                  <a:cubicBezTo>
                    <a:pt x="423" y="482"/>
                    <a:pt x="425" y="473"/>
                    <a:pt x="427" y="465"/>
                  </a:cubicBezTo>
                  <a:cubicBezTo>
                    <a:pt x="428" y="456"/>
                    <a:pt x="430" y="447"/>
                    <a:pt x="430" y="438"/>
                  </a:cubicBezTo>
                  <a:cubicBezTo>
                    <a:pt x="431" y="429"/>
                    <a:pt x="431" y="419"/>
                    <a:pt x="431" y="409"/>
                  </a:cubicBezTo>
                  <a:cubicBezTo>
                    <a:pt x="431" y="400"/>
                    <a:pt x="430" y="390"/>
                    <a:pt x="428" y="381"/>
                  </a:cubicBezTo>
                  <a:cubicBezTo>
                    <a:pt x="427" y="372"/>
                    <a:pt x="425" y="363"/>
                    <a:pt x="423" y="354"/>
                  </a:cubicBezTo>
                  <a:cubicBezTo>
                    <a:pt x="420" y="346"/>
                    <a:pt x="418" y="337"/>
                    <a:pt x="414" y="329"/>
                  </a:cubicBezTo>
                  <a:cubicBezTo>
                    <a:pt x="411" y="322"/>
                    <a:pt x="408" y="314"/>
                    <a:pt x="404" y="307"/>
                  </a:cubicBezTo>
                  <a:cubicBezTo>
                    <a:pt x="400" y="300"/>
                    <a:pt x="395" y="294"/>
                    <a:pt x="390" y="288"/>
                  </a:cubicBezTo>
                  <a:cubicBezTo>
                    <a:pt x="386" y="282"/>
                    <a:pt x="381" y="276"/>
                    <a:pt x="375" y="272"/>
                  </a:cubicBezTo>
                  <a:cubicBezTo>
                    <a:pt x="370" y="267"/>
                    <a:pt x="364" y="263"/>
                    <a:pt x="358" y="260"/>
                  </a:cubicBezTo>
                  <a:cubicBezTo>
                    <a:pt x="352" y="257"/>
                    <a:pt x="345" y="255"/>
                    <a:pt x="339" y="254"/>
                  </a:cubicBezTo>
                  <a:moveTo>
                    <a:pt x="352" y="635"/>
                  </a:moveTo>
                  <a:cubicBezTo>
                    <a:pt x="333" y="641"/>
                    <a:pt x="313" y="640"/>
                    <a:pt x="294" y="633"/>
                  </a:cubicBezTo>
                  <a:cubicBezTo>
                    <a:pt x="275" y="625"/>
                    <a:pt x="256" y="612"/>
                    <a:pt x="240" y="592"/>
                  </a:cubicBezTo>
                  <a:cubicBezTo>
                    <a:pt x="223" y="572"/>
                    <a:pt x="209" y="546"/>
                    <a:pt x="198" y="516"/>
                  </a:cubicBezTo>
                  <a:cubicBezTo>
                    <a:pt x="187" y="486"/>
                    <a:pt x="181" y="451"/>
                    <a:pt x="179" y="414"/>
                  </a:cubicBezTo>
                  <a:cubicBezTo>
                    <a:pt x="178" y="377"/>
                    <a:pt x="182" y="342"/>
                    <a:pt x="191" y="311"/>
                  </a:cubicBezTo>
                  <a:cubicBezTo>
                    <a:pt x="200" y="281"/>
                    <a:pt x="212" y="255"/>
                    <a:pt x="228" y="234"/>
                  </a:cubicBezTo>
                  <a:cubicBezTo>
                    <a:pt x="243" y="215"/>
                    <a:pt x="260" y="200"/>
                    <a:pt x="279" y="192"/>
                  </a:cubicBezTo>
                  <a:cubicBezTo>
                    <a:pt x="297" y="185"/>
                    <a:pt x="317" y="183"/>
                    <a:pt x="336" y="188"/>
                  </a:cubicBezTo>
                  <a:cubicBezTo>
                    <a:pt x="355" y="192"/>
                    <a:pt x="372" y="202"/>
                    <a:pt x="388" y="217"/>
                  </a:cubicBezTo>
                  <a:cubicBezTo>
                    <a:pt x="402" y="230"/>
                    <a:pt x="415" y="248"/>
                    <a:pt x="426" y="268"/>
                  </a:cubicBezTo>
                  <a:cubicBezTo>
                    <a:pt x="437" y="287"/>
                    <a:pt x="445" y="309"/>
                    <a:pt x="452" y="333"/>
                  </a:cubicBezTo>
                  <a:cubicBezTo>
                    <a:pt x="458" y="357"/>
                    <a:pt x="462" y="382"/>
                    <a:pt x="463" y="409"/>
                  </a:cubicBezTo>
                  <a:cubicBezTo>
                    <a:pt x="464" y="435"/>
                    <a:pt x="462" y="461"/>
                    <a:pt x="457" y="485"/>
                  </a:cubicBezTo>
                  <a:cubicBezTo>
                    <a:pt x="453" y="509"/>
                    <a:pt x="446" y="531"/>
                    <a:pt x="437" y="551"/>
                  </a:cubicBezTo>
                  <a:cubicBezTo>
                    <a:pt x="427" y="572"/>
                    <a:pt x="415" y="590"/>
                    <a:pt x="402" y="604"/>
                  </a:cubicBezTo>
                  <a:cubicBezTo>
                    <a:pt x="387" y="619"/>
                    <a:pt x="371" y="630"/>
                    <a:pt x="352" y="635"/>
                  </a:cubicBezTo>
                  <a:moveTo>
                    <a:pt x="334" y="135"/>
                  </a:moveTo>
                  <a:cubicBezTo>
                    <a:pt x="322" y="131"/>
                    <a:pt x="310" y="129"/>
                    <a:pt x="298" y="130"/>
                  </a:cubicBezTo>
                  <a:cubicBezTo>
                    <a:pt x="286" y="130"/>
                    <a:pt x="274" y="132"/>
                    <a:pt x="262" y="136"/>
                  </a:cubicBezTo>
                  <a:cubicBezTo>
                    <a:pt x="250" y="140"/>
                    <a:pt x="239" y="147"/>
                    <a:pt x="228" y="155"/>
                  </a:cubicBezTo>
                  <a:cubicBezTo>
                    <a:pt x="216" y="163"/>
                    <a:pt x="206" y="173"/>
                    <a:pt x="196" y="186"/>
                  </a:cubicBezTo>
                  <a:cubicBezTo>
                    <a:pt x="185" y="198"/>
                    <a:pt x="176" y="212"/>
                    <a:pt x="168" y="228"/>
                  </a:cubicBezTo>
                  <a:cubicBezTo>
                    <a:pt x="159" y="245"/>
                    <a:pt x="152" y="263"/>
                    <a:pt x="146" y="282"/>
                  </a:cubicBezTo>
                  <a:cubicBezTo>
                    <a:pt x="141" y="302"/>
                    <a:pt x="136" y="323"/>
                    <a:pt x="133" y="345"/>
                  </a:cubicBezTo>
                  <a:cubicBezTo>
                    <a:pt x="130" y="367"/>
                    <a:pt x="129" y="391"/>
                    <a:pt x="130" y="415"/>
                  </a:cubicBezTo>
                  <a:cubicBezTo>
                    <a:pt x="131" y="439"/>
                    <a:pt x="134" y="462"/>
                    <a:pt x="138" y="484"/>
                  </a:cubicBezTo>
                  <a:cubicBezTo>
                    <a:pt x="142" y="507"/>
                    <a:pt x="148" y="528"/>
                    <a:pt x="155" y="547"/>
                  </a:cubicBezTo>
                  <a:cubicBezTo>
                    <a:pt x="162" y="566"/>
                    <a:pt x="171" y="584"/>
                    <a:pt x="180" y="600"/>
                  </a:cubicBezTo>
                  <a:cubicBezTo>
                    <a:pt x="190" y="616"/>
                    <a:pt x="200" y="630"/>
                    <a:pt x="211" y="643"/>
                  </a:cubicBezTo>
                  <a:cubicBezTo>
                    <a:pt x="222" y="655"/>
                    <a:pt x="233" y="665"/>
                    <a:pt x="245" y="673"/>
                  </a:cubicBezTo>
                  <a:cubicBezTo>
                    <a:pt x="257" y="680"/>
                    <a:pt x="269" y="686"/>
                    <a:pt x="282" y="690"/>
                  </a:cubicBezTo>
                  <a:cubicBezTo>
                    <a:pt x="294" y="694"/>
                    <a:pt x="306" y="696"/>
                    <a:pt x="318" y="695"/>
                  </a:cubicBezTo>
                  <a:cubicBezTo>
                    <a:pt x="330" y="695"/>
                    <a:pt x="342" y="693"/>
                    <a:pt x="354" y="689"/>
                  </a:cubicBezTo>
                  <a:cubicBezTo>
                    <a:pt x="365" y="685"/>
                    <a:pt x="376" y="679"/>
                    <a:pt x="387" y="672"/>
                  </a:cubicBezTo>
                  <a:cubicBezTo>
                    <a:pt x="396" y="665"/>
                    <a:pt x="406" y="657"/>
                    <a:pt x="414" y="647"/>
                  </a:cubicBezTo>
                  <a:cubicBezTo>
                    <a:pt x="423" y="638"/>
                    <a:pt x="430" y="627"/>
                    <a:pt x="437" y="616"/>
                  </a:cubicBezTo>
                  <a:cubicBezTo>
                    <a:pt x="444" y="605"/>
                    <a:pt x="450" y="593"/>
                    <a:pt x="456" y="581"/>
                  </a:cubicBezTo>
                  <a:cubicBezTo>
                    <a:pt x="461" y="568"/>
                    <a:pt x="466" y="555"/>
                    <a:pt x="470" y="541"/>
                  </a:cubicBezTo>
                  <a:cubicBezTo>
                    <a:pt x="474" y="528"/>
                    <a:pt x="477" y="514"/>
                    <a:pt x="480" y="499"/>
                  </a:cubicBezTo>
                  <a:cubicBezTo>
                    <a:pt x="482" y="485"/>
                    <a:pt x="484" y="470"/>
                    <a:pt x="485" y="455"/>
                  </a:cubicBezTo>
                  <a:cubicBezTo>
                    <a:pt x="486" y="440"/>
                    <a:pt x="487" y="424"/>
                    <a:pt x="486" y="408"/>
                  </a:cubicBezTo>
                  <a:cubicBezTo>
                    <a:pt x="485" y="392"/>
                    <a:pt x="484" y="377"/>
                    <a:pt x="482" y="362"/>
                  </a:cubicBezTo>
                  <a:cubicBezTo>
                    <a:pt x="480" y="347"/>
                    <a:pt x="477" y="332"/>
                    <a:pt x="473" y="318"/>
                  </a:cubicBezTo>
                  <a:cubicBezTo>
                    <a:pt x="470" y="303"/>
                    <a:pt x="465" y="290"/>
                    <a:pt x="460" y="276"/>
                  </a:cubicBezTo>
                  <a:cubicBezTo>
                    <a:pt x="455" y="263"/>
                    <a:pt x="450" y="250"/>
                    <a:pt x="443" y="238"/>
                  </a:cubicBezTo>
                  <a:cubicBezTo>
                    <a:pt x="437" y="226"/>
                    <a:pt x="430" y="214"/>
                    <a:pt x="422" y="203"/>
                  </a:cubicBezTo>
                  <a:cubicBezTo>
                    <a:pt x="414" y="193"/>
                    <a:pt x="406" y="183"/>
                    <a:pt x="397" y="174"/>
                  </a:cubicBezTo>
                  <a:cubicBezTo>
                    <a:pt x="388" y="165"/>
                    <a:pt x="378" y="157"/>
                    <a:pt x="368" y="150"/>
                  </a:cubicBezTo>
                  <a:cubicBezTo>
                    <a:pt x="357" y="144"/>
                    <a:pt x="346" y="138"/>
                    <a:pt x="334" y="135"/>
                  </a:cubicBezTo>
                  <a:moveTo>
                    <a:pt x="356" y="756"/>
                  </a:moveTo>
                  <a:cubicBezTo>
                    <a:pt x="326" y="769"/>
                    <a:pt x="295" y="772"/>
                    <a:pt x="265" y="765"/>
                  </a:cubicBezTo>
                  <a:cubicBezTo>
                    <a:pt x="232" y="758"/>
                    <a:pt x="201" y="739"/>
                    <a:pt x="172" y="711"/>
                  </a:cubicBezTo>
                  <a:cubicBezTo>
                    <a:pt x="142" y="681"/>
                    <a:pt x="115" y="640"/>
                    <a:pt x="96" y="590"/>
                  </a:cubicBezTo>
                  <a:cubicBezTo>
                    <a:pt x="76" y="539"/>
                    <a:pt x="63" y="479"/>
                    <a:pt x="61" y="416"/>
                  </a:cubicBezTo>
                  <a:cubicBezTo>
                    <a:pt x="59" y="353"/>
                    <a:pt x="68" y="293"/>
                    <a:pt x="85" y="242"/>
                  </a:cubicBezTo>
                  <a:cubicBezTo>
                    <a:pt x="101" y="192"/>
                    <a:pt x="124" y="151"/>
                    <a:pt x="152" y="120"/>
                  </a:cubicBezTo>
                  <a:cubicBezTo>
                    <a:pt x="179" y="91"/>
                    <a:pt x="209" y="72"/>
                    <a:pt x="241" y="63"/>
                  </a:cubicBezTo>
                  <a:cubicBezTo>
                    <a:pt x="270" y="55"/>
                    <a:pt x="301" y="57"/>
                    <a:pt x="332" y="69"/>
                  </a:cubicBezTo>
                  <a:cubicBezTo>
                    <a:pt x="360" y="80"/>
                    <a:pt x="386" y="98"/>
                    <a:pt x="409" y="122"/>
                  </a:cubicBezTo>
                  <a:cubicBezTo>
                    <a:pt x="430" y="145"/>
                    <a:pt x="448" y="172"/>
                    <a:pt x="464" y="203"/>
                  </a:cubicBezTo>
                  <a:cubicBezTo>
                    <a:pt x="478" y="232"/>
                    <a:pt x="490" y="265"/>
                    <a:pt x="498" y="300"/>
                  </a:cubicBezTo>
                  <a:cubicBezTo>
                    <a:pt x="507" y="333"/>
                    <a:pt x="512" y="370"/>
                    <a:pt x="513" y="408"/>
                  </a:cubicBezTo>
                  <a:cubicBezTo>
                    <a:pt x="515" y="446"/>
                    <a:pt x="512" y="482"/>
                    <a:pt x="507" y="517"/>
                  </a:cubicBezTo>
                  <a:cubicBezTo>
                    <a:pt x="501" y="552"/>
                    <a:pt x="491" y="585"/>
                    <a:pt x="479" y="615"/>
                  </a:cubicBezTo>
                  <a:cubicBezTo>
                    <a:pt x="466" y="647"/>
                    <a:pt x="449" y="675"/>
                    <a:pt x="430" y="699"/>
                  </a:cubicBezTo>
                  <a:cubicBezTo>
                    <a:pt x="409" y="724"/>
                    <a:pt x="384" y="744"/>
                    <a:pt x="356" y="756"/>
                  </a:cubicBezTo>
                  <a:moveTo>
                    <a:pt x="330" y="17"/>
                  </a:moveTo>
                  <a:cubicBezTo>
                    <a:pt x="313" y="9"/>
                    <a:pt x="295" y="4"/>
                    <a:pt x="278" y="2"/>
                  </a:cubicBezTo>
                  <a:cubicBezTo>
                    <a:pt x="259" y="0"/>
                    <a:pt x="241" y="0"/>
                    <a:pt x="223" y="4"/>
                  </a:cubicBezTo>
                  <a:cubicBezTo>
                    <a:pt x="204" y="7"/>
                    <a:pt x="186" y="14"/>
                    <a:pt x="168" y="24"/>
                  </a:cubicBezTo>
                  <a:cubicBezTo>
                    <a:pt x="150" y="34"/>
                    <a:pt x="132" y="48"/>
                    <a:pt x="116" y="64"/>
                  </a:cubicBezTo>
                  <a:cubicBezTo>
                    <a:pt x="99" y="82"/>
                    <a:pt x="83" y="102"/>
                    <a:pt x="69" y="126"/>
                  </a:cubicBezTo>
                  <a:cubicBezTo>
                    <a:pt x="54" y="150"/>
                    <a:pt x="41" y="177"/>
                    <a:pt x="31" y="207"/>
                  </a:cubicBezTo>
                  <a:cubicBezTo>
                    <a:pt x="20" y="237"/>
                    <a:pt x="12" y="271"/>
                    <a:pt x="7" y="306"/>
                  </a:cubicBezTo>
                  <a:cubicBezTo>
                    <a:pt x="2" y="341"/>
                    <a:pt x="0" y="379"/>
                    <a:pt x="1" y="417"/>
                  </a:cubicBezTo>
                  <a:cubicBezTo>
                    <a:pt x="2" y="456"/>
                    <a:pt x="7" y="493"/>
                    <a:pt x="14" y="529"/>
                  </a:cubicBezTo>
                  <a:cubicBezTo>
                    <a:pt x="21" y="564"/>
                    <a:pt x="32" y="597"/>
                    <a:pt x="44" y="627"/>
                  </a:cubicBezTo>
                  <a:cubicBezTo>
                    <a:pt x="57" y="657"/>
                    <a:pt x="71" y="684"/>
                    <a:pt x="87" y="708"/>
                  </a:cubicBezTo>
                  <a:cubicBezTo>
                    <a:pt x="103" y="731"/>
                    <a:pt x="120" y="752"/>
                    <a:pt x="139" y="768"/>
                  </a:cubicBezTo>
                  <a:cubicBezTo>
                    <a:pt x="157" y="785"/>
                    <a:pt x="175" y="798"/>
                    <a:pt x="195" y="807"/>
                  </a:cubicBezTo>
                  <a:cubicBezTo>
                    <a:pt x="213" y="817"/>
                    <a:pt x="232" y="823"/>
                    <a:pt x="251" y="826"/>
                  </a:cubicBezTo>
                  <a:cubicBezTo>
                    <a:pt x="270" y="829"/>
                    <a:pt x="288" y="829"/>
                    <a:pt x="306" y="826"/>
                  </a:cubicBezTo>
                  <a:cubicBezTo>
                    <a:pt x="324" y="823"/>
                    <a:pt x="341" y="817"/>
                    <a:pt x="358" y="809"/>
                  </a:cubicBezTo>
                  <a:cubicBezTo>
                    <a:pt x="375" y="801"/>
                    <a:pt x="390" y="790"/>
                    <a:pt x="404" y="778"/>
                  </a:cubicBezTo>
                  <a:cubicBezTo>
                    <a:pt x="417" y="767"/>
                    <a:pt x="430" y="753"/>
                    <a:pt x="441" y="739"/>
                  </a:cubicBezTo>
                  <a:cubicBezTo>
                    <a:pt x="453" y="724"/>
                    <a:pt x="463" y="709"/>
                    <a:pt x="472" y="692"/>
                  </a:cubicBezTo>
                  <a:cubicBezTo>
                    <a:pt x="481" y="676"/>
                    <a:pt x="489" y="659"/>
                    <a:pt x="496" y="641"/>
                  </a:cubicBezTo>
                  <a:cubicBezTo>
                    <a:pt x="503" y="624"/>
                    <a:pt x="509" y="606"/>
                    <a:pt x="514" y="587"/>
                  </a:cubicBezTo>
                  <a:cubicBezTo>
                    <a:pt x="519" y="568"/>
                    <a:pt x="523" y="549"/>
                    <a:pt x="526" y="530"/>
                  </a:cubicBezTo>
                  <a:cubicBezTo>
                    <a:pt x="529" y="510"/>
                    <a:pt x="531" y="490"/>
                    <a:pt x="533" y="470"/>
                  </a:cubicBezTo>
                  <a:cubicBezTo>
                    <a:pt x="534" y="449"/>
                    <a:pt x="534" y="429"/>
                    <a:pt x="533" y="407"/>
                  </a:cubicBezTo>
                  <a:cubicBezTo>
                    <a:pt x="532" y="386"/>
                    <a:pt x="531" y="365"/>
                    <a:pt x="528" y="345"/>
                  </a:cubicBezTo>
                  <a:cubicBezTo>
                    <a:pt x="525" y="325"/>
                    <a:pt x="522" y="305"/>
                    <a:pt x="517" y="286"/>
                  </a:cubicBezTo>
                  <a:cubicBezTo>
                    <a:pt x="512" y="267"/>
                    <a:pt x="507" y="248"/>
                    <a:pt x="501" y="230"/>
                  </a:cubicBezTo>
                  <a:cubicBezTo>
                    <a:pt x="494" y="211"/>
                    <a:pt x="487" y="193"/>
                    <a:pt x="479" y="176"/>
                  </a:cubicBezTo>
                  <a:cubicBezTo>
                    <a:pt x="470" y="159"/>
                    <a:pt x="461" y="143"/>
                    <a:pt x="451" y="127"/>
                  </a:cubicBezTo>
                  <a:cubicBezTo>
                    <a:pt x="441" y="111"/>
                    <a:pt x="430" y="96"/>
                    <a:pt x="417" y="83"/>
                  </a:cubicBezTo>
                  <a:cubicBezTo>
                    <a:pt x="405" y="69"/>
                    <a:pt x="392" y="56"/>
                    <a:pt x="377" y="45"/>
                  </a:cubicBezTo>
                  <a:cubicBezTo>
                    <a:pt x="363" y="34"/>
                    <a:pt x="347" y="24"/>
                    <a:pt x="33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945" y="1492"/>
              <a:ext cx="1538" cy="2343"/>
            </a:xfrm>
            <a:custGeom>
              <a:avLst/>
              <a:gdLst>
                <a:gd name="T0" fmla="*/ 476 w 648"/>
                <a:gd name="T1" fmla="*/ 296 h 989"/>
                <a:gd name="T2" fmla="*/ 317 w 648"/>
                <a:gd name="T3" fmla="*/ 313 h 989"/>
                <a:gd name="T4" fmla="*/ 287 w 648"/>
                <a:gd name="T5" fmla="*/ 595 h 989"/>
                <a:gd name="T6" fmla="*/ 441 w 648"/>
                <a:gd name="T7" fmla="*/ 714 h 989"/>
                <a:gd name="T8" fmla="*/ 546 w 648"/>
                <a:gd name="T9" fmla="*/ 564 h 989"/>
                <a:gd name="T10" fmla="*/ 519 w 648"/>
                <a:gd name="T11" fmla="*/ 517 h 989"/>
                <a:gd name="T12" fmla="*/ 500 w 648"/>
                <a:gd name="T13" fmla="*/ 592 h 989"/>
                <a:gd name="T14" fmla="*/ 457 w 648"/>
                <a:gd name="T15" fmla="*/ 640 h 989"/>
                <a:gd name="T16" fmla="*/ 399 w 648"/>
                <a:gd name="T17" fmla="*/ 642 h 989"/>
                <a:gd name="T18" fmla="*/ 348 w 648"/>
                <a:gd name="T19" fmla="*/ 589 h 989"/>
                <a:gd name="T20" fmla="*/ 324 w 648"/>
                <a:gd name="T21" fmla="*/ 492 h 989"/>
                <a:gd name="T22" fmla="*/ 341 w 648"/>
                <a:gd name="T23" fmla="*/ 395 h 989"/>
                <a:gd name="T24" fmla="*/ 388 w 648"/>
                <a:gd name="T25" fmla="*/ 339 h 989"/>
                <a:gd name="T26" fmla="*/ 447 w 648"/>
                <a:gd name="T27" fmla="*/ 339 h 989"/>
                <a:gd name="T28" fmla="*/ 493 w 648"/>
                <a:gd name="T29" fmla="*/ 386 h 989"/>
                <a:gd name="T30" fmla="*/ 517 w 648"/>
                <a:gd name="T31" fmla="*/ 460 h 989"/>
                <a:gd name="T32" fmla="*/ 587 w 648"/>
                <a:gd name="T33" fmla="*/ 379 h 989"/>
                <a:gd name="T34" fmla="*/ 421 w 648"/>
                <a:gd name="T35" fmla="*/ 148 h 989"/>
                <a:gd name="T36" fmla="*/ 174 w 648"/>
                <a:gd name="T37" fmla="*/ 321 h 989"/>
                <a:gd name="T38" fmla="*/ 261 w 648"/>
                <a:gd name="T39" fmla="*/ 790 h 989"/>
                <a:gd name="T40" fmla="*/ 519 w 648"/>
                <a:gd name="T41" fmla="*/ 778 h 989"/>
                <a:gd name="T42" fmla="*/ 602 w 648"/>
                <a:gd name="T43" fmla="*/ 487 h 989"/>
                <a:gd name="T44" fmla="*/ 569 w 648"/>
                <a:gd name="T45" fmla="*/ 578 h 989"/>
                <a:gd name="T46" fmla="*/ 526 w 648"/>
                <a:gd name="T47" fmla="*/ 695 h 989"/>
                <a:gd name="T48" fmla="*/ 443 w 648"/>
                <a:gd name="T49" fmla="*/ 768 h 989"/>
                <a:gd name="T50" fmla="*/ 334 w 648"/>
                <a:gd name="T51" fmla="*/ 752 h 989"/>
                <a:gd name="T52" fmla="*/ 244 w 648"/>
                <a:gd name="T53" fmla="*/ 626 h 989"/>
                <a:gd name="T54" fmla="*/ 222 w 648"/>
                <a:gd name="T55" fmla="*/ 424 h 989"/>
                <a:gd name="T56" fmla="*/ 284 w 648"/>
                <a:gd name="T57" fmla="*/ 265 h 989"/>
                <a:gd name="T58" fmla="*/ 387 w 648"/>
                <a:gd name="T59" fmla="*/ 209 h 989"/>
                <a:gd name="T60" fmla="*/ 486 w 648"/>
                <a:gd name="T61" fmla="*/ 253 h 989"/>
                <a:gd name="T62" fmla="*/ 549 w 648"/>
                <a:gd name="T63" fmla="*/ 355 h 989"/>
                <a:gd name="T64" fmla="*/ 575 w 648"/>
                <a:gd name="T65" fmla="*/ 487 h 989"/>
                <a:gd name="T66" fmla="*/ 628 w 648"/>
                <a:gd name="T67" fmla="*/ 349 h 989"/>
                <a:gd name="T68" fmla="*/ 417 w 648"/>
                <a:gd name="T69" fmla="*/ 30 h 989"/>
                <a:gd name="T70" fmla="*/ 44 w 648"/>
                <a:gd name="T71" fmla="*/ 236 h 989"/>
                <a:gd name="T72" fmla="*/ 182 w 648"/>
                <a:gd name="T73" fmla="*/ 927 h 989"/>
                <a:gd name="T74" fmla="*/ 545 w 648"/>
                <a:gd name="T75" fmla="*/ 867 h 989"/>
                <a:gd name="T76" fmla="*/ 646 w 648"/>
                <a:gd name="T77" fmla="*/ 486 h 989"/>
                <a:gd name="T78" fmla="*/ 603 w 648"/>
                <a:gd name="T79" fmla="*/ 666 h 989"/>
                <a:gd name="T80" fmla="*/ 530 w 648"/>
                <a:gd name="T81" fmla="*/ 818 h 989"/>
                <a:gd name="T82" fmla="*/ 395 w 648"/>
                <a:gd name="T83" fmla="*/ 905 h 989"/>
                <a:gd name="T84" fmla="*/ 228 w 648"/>
                <a:gd name="T85" fmla="*/ 847 h 989"/>
                <a:gd name="T86" fmla="*/ 103 w 648"/>
                <a:gd name="T87" fmla="*/ 608 h 989"/>
                <a:gd name="T88" fmla="*/ 120 w 648"/>
                <a:gd name="T89" fmla="*/ 286 h 989"/>
                <a:gd name="T90" fmla="*/ 257 w 648"/>
                <a:gd name="T91" fmla="*/ 103 h 989"/>
                <a:gd name="T92" fmla="*/ 419 w 648"/>
                <a:gd name="T93" fmla="*/ 96 h 989"/>
                <a:gd name="T94" fmla="*/ 540 w 648"/>
                <a:gd name="T95" fmla="*/ 206 h 989"/>
                <a:gd name="T96" fmla="*/ 606 w 648"/>
                <a:gd name="T97" fmla="*/ 365 h 989"/>
                <a:gd name="T98" fmla="*/ 622 w 648"/>
                <a:gd name="T99" fmla="*/ 549 h 989"/>
                <a:gd name="T100" fmla="*/ 452 w 648"/>
                <a:gd name="T101" fmla="*/ 404 h 989"/>
                <a:gd name="T102" fmla="*/ 387 w 648"/>
                <a:gd name="T103" fmla="*/ 420 h 989"/>
                <a:gd name="T104" fmla="*/ 377 w 648"/>
                <a:gd name="T105" fmla="*/ 531 h 989"/>
                <a:gd name="T106" fmla="*/ 436 w 648"/>
                <a:gd name="T107" fmla="*/ 585 h 989"/>
                <a:gd name="T108" fmla="*/ 485 w 648"/>
                <a:gd name="T109" fmla="*/ 52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6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5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69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59" y="709"/>
                    <a:pt x="476" y="698"/>
                    <a:pt x="490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0" y="540"/>
                    <a:pt x="552" y="514"/>
                    <a:pt x="551" y="488"/>
                  </a:cubicBezTo>
                  <a:cubicBezTo>
                    <a:pt x="550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3" y="584"/>
                    <a:pt x="500" y="592"/>
                  </a:cubicBezTo>
                  <a:cubicBezTo>
                    <a:pt x="496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7" y="640"/>
                  </a:cubicBezTo>
                  <a:cubicBezTo>
                    <a:pt x="451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4" y="336"/>
                    <a:pt x="401" y="334"/>
                    <a:pt x="407" y="333"/>
                  </a:cubicBezTo>
                  <a:cubicBezTo>
                    <a:pt x="414" y="332"/>
                    <a:pt x="421" y="332"/>
                    <a:pt x="427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69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19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2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89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5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1" y="717"/>
                    <a:pt x="503" y="726"/>
                  </a:cubicBezTo>
                  <a:cubicBezTo>
                    <a:pt x="495" y="736"/>
                    <a:pt x="485" y="744"/>
                    <a:pt x="475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2" y="773"/>
                    <a:pt x="370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8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2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29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4" y="265"/>
                  </a:cubicBezTo>
                  <a:cubicBezTo>
                    <a:pt x="294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5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8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4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5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49" y="955"/>
                  </a:cubicBezTo>
                  <a:cubicBezTo>
                    <a:pt x="487" y="934"/>
                    <a:pt x="518" y="903"/>
                    <a:pt x="545" y="867"/>
                  </a:cubicBezTo>
                  <a:cubicBezTo>
                    <a:pt x="569" y="833"/>
                    <a:pt x="590" y="794"/>
                    <a:pt x="606" y="752"/>
                  </a:cubicBezTo>
                  <a:cubicBezTo>
                    <a:pt x="620" y="712"/>
                    <a:pt x="632" y="669"/>
                    <a:pt x="638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1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3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8" y="908"/>
                    <a:pt x="340" y="905"/>
                  </a:cubicBezTo>
                  <a:cubicBezTo>
                    <a:pt x="321" y="902"/>
                    <a:pt x="302" y="896"/>
                    <a:pt x="283" y="886"/>
                  </a:cubicBezTo>
                  <a:cubicBezTo>
                    <a:pt x="264" y="877"/>
                    <a:pt x="245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5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6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8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89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0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2" y="454"/>
                  </a:moveTo>
                  <a:cubicBezTo>
                    <a:pt x="479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1" y="394"/>
                    <a:pt x="414" y="396"/>
                    <a:pt x="406" y="400"/>
                  </a:cubicBezTo>
                  <a:cubicBezTo>
                    <a:pt x="399" y="405"/>
                    <a:pt x="392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69" y="477"/>
                    <a:pt x="370" y="491"/>
                  </a:cubicBezTo>
                  <a:cubicBezTo>
                    <a:pt x="370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5" y="465"/>
                    <a:pt x="482" y="454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971" y="1492"/>
              <a:ext cx="1538" cy="2343"/>
            </a:xfrm>
            <a:custGeom>
              <a:avLst/>
              <a:gdLst>
                <a:gd name="T0" fmla="*/ 477 w 648"/>
                <a:gd name="T1" fmla="*/ 296 h 989"/>
                <a:gd name="T2" fmla="*/ 317 w 648"/>
                <a:gd name="T3" fmla="*/ 313 h 989"/>
                <a:gd name="T4" fmla="*/ 287 w 648"/>
                <a:gd name="T5" fmla="*/ 595 h 989"/>
                <a:gd name="T6" fmla="*/ 441 w 648"/>
                <a:gd name="T7" fmla="*/ 714 h 989"/>
                <a:gd name="T8" fmla="*/ 546 w 648"/>
                <a:gd name="T9" fmla="*/ 564 h 989"/>
                <a:gd name="T10" fmla="*/ 519 w 648"/>
                <a:gd name="T11" fmla="*/ 517 h 989"/>
                <a:gd name="T12" fmla="*/ 500 w 648"/>
                <a:gd name="T13" fmla="*/ 592 h 989"/>
                <a:gd name="T14" fmla="*/ 458 w 648"/>
                <a:gd name="T15" fmla="*/ 640 h 989"/>
                <a:gd name="T16" fmla="*/ 399 w 648"/>
                <a:gd name="T17" fmla="*/ 642 h 989"/>
                <a:gd name="T18" fmla="*/ 348 w 648"/>
                <a:gd name="T19" fmla="*/ 589 h 989"/>
                <a:gd name="T20" fmla="*/ 324 w 648"/>
                <a:gd name="T21" fmla="*/ 492 h 989"/>
                <a:gd name="T22" fmla="*/ 341 w 648"/>
                <a:gd name="T23" fmla="*/ 395 h 989"/>
                <a:gd name="T24" fmla="*/ 388 w 648"/>
                <a:gd name="T25" fmla="*/ 339 h 989"/>
                <a:gd name="T26" fmla="*/ 447 w 648"/>
                <a:gd name="T27" fmla="*/ 339 h 989"/>
                <a:gd name="T28" fmla="*/ 493 w 648"/>
                <a:gd name="T29" fmla="*/ 386 h 989"/>
                <a:gd name="T30" fmla="*/ 517 w 648"/>
                <a:gd name="T31" fmla="*/ 460 h 989"/>
                <a:gd name="T32" fmla="*/ 587 w 648"/>
                <a:gd name="T33" fmla="*/ 379 h 989"/>
                <a:gd name="T34" fmla="*/ 421 w 648"/>
                <a:gd name="T35" fmla="*/ 148 h 989"/>
                <a:gd name="T36" fmla="*/ 174 w 648"/>
                <a:gd name="T37" fmla="*/ 321 h 989"/>
                <a:gd name="T38" fmla="*/ 261 w 648"/>
                <a:gd name="T39" fmla="*/ 790 h 989"/>
                <a:gd name="T40" fmla="*/ 519 w 648"/>
                <a:gd name="T41" fmla="*/ 778 h 989"/>
                <a:gd name="T42" fmla="*/ 602 w 648"/>
                <a:gd name="T43" fmla="*/ 487 h 989"/>
                <a:gd name="T44" fmla="*/ 569 w 648"/>
                <a:gd name="T45" fmla="*/ 578 h 989"/>
                <a:gd name="T46" fmla="*/ 526 w 648"/>
                <a:gd name="T47" fmla="*/ 695 h 989"/>
                <a:gd name="T48" fmla="*/ 443 w 648"/>
                <a:gd name="T49" fmla="*/ 768 h 989"/>
                <a:gd name="T50" fmla="*/ 334 w 648"/>
                <a:gd name="T51" fmla="*/ 752 h 989"/>
                <a:gd name="T52" fmla="*/ 244 w 648"/>
                <a:gd name="T53" fmla="*/ 626 h 989"/>
                <a:gd name="T54" fmla="*/ 222 w 648"/>
                <a:gd name="T55" fmla="*/ 424 h 989"/>
                <a:gd name="T56" fmla="*/ 285 w 648"/>
                <a:gd name="T57" fmla="*/ 265 h 989"/>
                <a:gd name="T58" fmla="*/ 387 w 648"/>
                <a:gd name="T59" fmla="*/ 209 h 989"/>
                <a:gd name="T60" fmla="*/ 486 w 648"/>
                <a:gd name="T61" fmla="*/ 253 h 989"/>
                <a:gd name="T62" fmla="*/ 549 w 648"/>
                <a:gd name="T63" fmla="*/ 355 h 989"/>
                <a:gd name="T64" fmla="*/ 575 w 648"/>
                <a:gd name="T65" fmla="*/ 487 h 989"/>
                <a:gd name="T66" fmla="*/ 628 w 648"/>
                <a:gd name="T67" fmla="*/ 349 h 989"/>
                <a:gd name="T68" fmla="*/ 417 w 648"/>
                <a:gd name="T69" fmla="*/ 30 h 989"/>
                <a:gd name="T70" fmla="*/ 44 w 648"/>
                <a:gd name="T71" fmla="*/ 236 h 989"/>
                <a:gd name="T72" fmla="*/ 182 w 648"/>
                <a:gd name="T73" fmla="*/ 927 h 989"/>
                <a:gd name="T74" fmla="*/ 545 w 648"/>
                <a:gd name="T75" fmla="*/ 867 h 989"/>
                <a:gd name="T76" fmla="*/ 646 w 648"/>
                <a:gd name="T77" fmla="*/ 486 h 989"/>
                <a:gd name="T78" fmla="*/ 603 w 648"/>
                <a:gd name="T79" fmla="*/ 666 h 989"/>
                <a:gd name="T80" fmla="*/ 530 w 648"/>
                <a:gd name="T81" fmla="*/ 818 h 989"/>
                <a:gd name="T82" fmla="*/ 395 w 648"/>
                <a:gd name="T83" fmla="*/ 905 h 989"/>
                <a:gd name="T84" fmla="*/ 228 w 648"/>
                <a:gd name="T85" fmla="*/ 847 h 989"/>
                <a:gd name="T86" fmla="*/ 103 w 648"/>
                <a:gd name="T87" fmla="*/ 608 h 989"/>
                <a:gd name="T88" fmla="*/ 120 w 648"/>
                <a:gd name="T89" fmla="*/ 286 h 989"/>
                <a:gd name="T90" fmla="*/ 257 w 648"/>
                <a:gd name="T91" fmla="*/ 103 h 989"/>
                <a:gd name="T92" fmla="*/ 419 w 648"/>
                <a:gd name="T93" fmla="*/ 96 h 989"/>
                <a:gd name="T94" fmla="*/ 540 w 648"/>
                <a:gd name="T95" fmla="*/ 206 h 989"/>
                <a:gd name="T96" fmla="*/ 606 w 648"/>
                <a:gd name="T97" fmla="*/ 365 h 989"/>
                <a:gd name="T98" fmla="*/ 622 w 648"/>
                <a:gd name="T99" fmla="*/ 549 h 989"/>
                <a:gd name="T100" fmla="*/ 452 w 648"/>
                <a:gd name="T101" fmla="*/ 404 h 989"/>
                <a:gd name="T102" fmla="*/ 387 w 648"/>
                <a:gd name="T103" fmla="*/ 420 h 989"/>
                <a:gd name="T104" fmla="*/ 377 w 648"/>
                <a:gd name="T105" fmla="*/ 531 h 989"/>
                <a:gd name="T106" fmla="*/ 436 w 648"/>
                <a:gd name="T107" fmla="*/ 585 h 989"/>
                <a:gd name="T108" fmla="*/ 485 w 648"/>
                <a:gd name="T109" fmla="*/ 52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8" h="989">
                  <a:moveTo>
                    <a:pt x="541" y="412"/>
                  </a:moveTo>
                  <a:cubicBezTo>
                    <a:pt x="534" y="388"/>
                    <a:pt x="526" y="366"/>
                    <a:pt x="515" y="347"/>
                  </a:cubicBezTo>
                  <a:cubicBezTo>
                    <a:pt x="504" y="327"/>
                    <a:pt x="491" y="309"/>
                    <a:pt x="477" y="296"/>
                  </a:cubicBezTo>
                  <a:cubicBezTo>
                    <a:pt x="461" y="281"/>
                    <a:pt x="444" y="271"/>
                    <a:pt x="425" y="267"/>
                  </a:cubicBezTo>
                  <a:cubicBezTo>
                    <a:pt x="406" y="262"/>
                    <a:pt x="386" y="264"/>
                    <a:pt x="368" y="271"/>
                  </a:cubicBezTo>
                  <a:cubicBezTo>
                    <a:pt x="349" y="279"/>
                    <a:pt x="332" y="294"/>
                    <a:pt x="317" y="313"/>
                  </a:cubicBezTo>
                  <a:cubicBezTo>
                    <a:pt x="301" y="334"/>
                    <a:pt x="289" y="360"/>
                    <a:pt x="280" y="390"/>
                  </a:cubicBezTo>
                  <a:cubicBezTo>
                    <a:pt x="271" y="421"/>
                    <a:pt x="267" y="456"/>
                    <a:pt x="268" y="493"/>
                  </a:cubicBezTo>
                  <a:cubicBezTo>
                    <a:pt x="270" y="530"/>
                    <a:pt x="276" y="565"/>
                    <a:pt x="287" y="595"/>
                  </a:cubicBezTo>
                  <a:cubicBezTo>
                    <a:pt x="298" y="625"/>
                    <a:pt x="312" y="651"/>
                    <a:pt x="329" y="671"/>
                  </a:cubicBezTo>
                  <a:cubicBezTo>
                    <a:pt x="345" y="691"/>
                    <a:pt x="364" y="704"/>
                    <a:pt x="383" y="712"/>
                  </a:cubicBezTo>
                  <a:cubicBezTo>
                    <a:pt x="402" y="719"/>
                    <a:pt x="422" y="720"/>
                    <a:pt x="441" y="714"/>
                  </a:cubicBezTo>
                  <a:cubicBezTo>
                    <a:pt x="460" y="709"/>
                    <a:pt x="476" y="698"/>
                    <a:pt x="491" y="683"/>
                  </a:cubicBezTo>
                  <a:cubicBezTo>
                    <a:pt x="504" y="669"/>
                    <a:pt x="516" y="651"/>
                    <a:pt x="526" y="630"/>
                  </a:cubicBezTo>
                  <a:cubicBezTo>
                    <a:pt x="535" y="610"/>
                    <a:pt x="542" y="588"/>
                    <a:pt x="546" y="564"/>
                  </a:cubicBezTo>
                  <a:cubicBezTo>
                    <a:pt x="551" y="540"/>
                    <a:pt x="553" y="514"/>
                    <a:pt x="552" y="488"/>
                  </a:cubicBezTo>
                  <a:cubicBezTo>
                    <a:pt x="551" y="461"/>
                    <a:pt x="547" y="436"/>
                    <a:pt x="541" y="412"/>
                  </a:cubicBezTo>
                  <a:close/>
                  <a:moveTo>
                    <a:pt x="519" y="517"/>
                  </a:moveTo>
                  <a:cubicBezTo>
                    <a:pt x="519" y="526"/>
                    <a:pt x="517" y="535"/>
                    <a:pt x="516" y="544"/>
                  </a:cubicBezTo>
                  <a:cubicBezTo>
                    <a:pt x="514" y="552"/>
                    <a:pt x="512" y="561"/>
                    <a:pt x="509" y="569"/>
                  </a:cubicBezTo>
                  <a:cubicBezTo>
                    <a:pt x="507" y="577"/>
                    <a:pt x="504" y="584"/>
                    <a:pt x="500" y="592"/>
                  </a:cubicBezTo>
                  <a:cubicBezTo>
                    <a:pt x="497" y="599"/>
                    <a:pt x="493" y="605"/>
                    <a:pt x="488" y="612"/>
                  </a:cubicBezTo>
                  <a:cubicBezTo>
                    <a:pt x="484" y="618"/>
                    <a:pt x="479" y="623"/>
                    <a:pt x="474" y="628"/>
                  </a:cubicBezTo>
                  <a:cubicBezTo>
                    <a:pt x="469" y="633"/>
                    <a:pt x="463" y="637"/>
                    <a:pt x="458" y="640"/>
                  </a:cubicBezTo>
                  <a:cubicBezTo>
                    <a:pt x="452" y="644"/>
                    <a:pt x="445" y="646"/>
                    <a:pt x="439" y="647"/>
                  </a:cubicBezTo>
                  <a:cubicBezTo>
                    <a:pt x="432" y="649"/>
                    <a:pt x="425" y="649"/>
                    <a:pt x="419" y="648"/>
                  </a:cubicBezTo>
                  <a:cubicBezTo>
                    <a:pt x="412" y="647"/>
                    <a:pt x="405" y="645"/>
                    <a:pt x="399" y="642"/>
                  </a:cubicBezTo>
                  <a:cubicBezTo>
                    <a:pt x="392" y="639"/>
                    <a:pt x="386" y="635"/>
                    <a:pt x="380" y="630"/>
                  </a:cubicBezTo>
                  <a:cubicBezTo>
                    <a:pt x="374" y="625"/>
                    <a:pt x="368" y="619"/>
                    <a:pt x="363" y="612"/>
                  </a:cubicBezTo>
                  <a:cubicBezTo>
                    <a:pt x="357" y="605"/>
                    <a:pt x="352" y="597"/>
                    <a:pt x="348" y="589"/>
                  </a:cubicBezTo>
                  <a:cubicBezTo>
                    <a:pt x="343" y="580"/>
                    <a:pt x="339" y="570"/>
                    <a:pt x="336" y="560"/>
                  </a:cubicBezTo>
                  <a:cubicBezTo>
                    <a:pt x="332" y="550"/>
                    <a:pt x="329" y="539"/>
                    <a:pt x="327" y="528"/>
                  </a:cubicBezTo>
                  <a:cubicBezTo>
                    <a:pt x="325" y="516"/>
                    <a:pt x="324" y="504"/>
                    <a:pt x="324" y="492"/>
                  </a:cubicBezTo>
                  <a:cubicBezTo>
                    <a:pt x="323" y="480"/>
                    <a:pt x="324" y="468"/>
                    <a:pt x="325" y="456"/>
                  </a:cubicBezTo>
                  <a:cubicBezTo>
                    <a:pt x="326" y="445"/>
                    <a:pt x="328" y="434"/>
                    <a:pt x="331" y="423"/>
                  </a:cubicBezTo>
                  <a:cubicBezTo>
                    <a:pt x="334" y="413"/>
                    <a:pt x="337" y="403"/>
                    <a:pt x="341" y="395"/>
                  </a:cubicBezTo>
                  <a:cubicBezTo>
                    <a:pt x="345" y="386"/>
                    <a:pt x="349" y="378"/>
                    <a:pt x="354" y="371"/>
                  </a:cubicBezTo>
                  <a:cubicBezTo>
                    <a:pt x="359" y="363"/>
                    <a:pt x="365" y="357"/>
                    <a:pt x="370" y="352"/>
                  </a:cubicBezTo>
                  <a:cubicBezTo>
                    <a:pt x="376" y="347"/>
                    <a:pt x="382" y="343"/>
                    <a:pt x="388" y="339"/>
                  </a:cubicBezTo>
                  <a:cubicBezTo>
                    <a:pt x="395" y="336"/>
                    <a:pt x="401" y="334"/>
                    <a:pt x="408" y="333"/>
                  </a:cubicBezTo>
                  <a:cubicBezTo>
                    <a:pt x="414" y="332"/>
                    <a:pt x="421" y="332"/>
                    <a:pt x="428" y="333"/>
                  </a:cubicBezTo>
                  <a:cubicBezTo>
                    <a:pt x="434" y="334"/>
                    <a:pt x="441" y="336"/>
                    <a:pt x="447" y="339"/>
                  </a:cubicBezTo>
                  <a:cubicBezTo>
                    <a:pt x="453" y="342"/>
                    <a:pt x="459" y="346"/>
                    <a:pt x="464" y="351"/>
                  </a:cubicBezTo>
                  <a:cubicBezTo>
                    <a:pt x="470" y="355"/>
                    <a:pt x="475" y="361"/>
                    <a:pt x="479" y="367"/>
                  </a:cubicBezTo>
                  <a:cubicBezTo>
                    <a:pt x="484" y="373"/>
                    <a:pt x="489" y="379"/>
                    <a:pt x="493" y="386"/>
                  </a:cubicBezTo>
                  <a:cubicBezTo>
                    <a:pt x="497" y="393"/>
                    <a:pt x="500" y="401"/>
                    <a:pt x="503" y="408"/>
                  </a:cubicBezTo>
                  <a:cubicBezTo>
                    <a:pt x="507" y="416"/>
                    <a:pt x="509" y="425"/>
                    <a:pt x="512" y="433"/>
                  </a:cubicBezTo>
                  <a:cubicBezTo>
                    <a:pt x="514" y="442"/>
                    <a:pt x="516" y="451"/>
                    <a:pt x="517" y="460"/>
                  </a:cubicBezTo>
                  <a:cubicBezTo>
                    <a:pt x="519" y="469"/>
                    <a:pt x="520" y="479"/>
                    <a:pt x="520" y="488"/>
                  </a:cubicBezTo>
                  <a:cubicBezTo>
                    <a:pt x="520" y="498"/>
                    <a:pt x="520" y="508"/>
                    <a:pt x="519" y="517"/>
                  </a:cubicBezTo>
                  <a:close/>
                  <a:moveTo>
                    <a:pt x="587" y="379"/>
                  </a:moveTo>
                  <a:cubicBezTo>
                    <a:pt x="579" y="344"/>
                    <a:pt x="567" y="311"/>
                    <a:pt x="553" y="282"/>
                  </a:cubicBezTo>
                  <a:cubicBezTo>
                    <a:pt x="537" y="251"/>
                    <a:pt x="519" y="224"/>
                    <a:pt x="498" y="201"/>
                  </a:cubicBezTo>
                  <a:cubicBezTo>
                    <a:pt x="475" y="177"/>
                    <a:pt x="449" y="159"/>
                    <a:pt x="421" y="148"/>
                  </a:cubicBezTo>
                  <a:cubicBezTo>
                    <a:pt x="390" y="136"/>
                    <a:pt x="359" y="134"/>
                    <a:pt x="330" y="142"/>
                  </a:cubicBezTo>
                  <a:cubicBezTo>
                    <a:pt x="298" y="151"/>
                    <a:pt x="268" y="170"/>
                    <a:pt x="241" y="199"/>
                  </a:cubicBezTo>
                  <a:cubicBezTo>
                    <a:pt x="213" y="230"/>
                    <a:pt x="190" y="271"/>
                    <a:pt x="174" y="321"/>
                  </a:cubicBezTo>
                  <a:cubicBezTo>
                    <a:pt x="157" y="372"/>
                    <a:pt x="148" y="432"/>
                    <a:pt x="150" y="495"/>
                  </a:cubicBezTo>
                  <a:cubicBezTo>
                    <a:pt x="152" y="558"/>
                    <a:pt x="165" y="618"/>
                    <a:pt x="185" y="669"/>
                  </a:cubicBezTo>
                  <a:cubicBezTo>
                    <a:pt x="204" y="719"/>
                    <a:pt x="231" y="760"/>
                    <a:pt x="261" y="790"/>
                  </a:cubicBezTo>
                  <a:cubicBezTo>
                    <a:pt x="290" y="818"/>
                    <a:pt x="321" y="837"/>
                    <a:pt x="354" y="844"/>
                  </a:cubicBezTo>
                  <a:cubicBezTo>
                    <a:pt x="384" y="851"/>
                    <a:pt x="415" y="848"/>
                    <a:pt x="445" y="835"/>
                  </a:cubicBezTo>
                  <a:cubicBezTo>
                    <a:pt x="473" y="823"/>
                    <a:pt x="498" y="803"/>
                    <a:pt x="519" y="778"/>
                  </a:cubicBezTo>
                  <a:cubicBezTo>
                    <a:pt x="538" y="754"/>
                    <a:pt x="555" y="726"/>
                    <a:pt x="568" y="694"/>
                  </a:cubicBezTo>
                  <a:cubicBezTo>
                    <a:pt x="580" y="664"/>
                    <a:pt x="590" y="631"/>
                    <a:pt x="596" y="596"/>
                  </a:cubicBezTo>
                  <a:cubicBezTo>
                    <a:pt x="601" y="561"/>
                    <a:pt x="604" y="525"/>
                    <a:pt x="602" y="487"/>
                  </a:cubicBezTo>
                  <a:cubicBezTo>
                    <a:pt x="601" y="449"/>
                    <a:pt x="596" y="412"/>
                    <a:pt x="587" y="379"/>
                  </a:cubicBezTo>
                  <a:close/>
                  <a:moveTo>
                    <a:pt x="574" y="534"/>
                  </a:moveTo>
                  <a:cubicBezTo>
                    <a:pt x="573" y="549"/>
                    <a:pt x="571" y="564"/>
                    <a:pt x="569" y="578"/>
                  </a:cubicBezTo>
                  <a:cubicBezTo>
                    <a:pt x="566" y="593"/>
                    <a:pt x="563" y="607"/>
                    <a:pt x="559" y="620"/>
                  </a:cubicBezTo>
                  <a:cubicBezTo>
                    <a:pt x="555" y="634"/>
                    <a:pt x="550" y="647"/>
                    <a:pt x="545" y="660"/>
                  </a:cubicBezTo>
                  <a:cubicBezTo>
                    <a:pt x="539" y="672"/>
                    <a:pt x="533" y="684"/>
                    <a:pt x="526" y="695"/>
                  </a:cubicBezTo>
                  <a:cubicBezTo>
                    <a:pt x="519" y="706"/>
                    <a:pt x="512" y="717"/>
                    <a:pt x="503" y="726"/>
                  </a:cubicBezTo>
                  <a:cubicBezTo>
                    <a:pt x="495" y="736"/>
                    <a:pt x="485" y="744"/>
                    <a:pt x="476" y="751"/>
                  </a:cubicBezTo>
                  <a:cubicBezTo>
                    <a:pt x="465" y="758"/>
                    <a:pt x="454" y="764"/>
                    <a:pt x="443" y="768"/>
                  </a:cubicBezTo>
                  <a:cubicBezTo>
                    <a:pt x="431" y="772"/>
                    <a:pt x="419" y="774"/>
                    <a:pt x="407" y="774"/>
                  </a:cubicBezTo>
                  <a:cubicBezTo>
                    <a:pt x="395" y="775"/>
                    <a:pt x="383" y="773"/>
                    <a:pt x="371" y="769"/>
                  </a:cubicBezTo>
                  <a:cubicBezTo>
                    <a:pt x="358" y="765"/>
                    <a:pt x="346" y="759"/>
                    <a:pt x="334" y="752"/>
                  </a:cubicBezTo>
                  <a:cubicBezTo>
                    <a:pt x="322" y="744"/>
                    <a:pt x="311" y="734"/>
                    <a:pt x="300" y="722"/>
                  </a:cubicBezTo>
                  <a:cubicBezTo>
                    <a:pt x="289" y="709"/>
                    <a:pt x="279" y="695"/>
                    <a:pt x="269" y="679"/>
                  </a:cubicBezTo>
                  <a:cubicBezTo>
                    <a:pt x="260" y="663"/>
                    <a:pt x="251" y="645"/>
                    <a:pt x="244" y="626"/>
                  </a:cubicBezTo>
                  <a:cubicBezTo>
                    <a:pt x="237" y="607"/>
                    <a:pt x="231" y="586"/>
                    <a:pt x="227" y="563"/>
                  </a:cubicBezTo>
                  <a:cubicBezTo>
                    <a:pt x="223" y="541"/>
                    <a:pt x="220" y="518"/>
                    <a:pt x="219" y="494"/>
                  </a:cubicBezTo>
                  <a:cubicBezTo>
                    <a:pt x="218" y="470"/>
                    <a:pt x="219" y="446"/>
                    <a:pt x="222" y="424"/>
                  </a:cubicBezTo>
                  <a:cubicBezTo>
                    <a:pt x="225" y="402"/>
                    <a:pt x="230" y="381"/>
                    <a:pt x="235" y="361"/>
                  </a:cubicBezTo>
                  <a:cubicBezTo>
                    <a:pt x="241" y="342"/>
                    <a:pt x="248" y="324"/>
                    <a:pt x="257" y="307"/>
                  </a:cubicBezTo>
                  <a:cubicBezTo>
                    <a:pt x="265" y="291"/>
                    <a:pt x="274" y="277"/>
                    <a:pt x="285" y="265"/>
                  </a:cubicBezTo>
                  <a:cubicBezTo>
                    <a:pt x="295" y="252"/>
                    <a:pt x="305" y="242"/>
                    <a:pt x="317" y="234"/>
                  </a:cubicBezTo>
                  <a:cubicBezTo>
                    <a:pt x="328" y="226"/>
                    <a:pt x="339" y="219"/>
                    <a:pt x="351" y="215"/>
                  </a:cubicBezTo>
                  <a:cubicBezTo>
                    <a:pt x="363" y="211"/>
                    <a:pt x="375" y="209"/>
                    <a:pt x="387" y="209"/>
                  </a:cubicBezTo>
                  <a:cubicBezTo>
                    <a:pt x="399" y="208"/>
                    <a:pt x="411" y="210"/>
                    <a:pt x="423" y="214"/>
                  </a:cubicBezTo>
                  <a:cubicBezTo>
                    <a:pt x="435" y="217"/>
                    <a:pt x="446" y="223"/>
                    <a:pt x="457" y="229"/>
                  </a:cubicBezTo>
                  <a:cubicBezTo>
                    <a:pt x="467" y="236"/>
                    <a:pt x="477" y="244"/>
                    <a:pt x="486" y="253"/>
                  </a:cubicBezTo>
                  <a:cubicBezTo>
                    <a:pt x="495" y="262"/>
                    <a:pt x="503" y="272"/>
                    <a:pt x="511" y="282"/>
                  </a:cubicBezTo>
                  <a:cubicBezTo>
                    <a:pt x="519" y="293"/>
                    <a:pt x="526" y="305"/>
                    <a:pt x="532" y="317"/>
                  </a:cubicBezTo>
                  <a:cubicBezTo>
                    <a:pt x="539" y="329"/>
                    <a:pt x="544" y="342"/>
                    <a:pt x="549" y="355"/>
                  </a:cubicBezTo>
                  <a:cubicBezTo>
                    <a:pt x="554" y="369"/>
                    <a:pt x="559" y="382"/>
                    <a:pt x="562" y="397"/>
                  </a:cubicBezTo>
                  <a:cubicBezTo>
                    <a:pt x="566" y="411"/>
                    <a:pt x="569" y="426"/>
                    <a:pt x="571" y="441"/>
                  </a:cubicBezTo>
                  <a:cubicBezTo>
                    <a:pt x="573" y="456"/>
                    <a:pt x="574" y="471"/>
                    <a:pt x="575" y="487"/>
                  </a:cubicBezTo>
                  <a:cubicBezTo>
                    <a:pt x="576" y="503"/>
                    <a:pt x="575" y="519"/>
                    <a:pt x="574" y="534"/>
                  </a:cubicBezTo>
                  <a:close/>
                  <a:moveTo>
                    <a:pt x="646" y="486"/>
                  </a:moveTo>
                  <a:cubicBezTo>
                    <a:pt x="644" y="438"/>
                    <a:pt x="638" y="392"/>
                    <a:pt x="628" y="349"/>
                  </a:cubicBezTo>
                  <a:cubicBezTo>
                    <a:pt x="618" y="305"/>
                    <a:pt x="604" y="263"/>
                    <a:pt x="586" y="224"/>
                  </a:cubicBezTo>
                  <a:cubicBezTo>
                    <a:pt x="567" y="183"/>
                    <a:pt x="544" y="145"/>
                    <a:pt x="517" y="113"/>
                  </a:cubicBezTo>
                  <a:cubicBezTo>
                    <a:pt x="489" y="79"/>
                    <a:pt x="455" y="50"/>
                    <a:pt x="417" y="30"/>
                  </a:cubicBezTo>
                  <a:cubicBezTo>
                    <a:pt x="375" y="8"/>
                    <a:pt x="332" y="0"/>
                    <a:pt x="289" y="4"/>
                  </a:cubicBezTo>
                  <a:cubicBezTo>
                    <a:pt x="242" y="9"/>
                    <a:pt x="196" y="30"/>
                    <a:pt x="155" y="67"/>
                  </a:cubicBezTo>
                  <a:cubicBezTo>
                    <a:pt x="110" y="107"/>
                    <a:pt x="71" y="164"/>
                    <a:pt x="44" y="236"/>
                  </a:cubicBezTo>
                  <a:cubicBezTo>
                    <a:pt x="15" y="312"/>
                    <a:pt x="0" y="401"/>
                    <a:pt x="3" y="498"/>
                  </a:cubicBezTo>
                  <a:cubicBezTo>
                    <a:pt x="6" y="594"/>
                    <a:pt x="26" y="684"/>
                    <a:pt x="60" y="759"/>
                  </a:cubicBezTo>
                  <a:cubicBezTo>
                    <a:pt x="92" y="831"/>
                    <a:pt x="134" y="888"/>
                    <a:pt x="182" y="927"/>
                  </a:cubicBezTo>
                  <a:cubicBezTo>
                    <a:pt x="226" y="963"/>
                    <a:pt x="274" y="983"/>
                    <a:pt x="322" y="986"/>
                  </a:cubicBezTo>
                  <a:cubicBezTo>
                    <a:pt x="366" y="989"/>
                    <a:pt x="409" y="979"/>
                    <a:pt x="450" y="955"/>
                  </a:cubicBezTo>
                  <a:cubicBezTo>
                    <a:pt x="487" y="934"/>
                    <a:pt x="519" y="903"/>
                    <a:pt x="545" y="867"/>
                  </a:cubicBezTo>
                  <a:cubicBezTo>
                    <a:pt x="570" y="833"/>
                    <a:pt x="590" y="794"/>
                    <a:pt x="606" y="752"/>
                  </a:cubicBezTo>
                  <a:cubicBezTo>
                    <a:pt x="621" y="712"/>
                    <a:pt x="632" y="669"/>
                    <a:pt x="639" y="624"/>
                  </a:cubicBezTo>
                  <a:cubicBezTo>
                    <a:pt x="645" y="580"/>
                    <a:pt x="648" y="534"/>
                    <a:pt x="646" y="486"/>
                  </a:cubicBezTo>
                  <a:close/>
                  <a:moveTo>
                    <a:pt x="622" y="549"/>
                  </a:moveTo>
                  <a:cubicBezTo>
                    <a:pt x="620" y="569"/>
                    <a:pt x="618" y="589"/>
                    <a:pt x="615" y="609"/>
                  </a:cubicBezTo>
                  <a:cubicBezTo>
                    <a:pt x="612" y="628"/>
                    <a:pt x="608" y="647"/>
                    <a:pt x="603" y="666"/>
                  </a:cubicBezTo>
                  <a:cubicBezTo>
                    <a:pt x="598" y="685"/>
                    <a:pt x="592" y="703"/>
                    <a:pt x="585" y="720"/>
                  </a:cubicBezTo>
                  <a:cubicBezTo>
                    <a:pt x="578" y="738"/>
                    <a:pt x="570" y="755"/>
                    <a:pt x="561" y="771"/>
                  </a:cubicBezTo>
                  <a:cubicBezTo>
                    <a:pt x="552" y="788"/>
                    <a:pt x="542" y="803"/>
                    <a:pt x="530" y="818"/>
                  </a:cubicBezTo>
                  <a:cubicBezTo>
                    <a:pt x="519" y="832"/>
                    <a:pt x="506" y="846"/>
                    <a:pt x="493" y="857"/>
                  </a:cubicBezTo>
                  <a:cubicBezTo>
                    <a:pt x="479" y="869"/>
                    <a:pt x="464" y="880"/>
                    <a:pt x="447" y="888"/>
                  </a:cubicBezTo>
                  <a:cubicBezTo>
                    <a:pt x="430" y="896"/>
                    <a:pt x="413" y="902"/>
                    <a:pt x="395" y="905"/>
                  </a:cubicBezTo>
                  <a:cubicBezTo>
                    <a:pt x="377" y="908"/>
                    <a:pt x="359" y="908"/>
                    <a:pt x="340" y="905"/>
                  </a:cubicBezTo>
                  <a:cubicBezTo>
                    <a:pt x="321" y="902"/>
                    <a:pt x="302" y="896"/>
                    <a:pt x="284" y="886"/>
                  </a:cubicBezTo>
                  <a:cubicBezTo>
                    <a:pt x="264" y="877"/>
                    <a:pt x="246" y="864"/>
                    <a:pt x="228" y="847"/>
                  </a:cubicBezTo>
                  <a:cubicBezTo>
                    <a:pt x="209" y="831"/>
                    <a:pt x="192" y="810"/>
                    <a:pt x="176" y="787"/>
                  </a:cubicBezTo>
                  <a:cubicBezTo>
                    <a:pt x="160" y="763"/>
                    <a:pt x="146" y="736"/>
                    <a:pt x="133" y="706"/>
                  </a:cubicBezTo>
                  <a:cubicBezTo>
                    <a:pt x="121" y="676"/>
                    <a:pt x="110" y="643"/>
                    <a:pt x="103" y="608"/>
                  </a:cubicBezTo>
                  <a:cubicBezTo>
                    <a:pt x="96" y="572"/>
                    <a:pt x="91" y="535"/>
                    <a:pt x="90" y="496"/>
                  </a:cubicBezTo>
                  <a:cubicBezTo>
                    <a:pt x="89" y="458"/>
                    <a:pt x="91" y="420"/>
                    <a:pt x="96" y="385"/>
                  </a:cubicBezTo>
                  <a:cubicBezTo>
                    <a:pt x="101" y="350"/>
                    <a:pt x="109" y="316"/>
                    <a:pt x="120" y="286"/>
                  </a:cubicBezTo>
                  <a:cubicBezTo>
                    <a:pt x="130" y="256"/>
                    <a:pt x="143" y="229"/>
                    <a:pt x="158" y="205"/>
                  </a:cubicBezTo>
                  <a:cubicBezTo>
                    <a:pt x="172" y="181"/>
                    <a:pt x="188" y="161"/>
                    <a:pt x="205" y="143"/>
                  </a:cubicBezTo>
                  <a:cubicBezTo>
                    <a:pt x="221" y="127"/>
                    <a:pt x="239" y="113"/>
                    <a:pt x="257" y="103"/>
                  </a:cubicBezTo>
                  <a:cubicBezTo>
                    <a:pt x="275" y="93"/>
                    <a:pt x="293" y="86"/>
                    <a:pt x="312" y="83"/>
                  </a:cubicBezTo>
                  <a:cubicBezTo>
                    <a:pt x="330" y="79"/>
                    <a:pt x="348" y="79"/>
                    <a:pt x="367" y="81"/>
                  </a:cubicBezTo>
                  <a:cubicBezTo>
                    <a:pt x="384" y="83"/>
                    <a:pt x="402" y="88"/>
                    <a:pt x="419" y="96"/>
                  </a:cubicBezTo>
                  <a:cubicBezTo>
                    <a:pt x="436" y="103"/>
                    <a:pt x="452" y="113"/>
                    <a:pt x="466" y="124"/>
                  </a:cubicBezTo>
                  <a:cubicBezTo>
                    <a:pt x="481" y="135"/>
                    <a:pt x="494" y="148"/>
                    <a:pt x="506" y="162"/>
                  </a:cubicBezTo>
                  <a:cubicBezTo>
                    <a:pt x="519" y="175"/>
                    <a:pt x="530" y="190"/>
                    <a:pt x="540" y="206"/>
                  </a:cubicBezTo>
                  <a:cubicBezTo>
                    <a:pt x="550" y="222"/>
                    <a:pt x="559" y="238"/>
                    <a:pt x="568" y="255"/>
                  </a:cubicBezTo>
                  <a:cubicBezTo>
                    <a:pt x="576" y="272"/>
                    <a:pt x="583" y="290"/>
                    <a:pt x="590" y="309"/>
                  </a:cubicBezTo>
                  <a:cubicBezTo>
                    <a:pt x="596" y="327"/>
                    <a:pt x="601" y="346"/>
                    <a:pt x="606" y="365"/>
                  </a:cubicBezTo>
                  <a:cubicBezTo>
                    <a:pt x="611" y="384"/>
                    <a:pt x="614" y="404"/>
                    <a:pt x="617" y="424"/>
                  </a:cubicBezTo>
                  <a:cubicBezTo>
                    <a:pt x="620" y="444"/>
                    <a:pt x="621" y="465"/>
                    <a:pt x="622" y="486"/>
                  </a:cubicBezTo>
                  <a:cubicBezTo>
                    <a:pt x="623" y="508"/>
                    <a:pt x="623" y="528"/>
                    <a:pt x="622" y="549"/>
                  </a:cubicBezTo>
                  <a:close/>
                  <a:moveTo>
                    <a:pt x="483" y="454"/>
                  </a:moveTo>
                  <a:cubicBezTo>
                    <a:pt x="480" y="443"/>
                    <a:pt x="475" y="433"/>
                    <a:pt x="470" y="425"/>
                  </a:cubicBezTo>
                  <a:cubicBezTo>
                    <a:pt x="465" y="416"/>
                    <a:pt x="459" y="409"/>
                    <a:pt x="452" y="404"/>
                  </a:cubicBezTo>
                  <a:cubicBezTo>
                    <a:pt x="445" y="399"/>
                    <a:pt x="438" y="396"/>
                    <a:pt x="430" y="395"/>
                  </a:cubicBezTo>
                  <a:cubicBezTo>
                    <a:pt x="422" y="394"/>
                    <a:pt x="414" y="396"/>
                    <a:pt x="406" y="400"/>
                  </a:cubicBezTo>
                  <a:cubicBezTo>
                    <a:pt x="399" y="405"/>
                    <a:pt x="393" y="411"/>
                    <a:pt x="387" y="420"/>
                  </a:cubicBezTo>
                  <a:cubicBezTo>
                    <a:pt x="381" y="429"/>
                    <a:pt x="377" y="439"/>
                    <a:pt x="374" y="451"/>
                  </a:cubicBezTo>
                  <a:cubicBezTo>
                    <a:pt x="371" y="463"/>
                    <a:pt x="370" y="477"/>
                    <a:pt x="370" y="491"/>
                  </a:cubicBezTo>
                  <a:cubicBezTo>
                    <a:pt x="371" y="505"/>
                    <a:pt x="373" y="519"/>
                    <a:pt x="377" y="531"/>
                  </a:cubicBezTo>
                  <a:cubicBezTo>
                    <a:pt x="380" y="542"/>
                    <a:pt x="386" y="553"/>
                    <a:pt x="392" y="562"/>
                  </a:cubicBezTo>
                  <a:cubicBezTo>
                    <a:pt x="398" y="570"/>
                    <a:pt x="405" y="576"/>
                    <a:pt x="413" y="581"/>
                  </a:cubicBezTo>
                  <a:cubicBezTo>
                    <a:pt x="420" y="585"/>
                    <a:pt x="428" y="586"/>
                    <a:pt x="436" y="585"/>
                  </a:cubicBezTo>
                  <a:cubicBezTo>
                    <a:pt x="444" y="584"/>
                    <a:pt x="452" y="581"/>
                    <a:pt x="458" y="575"/>
                  </a:cubicBezTo>
                  <a:cubicBezTo>
                    <a:pt x="465" y="569"/>
                    <a:pt x="470" y="562"/>
                    <a:pt x="475" y="553"/>
                  </a:cubicBezTo>
                  <a:cubicBezTo>
                    <a:pt x="479" y="545"/>
                    <a:pt x="483" y="535"/>
                    <a:pt x="485" y="524"/>
                  </a:cubicBezTo>
                  <a:cubicBezTo>
                    <a:pt x="487" y="513"/>
                    <a:pt x="488" y="501"/>
                    <a:pt x="488" y="489"/>
                  </a:cubicBezTo>
                  <a:cubicBezTo>
                    <a:pt x="487" y="477"/>
                    <a:pt x="486" y="465"/>
                    <a:pt x="483" y="454"/>
                  </a:cubicBezTo>
                  <a:close/>
                </a:path>
              </a:pathLst>
            </a:custGeom>
            <a:gradFill>
              <a:gsLst>
                <a:gs pos="0">
                  <a:srgbClr val="3A8898"/>
                </a:gs>
                <a:gs pos="68000">
                  <a:srgbClr val="2E648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64060" y="2214128"/>
            <a:ext cx="8240730" cy="2448646"/>
            <a:chOff x="3659187" y="2476502"/>
            <a:chExt cx="6411128" cy="1904999"/>
          </a:xfrm>
        </p:grpSpPr>
        <p:sp>
          <p:nvSpPr>
            <p:cNvPr id="18" name="任意多边形 17"/>
            <p:cNvSpPr/>
            <p:nvPr/>
          </p:nvSpPr>
          <p:spPr>
            <a:xfrm rot="10800000">
              <a:off x="8757339" y="2578317"/>
              <a:ext cx="1312976" cy="1701363"/>
            </a:xfrm>
            <a:custGeom>
              <a:avLst/>
              <a:gdLst>
                <a:gd name="connsiteX0" fmla="*/ 653834 w 1312976"/>
                <a:gd name="connsiteY0" fmla="*/ 1701363 h 1701363"/>
                <a:gd name="connsiteX1" fmla="*/ 0 w 1312976"/>
                <a:gd name="connsiteY1" fmla="*/ 1701363 h 1701363"/>
                <a:gd name="connsiteX2" fmla="*/ 261230 w 1312976"/>
                <a:gd name="connsiteY2" fmla="*/ 1361485 h 1701363"/>
                <a:gd name="connsiteX3" fmla="*/ 209105 w 1312976"/>
                <a:gd name="connsiteY3" fmla="*/ 1361485 h 1701363"/>
                <a:gd name="connsiteX4" fmla="*/ 209105 w 1312976"/>
                <a:gd name="connsiteY4" fmla="*/ 339879 h 1701363"/>
                <a:gd name="connsiteX5" fmla="*/ 261231 w 1312976"/>
                <a:gd name="connsiteY5" fmla="*/ 339879 h 1701363"/>
                <a:gd name="connsiteX6" fmla="*/ 0 w 1312976"/>
                <a:gd name="connsiteY6" fmla="*/ 0 h 1701363"/>
                <a:gd name="connsiteX7" fmla="*/ 653834 w 1312976"/>
                <a:gd name="connsiteY7" fmla="*/ 0 h 1701363"/>
                <a:gd name="connsiteX8" fmla="*/ 915065 w 1312976"/>
                <a:gd name="connsiteY8" fmla="*/ 339879 h 1701363"/>
                <a:gd name="connsiteX9" fmla="*/ 1312976 w 1312976"/>
                <a:gd name="connsiteY9" fmla="*/ 339879 h 1701363"/>
                <a:gd name="connsiteX10" fmla="*/ 1312976 w 1312976"/>
                <a:gd name="connsiteY10" fmla="*/ 1361485 h 1701363"/>
                <a:gd name="connsiteX11" fmla="*/ 915064 w 1312976"/>
                <a:gd name="connsiteY11" fmla="*/ 1361485 h 170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2976" h="1701363">
                  <a:moveTo>
                    <a:pt x="653834" y="1701363"/>
                  </a:moveTo>
                  <a:lnTo>
                    <a:pt x="0" y="1701363"/>
                  </a:lnTo>
                  <a:lnTo>
                    <a:pt x="261230" y="1361485"/>
                  </a:lnTo>
                  <a:lnTo>
                    <a:pt x="209105" y="1361485"/>
                  </a:lnTo>
                  <a:lnTo>
                    <a:pt x="209105" y="339879"/>
                  </a:lnTo>
                  <a:lnTo>
                    <a:pt x="261231" y="339879"/>
                  </a:lnTo>
                  <a:lnTo>
                    <a:pt x="0" y="0"/>
                  </a:lnTo>
                  <a:lnTo>
                    <a:pt x="653834" y="0"/>
                  </a:lnTo>
                  <a:lnTo>
                    <a:pt x="915065" y="339879"/>
                  </a:lnTo>
                  <a:lnTo>
                    <a:pt x="1312976" y="339879"/>
                  </a:lnTo>
                  <a:lnTo>
                    <a:pt x="1312976" y="1361485"/>
                  </a:lnTo>
                  <a:lnTo>
                    <a:pt x="915064" y="1361485"/>
                  </a:lnTo>
                  <a:close/>
                </a:path>
              </a:pathLst>
            </a:custGeom>
            <a:solidFill>
              <a:srgbClr val="3A8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5400000">
              <a:off x="7751852" y="2819046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EA5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6671246" y="2819047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FCC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rot="5400000">
              <a:off x="5566609" y="2819048"/>
              <a:ext cx="1021607" cy="1219907"/>
            </a:xfrm>
            <a:custGeom>
              <a:avLst/>
              <a:gdLst>
                <a:gd name="connsiteX0" fmla="*/ 0 w 1021607"/>
                <a:gd name="connsiteY0" fmla="*/ 1219907 h 1219907"/>
                <a:gd name="connsiteX1" fmla="*/ 0 w 1021607"/>
                <a:gd name="connsiteY1" fmla="*/ 116036 h 1219907"/>
                <a:gd name="connsiteX2" fmla="*/ 381631 w 1021607"/>
                <a:gd name="connsiteY2" fmla="*/ 116036 h 1219907"/>
                <a:gd name="connsiteX3" fmla="*/ 510804 w 1021607"/>
                <a:gd name="connsiteY3" fmla="*/ 0 h 1219907"/>
                <a:gd name="connsiteX4" fmla="*/ 639977 w 1021607"/>
                <a:gd name="connsiteY4" fmla="*/ 116036 h 1219907"/>
                <a:gd name="connsiteX5" fmla="*/ 1021607 w 1021607"/>
                <a:gd name="connsiteY5" fmla="*/ 116036 h 1219907"/>
                <a:gd name="connsiteX6" fmla="*/ 1021607 w 1021607"/>
                <a:gd name="connsiteY6" fmla="*/ 1219907 h 12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607" h="1219907">
                  <a:moveTo>
                    <a:pt x="0" y="1219907"/>
                  </a:moveTo>
                  <a:lnTo>
                    <a:pt x="0" y="116036"/>
                  </a:lnTo>
                  <a:lnTo>
                    <a:pt x="381631" y="116036"/>
                  </a:lnTo>
                  <a:lnTo>
                    <a:pt x="510804" y="0"/>
                  </a:lnTo>
                  <a:lnTo>
                    <a:pt x="639977" y="116036"/>
                  </a:lnTo>
                  <a:lnTo>
                    <a:pt x="1021607" y="116036"/>
                  </a:lnTo>
                  <a:lnTo>
                    <a:pt x="1021607" y="1219907"/>
                  </a:lnTo>
                  <a:close/>
                </a:path>
              </a:pathLst>
            </a:custGeom>
            <a:solidFill>
              <a:srgbClr val="EA5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3663949" y="2471740"/>
              <a:ext cx="1904999" cy="1914523"/>
            </a:xfrm>
            <a:custGeom>
              <a:avLst/>
              <a:gdLst>
                <a:gd name="connsiteX0" fmla="*/ 1904845 w 1904999"/>
                <a:gd name="connsiteY0" fmla="*/ 1752153 h 1914523"/>
                <a:gd name="connsiteX1" fmla="*/ 1877202 w 1904999"/>
                <a:gd name="connsiteY1" fmla="*/ 1803749 h 1914523"/>
                <a:gd name="connsiteX2" fmla="*/ 1875316 w 1904999"/>
                <a:gd name="connsiteY2" fmla="*/ 1806080 h 1914523"/>
                <a:gd name="connsiteX3" fmla="*/ 1694971 w 1904999"/>
                <a:gd name="connsiteY3" fmla="*/ 1808463 h 1914523"/>
                <a:gd name="connsiteX4" fmla="*/ 1070569 w 1904999"/>
                <a:gd name="connsiteY4" fmla="*/ 1808462 h 1914523"/>
                <a:gd name="connsiteX5" fmla="*/ 952500 w 1904999"/>
                <a:gd name="connsiteY5" fmla="*/ 1914523 h 1914523"/>
                <a:gd name="connsiteX6" fmla="*/ 834430 w 1904999"/>
                <a:gd name="connsiteY6" fmla="*/ 1808461 h 1914523"/>
                <a:gd name="connsiteX7" fmla="*/ 196759 w 1904999"/>
                <a:gd name="connsiteY7" fmla="*/ 1808459 h 1914523"/>
                <a:gd name="connsiteX8" fmla="*/ 29203 w 1904999"/>
                <a:gd name="connsiteY8" fmla="*/ 1806079 h 1914523"/>
                <a:gd name="connsiteX9" fmla="*/ 27317 w 1904999"/>
                <a:gd name="connsiteY9" fmla="*/ 1803748 h 1914523"/>
                <a:gd name="connsiteX10" fmla="*/ 2898 w 1904999"/>
                <a:gd name="connsiteY10" fmla="*/ 1724324 h 1914523"/>
                <a:gd name="connsiteX11" fmla="*/ 815756 w 1904999"/>
                <a:gd name="connsiteY11" fmla="*/ 123258 h 1914523"/>
                <a:gd name="connsiteX12" fmla="*/ 833024 w 1904999"/>
                <a:gd name="connsiteY12" fmla="*/ 91381 h 1914523"/>
                <a:gd name="connsiteX13" fmla="*/ 955923 w 1904999"/>
                <a:gd name="connsiteY13" fmla="*/ 601 h 1914523"/>
                <a:gd name="connsiteX14" fmla="*/ 959324 w 1904999"/>
                <a:gd name="connsiteY14" fmla="*/ 0 h 1914523"/>
                <a:gd name="connsiteX15" fmla="*/ 1078826 w 1904999"/>
                <a:gd name="connsiteY15" fmla="*/ 91381 h 1914523"/>
                <a:gd name="connsiteX16" fmla="*/ 1148780 w 1904999"/>
                <a:gd name="connsiteY16" fmla="*/ 220519 h 1914523"/>
                <a:gd name="connsiteX17" fmla="*/ 1623257 w 1904999"/>
                <a:gd name="connsiteY17" fmla="*/ 1155085 h 1914523"/>
                <a:gd name="connsiteX18" fmla="*/ 1620212 w 1904999"/>
                <a:gd name="connsiteY18" fmla="*/ 1153362 h 1914523"/>
                <a:gd name="connsiteX19" fmla="*/ 1883174 w 1904999"/>
                <a:gd name="connsiteY19" fmla="*/ 1670667 h 1914523"/>
                <a:gd name="connsiteX20" fmla="*/ 1904845 w 1904999"/>
                <a:gd name="connsiteY20" fmla="*/ 1752153 h 191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4999" h="1914523">
                  <a:moveTo>
                    <a:pt x="1904845" y="1752153"/>
                  </a:moveTo>
                  <a:cubicBezTo>
                    <a:pt x="1903540" y="1774608"/>
                    <a:pt x="1894016" y="1792082"/>
                    <a:pt x="1877202" y="1803749"/>
                  </a:cubicBezTo>
                  <a:cubicBezTo>
                    <a:pt x="1876917" y="1804790"/>
                    <a:pt x="1905689" y="1805294"/>
                    <a:pt x="1875316" y="1806080"/>
                  </a:cubicBezTo>
                  <a:cubicBezTo>
                    <a:pt x="1844945" y="1806866"/>
                    <a:pt x="1832201" y="1809506"/>
                    <a:pt x="1694971" y="1808463"/>
                  </a:cubicBezTo>
                  <a:lnTo>
                    <a:pt x="1070569" y="1808462"/>
                  </a:lnTo>
                  <a:lnTo>
                    <a:pt x="952500" y="1914523"/>
                  </a:lnTo>
                  <a:lnTo>
                    <a:pt x="834430" y="1808461"/>
                  </a:lnTo>
                  <a:lnTo>
                    <a:pt x="196759" y="1808459"/>
                  </a:lnTo>
                  <a:cubicBezTo>
                    <a:pt x="94828" y="1809500"/>
                    <a:pt x="60068" y="1830323"/>
                    <a:pt x="29203" y="1806079"/>
                  </a:cubicBezTo>
                  <a:cubicBezTo>
                    <a:pt x="28391" y="1805443"/>
                    <a:pt x="28332" y="1804453"/>
                    <a:pt x="27317" y="1803748"/>
                  </a:cubicBezTo>
                  <a:cubicBezTo>
                    <a:pt x="4061" y="1787610"/>
                    <a:pt x="-5249" y="1760366"/>
                    <a:pt x="2898" y="1724324"/>
                  </a:cubicBezTo>
                  <a:lnTo>
                    <a:pt x="815756" y="123258"/>
                  </a:lnTo>
                  <a:lnTo>
                    <a:pt x="833024" y="91381"/>
                  </a:lnTo>
                  <a:cubicBezTo>
                    <a:pt x="866887" y="28860"/>
                    <a:pt x="911551" y="-1578"/>
                    <a:pt x="955923" y="601"/>
                  </a:cubicBezTo>
                  <a:cubicBezTo>
                    <a:pt x="957052" y="24"/>
                    <a:pt x="958190" y="0"/>
                    <a:pt x="959324" y="0"/>
                  </a:cubicBezTo>
                  <a:cubicBezTo>
                    <a:pt x="1002574" y="0"/>
                    <a:pt x="1045826" y="30460"/>
                    <a:pt x="1078826" y="91381"/>
                  </a:cubicBezTo>
                  <a:lnTo>
                    <a:pt x="1148780" y="220519"/>
                  </a:lnTo>
                  <a:lnTo>
                    <a:pt x="1623257" y="1155085"/>
                  </a:lnTo>
                  <a:lnTo>
                    <a:pt x="1620212" y="1153362"/>
                  </a:lnTo>
                  <a:lnTo>
                    <a:pt x="1883174" y="1670667"/>
                  </a:lnTo>
                  <a:cubicBezTo>
                    <a:pt x="1899236" y="1702261"/>
                    <a:pt x="1906150" y="1729698"/>
                    <a:pt x="1904845" y="1752153"/>
                  </a:cubicBezTo>
                  <a:close/>
                </a:path>
              </a:pathLst>
            </a:custGeom>
            <a:solidFill>
              <a:srgbClr val="2E6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>
            <a:off x="6587532" y="3203979"/>
            <a:ext cx="436982" cy="459201"/>
            <a:chOff x="-334" y="2326"/>
            <a:chExt cx="472" cy="496"/>
          </a:xfrm>
          <a:solidFill>
            <a:schemeClr val="bg1"/>
          </a:solidFill>
          <a:effectLst/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-334" y="2326"/>
              <a:ext cx="472" cy="294"/>
            </a:xfrm>
            <a:custGeom>
              <a:avLst/>
              <a:gdLst>
                <a:gd name="T0" fmla="*/ 295 w 472"/>
                <a:gd name="T1" fmla="*/ 25 h 294"/>
                <a:gd name="T2" fmla="*/ 350 w 472"/>
                <a:gd name="T3" fmla="*/ 76 h 294"/>
                <a:gd name="T4" fmla="*/ 270 w 472"/>
                <a:gd name="T5" fmla="*/ 156 h 294"/>
                <a:gd name="T6" fmla="*/ 228 w 472"/>
                <a:gd name="T7" fmla="*/ 118 h 294"/>
                <a:gd name="T8" fmla="*/ 228 w 472"/>
                <a:gd name="T9" fmla="*/ 118 h 294"/>
                <a:gd name="T10" fmla="*/ 181 w 472"/>
                <a:gd name="T11" fmla="*/ 67 h 294"/>
                <a:gd name="T12" fmla="*/ 177 w 472"/>
                <a:gd name="T13" fmla="*/ 67 h 294"/>
                <a:gd name="T14" fmla="*/ 177 w 472"/>
                <a:gd name="T15" fmla="*/ 67 h 294"/>
                <a:gd name="T16" fmla="*/ 131 w 472"/>
                <a:gd name="T17" fmla="*/ 118 h 294"/>
                <a:gd name="T18" fmla="*/ 131 w 472"/>
                <a:gd name="T19" fmla="*/ 118 h 294"/>
                <a:gd name="T20" fmla="*/ 0 w 472"/>
                <a:gd name="T21" fmla="*/ 244 h 294"/>
                <a:gd name="T22" fmla="*/ 50 w 472"/>
                <a:gd name="T23" fmla="*/ 294 h 294"/>
                <a:gd name="T24" fmla="*/ 177 w 472"/>
                <a:gd name="T25" fmla="*/ 168 h 294"/>
                <a:gd name="T26" fmla="*/ 219 w 472"/>
                <a:gd name="T27" fmla="*/ 206 h 294"/>
                <a:gd name="T28" fmla="*/ 219 w 472"/>
                <a:gd name="T29" fmla="*/ 206 h 294"/>
                <a:gd name="T30" fmla="*/ 266 w 472"/>
                <a:gd name="T31" fmla="*/ 257 h 294"/>
                <a:gd name="T32" fmla="*/ 270 w 472"/>
                <a:gd name="T33" fmla="*/ 257 h 294"/>
                <a:gd name="T34" fmla="*/ 270 w 472"/>
                <a:gd name="T35" fmla="*/ 257 h 294"/>
                <a:gd name="T36" fmla="*/ 316 w 472"/>
                <a:gd name="T37" fmla="*/ 206 h 294"/>
                <a:gd name="T38" fmla="*/ 316 w 472"/>
                <a:gd name="T39" fmla="*/ 206 h 294"/>
                <a:gd name="T40" fmla="*/ 396 w 472"/>
                <a:gd name="T41" fmla="*/ 126 h 294"/>
                <a:gd name="T42" fmla="*/ 451 w 472"/>
                <a:gd name="T43" fmla="*/ 177 h 294"/>
                <a:gd name="T44" fmla="*/ 460 w 472"/>
                <a:gd name="T45" fmla="*/ 88 h 294"/>
                <a:gd name="T46" fmla="*/ 472 w 472"/>
                <a:gd name="T47" fmla="*/ 0 h 294"/>
                <a:gd name="T48" fmla="*/ 384 w 472"/>
                <a:gd name="T49" fmla="*/ 13 h 294"/>
                <a:gd name="T50" fmla="*/ 295 w 472"/>
                <a:gd name="T51" fmla="*/ 2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72" h="294">
                  <a:moveTo>
                    <a:pt x="295" y="25"/>
                  </a:moveTo>
                  <a:lnTo>
                    <a:pt x="350" y="76"/>
                  </a:lnTo>
                  <a:lnTo>
                    <a:pt x="270" y="156"/>
                  </a:lnTo>
                  <a:lnTo>
                    <a:pt x="228" y="118"/>
                  </a:lnTo>
                  <a:lnTo>
                    <a:pt x="228" y="118"/>
                  </a:lnTo>
                  <a:lnTo>
                    <a:pt x="181" y="67"/>
                  </a:lnTo>
                  <a:lnTo>
                    <a:pt x="177" y="67"/>
                  </a:lnTo>
                  <a:lnTo>
                    <a:pt x="177" y="67"/>
                  </a:lnTo>
                  <a:lnTo>
                    <a:pt x="131" y="118"/>
                  </a:lnTo>
                  <a:lnTo>
                    <a:pt x="131" y="118"/>
                  </a:lnTo>
                  <a:lnTo>
                    <a:pt x="0" y="244"/>
                  </a:lnTo>
                  <a:lnTo>
                    <a:pt x="50" y="294"/>
                  </a:lnTo>
                  <a:lnTo>
                    <a:pt x="177" y="168"/>
                  </a:lnTo>
                  <a:lnTo>
                    <a:pt x="219" y="206"/>
                  </a:lnTo>
                  <a:lnTo>
                    <a:pt x="219" y="206"/>
                  </a:lnTo>
                  <a:lnTo>
                    <a:pt x="266" y="257"/>
                  </a:lnTo>
                  <a:lnTo>
                    <a:pt x="270" y="257"/>
                  </a:lnTo>
                  <a:lnTo>
                    <a:pt x="270" y="257"/>
                  </a:lnTo>
                  <a:lnTo>
                    <a:pt x="316" y="206"/>
                  </a:lnTo>
                  <a:lnTo>
                    <a:pt x="316" y="206"/>
                  </a:lnTo>
                  <a:lnTo>
                    <a:pt x="396" y="126"/>
                  </a:lnTo>
                  <a:lnTo>
                    <a:pt x="451" y="177"/>
                  </a:lnTo>
                  <a:lnTo>
                    <a:pt x="460" y="88"/>
                  </a:lnTo>
                  <a:lnTo>
                    <a:pt x="472" y="0"/>
                  </a:lnTo>
                  <a:lnTo>
                    <a:pt x="384" y="13"/>
                  </a:lnTo>
                  <a:lnTo>
                    <a:pt x="295" y="2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-305" y="2704"/>
              <a:ext cx="85" cy="11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182" y="2599"/>
              <a:ext cx="80" cy="223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-64" y="2654"/>
              <a:ext cx="84" cy="168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54" y="2549"/>
              <a:ext cx="80" cy="273"/>
            </a:xfrm>
            <a:prstGeom prst="rect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5139905" y="3212566"/>
            <a:ext cx="451827" cy="442026"/>
          </a:xfrm>
          <a:custGeom>
            <a:avLst/>
            <a:gdLst>
              <a:gd name="T0" fmla="*/ 123 w 192"/>
              <a:gd name="T1" fmla="*/ 175 h 188"/>
              <a:gd name="T2" fmla="*/ 123 w 192"/>
              <a:gd name="T3" fmla="*/ 148 h 188"/>
              <a:gd name="T4" fmla="*/ 68 w 192"/>
              <a:gd name="T5" fmla="*/ 149 h 188"/>
              <a:gd name="T6" fmla="*/ 68 w 192"/>
              <a:gd name="T7" fmla="*/ 176 h 188"/>
              <a:gd name="T8" fmla="*/ 56 w 192"/>
              <a:gd name="T9" fmla="*/ 182 h 188"/>
              <a:gd name="T10" fmla="*/ 60 w 192"/>
              <a:gd name="T11" fmla="*/ 188 h 188"/>
              <a:gd name="T12" fmla="*/ 130 w 192"/>
              <a:gd name="T13" fmla="*/ 188 h 188"/>
              <a:gd name="T14" fmla="*/ 135 w 192"/>
              <a:gd name="T15" fmla="*/ 183 h 188"/>
              <a:gd name="T16" fmla="*/ 123 w 192"/>
              <a:gd name="T17" fmla="*/ 175 h 188"/>
              <a:gd name="T18" fmla="*/ 173 w 192"/>
              <a:gd name="T19" fmla="*/ 0 h 188"/>
              <a:gd name="T20" fmla="*/ 18 w 192"/>
              <a:gd name="T21" fmla="*/ 0 h 188"/>
              <a:gd name="T22" fmla="*/ 0 w 192"/>
              <a:gd name="T23" fmla="*/ 19 h 188"/>
              <a:gd name="T24" fmla="*/ 0 w 192"/>
              <a:gd name="T25" fmla="*/ 126 h 188"/>
              <a:gd name="T26" fmla="*/ 18 w 192"/>
              <a:gd name="T27" fmla="*/ 144 h 188"/>
              <a:gd name="T28" fmla="*/ 173 w 192"/>
              <a:gd name="T29" fmla="*/ 144 h 188"/>
              <a:gd name="T30" fmla="*/ 192 w 192"/>
              <a:gd name="T31" fmla="*/ 126 h 188"/>
              <a:gd name="T32" fmla="*/ 192 w 192"/>
              <a:gd name="T33" fmla="*/ 19 h 188"/>
              <a:gd name="T34" fmla="*/ 173 w 192"/>
              <a:gd name="T35" fmla="*/ 0 h 188"/>
              <a:gd name="T36" fmla="*/ 180 w 192"/>
              <a:gd name="T37" fmla="*/ 100 h 188"/>
              <a:gd name="T38" fmla="*/ 167 w 192"/>
              <a:gd name="T39" fmla="*/ 112 h 188"/>
              <a:gd name="T40" fmla="*/ 24 w 192"/>
              <a:gd name="T41" fmla="*/ 112 h 188"/>
              <a:gd name="T42" fmla="*/ 11 w 192"/>
              <a:gd name="T43" fmla="*/ 100 h 188"/>
              <a:gd name="T44" fmla="*/ 11 w 192"/>
              <a:gd name="T45" fmla="*/ 25 h 188"/>
              <a:gd name="T46" fmla="*/ 24 w 192"/>
              <a:gd name="T47" fmla="*/ 12 h 188"/>
              <a:gd name="T48" fmla="*/ 167 w 192"/>
              <a:gd name="T49" fmla="*/ 12 h 188"/>
              <a:gd name="T50" fmla="*/ 180 w 192"/>
              <a:gd name="T51" fmla="*/ 25 h 188"/>
              <a:gd name="T52" fmla="*/ 180 w 192"/>
              <a:gd name="T53" fmla="*/ 10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2" h="188">
                <a:moveTo>
                  <a:pt x="123" y="175"/>
                </a:moveTo>
                <a:cubicBezTo>
                  <a:pt x="123" y="148"/>
                  <a:pt x="123" y="148"/>
                  <a:pt x="123" y="148"/>
                </a:cubicBezTo>
                <a:cubicBezTo>
                  <a:pt x="68" y="149"/>
                  <a:pt x="68" y="149"/>
                  <a:pt x="68" y="149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56" y="182"/>
                  <a:pt x="56" y="182"/>
                  <a:pt x="56" y="182"/>
                </a:cubicBezTo>
                <a:cubicBezTo>
                  <a:pt x="56" y="182"/>
                  <a:pt x="53" y="188"/>
                  <a:pt x="60" y="188"/>
                </a:cubicBezTo>
                <a:cubicBezTo>
                  <a:pt x="130" y="188"/>
                  <a:pt x="130" y="188"/>
                  <a:pt x="130" y="188"/>
                </a:cubicBezTo>
                <a:cubicBezTo>
                  <a:pt x="130" y="188"/>
                  <a:pt x="138" y="185"/>
                  <a:pt x="135" y="183"/>
                </a:cubicBezTo>
                <a:cubicBezTo>
                  <a:pt x="133" y="180"/>
                  <a:pt x="123" y="175"/>
                  <a:pt x="123" y="175"/>
                </a:cubicBezTo>
                <a:close/>
                <a:moveTo>
                  <a:pt x="173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6"/>
                  <a:pt x="8" y="144"/>
                  <a:pt x="18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83" y="144"/>
                  <a:pt x="192" y="136"/>
                  <a:pt x="192" y="126"/>
                </a:cubicBezTo>
                <a:cubicBezTo>
                  <a:pt x="192" y="19"/>
                  <a:pt x="192" y="19"/>
                  <a:pt x="192" y="19"/>
                </a:cubicBezTo>
                <a:cubicBezTo>
                  <a:pt x="192" y="9"/>
                  <a:pt x="183" y="0"/>
                  <a:pt x="173" y="0"/>
                </a:cubicBezTo>
                <a:close/>
                <a:moveTo>
                  <a:pt x="180" y="100"/>
                </a:moveTo>
                <a:cubicBezTo>
                  <a:pt x="180" y="107"/>
                  <a:pt x="174" y="112"/>
                  <a:pt x="167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17" y="112"/>
                  <a:pt x="11" y="107"/>
                  <a:pt x="11" y="10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8"/>
                  <a:pt x="17" y="12"/>
                  <a:pt x="24" y="12"/>
                </a:cubicBezTo>
                <a:cubicBezTo>
                  <a:pt x="167" y="12"/>
                  <a:pt x="167" y="12"/>
                  <a:pt x="167" y="12"/>
                </a:cubicBezTo>
                <a:cubicBezTo>
                  <a:pt x="174" y="12"/>
                  <a:pt x="180" y="18"/>
                  <a:pt x="180" y="25"/>
                </a:cubicBezTo>
                <a:lnTo>
                  <a:pt x="180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21"/>
          <p:cNvSpPr>
            <a:spLocks noEditPoints="1"/>
          </p:cNvSpPr>
          <p:nvPr/>
        </p:nvSpPr>
        <p:spPr bwMode="auto">
          <a:xfrm>
            <a:off x="8036643" y="3196395"/>
            <a:ext cx="472409" cy="474369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25"/>
          <p:cNvSpPr>
            <a:spLocks noEditPoints="1"/>
          </p:cNvSpPr>
          <p:nvPr/>
        </p:nvSpPr>
        <p:spPr bwMode="auto">
          <a:xfrm>
            <a:off x="9499410" y="3199335"/>
            <a:ext cx="467508" cy="468488"/>
          </a:xfrm>
          <a:custGeom>
            <a:avLst/>
            <a:gdLst>
              <a:gd name="T0" fmla="*/ 186 w 199"/>
              <a:gd name="T1" fmla="*/ 80 h 200"/>
              <a:gd name="T2" fmla="*/ 170 w 199"/>
              <a:gd name="T3" fmla="*/ 80 h 200"/>
              <a:gd name="T4" fmla="*/ 163 w 199"/>
              <a:gd name="T5" fmla="*/ 64 h 200"/>
              <a:gd name="T6" fmla="*/ 175 w 199"/>
              <a:gd name="T7" fmla="*/ 52 h 200"/>
              <a:gd name="T8" fmla="*/ 175 w 199"/>
              <a:gd name="T9" fmla="*/ 33 h 200"/>
              <a:gd name="T10" fmla="*/ 165 w 199"/>
              <a:gd name="T11" fmla="*/ 24 h 200"/>
              <a:gd name="T12" fmla="*/ 146 w 199"/>
              <a:gd name="T13" fmla="*/ 24 h 200"/>
              <a:gd name="T14" fmla="*/ 135 w 199"/>
              <a:gd name="T15" fmla="*/ 36 h 200"/>
              <a:gd name="T16" fmla="*/ 120 w 199"/>
              <a:gd name="T17" fmla="*/ 30 h 200"/>
              <a:gd name="T18" fmla="*/ 120 w 199"/>
              <a:gd name="T19" fmla="*/ 13 h 200"/>
              <a:gd name="T20" fmla="*/ 106 w 199"/>
              <a:gd name="T21" fmla="*/ 0 h 200"/>
              <a:gd name="T22" fmla="*/ 93 w 199"/>
              <a:gd name="T23" fmla="*/ 0 h 200"/>
              <a:gd name="T24" fmla="*/ 80 w 199"/>
              <a:gd name="T25" fmla="*/ 13 h 200"/>
              <a:gd name="T26" fmla="*/ 80 w 199"/>
              <a:gd name="T27" fmla="*/ 30 h 200"/>
              <a:gd name="T28" fmla="*/ 64 w 199"/>
              <a:gd name="T29" fmla="*/ 36 h 200"/>
              <a:gd name="T30" fmla="*/ 52 w 199"/>
              <a:gd name="T31" fmla="*/ 24 h 200"/>
              <a:gd name="T32" fmla="*/ 33 w 199"/>
              <a:gd name="T33" fmla="*/ 24 h 200"/>
              <a:gd name="T34" fmla="*/ 24 w 199"/>
              <a:gd name="T35" fmla="*/ 33 h 200"/>
              <a:gd name="T36" fmla="*/ 24 w 199"/>
              <a:gd name="T37" fmla="*/ 52 h 200"/>
              <a:gd name="T38" fmla="*/ 36 w 199"/>
              <a:gd name="T39" fmla="*/ 64 h 200"/>
              <a:gd name="T40" fmla="*/ 29 w 199"/>
              <a:gd name="T41" fmla="*/ 80 h 200"/>
              <a:gd name="T42" fmla="*/ 13 w 199"/>
              <a:gd name="T43" fmla="*/ 80 h 200"/>
              <a:gd name="T44" fmla="*/ 0 w 199"/>
              <a:gd name="T45" fmla="*/ 93 h 200"/>
              <a:gd name="T46" fmla="*/ 0 w 199"/>
              <a:gd name="T47" fmla="*/ 107 h 200"/>
              <a:gd name="T48" fmla="*/ 13 w 199"/>
              <a:gd name="T49" fmla="*/ 120 h 200"/>
              <a:gd name="T50" fmla="*/ 29 w 199"/>
              <a:gd name="T51" fmla="*/ 120 h 200"/>
              <a:gd name="T52" fmla="*/ 35 w 199"/>
              <a:gd name="T53" fmla="*/ 135 h 200"/>
              <a:gd name="T54" fmla="*/ 24 w 199"/>
              <a:gd name="T55" fmla="*/ 147 h 200"/>
              <a:gd name="T56" fmla="*/ 24 w 199"/>
              <a:gd name="T57" fmla="*/ 166 h 200"/>
              <a:gd name="T58" fmla="*/ 33 w 199"/>
              <a:gd name="T59" fmla="*/ 175 h 200"/>
              <a:gd name="T60" fmla="*/ 52 w 199"/>
              <a:gd name="T61" fmla="*/ 175 h 200"/>
              <a:gd name="T62" fmla="*/ 63 w 199"/>
              <a:gd name="T63" fmla="*/ 163 h 200"/>
              <a:gd name="T64" fmla="*/ 80 w 199"/>
              <a:gd name="T65" fmla="*/ 170 h 200"/>
              <a:gd name="T66" fmla="*/ 80 w 199"/>
              <a:gd name="T67" fmla="*/ 186 h 200"/>
              <a:gd name="T68" fmla="*/ 93 w 199"/>
              <a:gd name="T69" fmla="*/ 200 h 200"/>
              <a:gd name="T70" fmla="*/ 106 w 199"/>
              <a:gd name="T71" fmla="*/ 200 h 200"/>
              <a:gd name="T72" fmla="*/ 120 w 199"/>
              <a:gd name="T73" fmla="*/ 186 h 200"/>
              <a:gd name="T74" fmla="*/ 120 w 199"/>
              <a:gd name="T75" fmla="*/ 170 h 200"/>
              <a:gd name="T76" fmla="*/ 135 w 199"/>
              <a:gd name="T77" fmla="*/ 164 h 200"/>
              <a:gd name="T78" fmla="*/ 146 w 199"/>
              <a:gd name="T79" fmla="*/ 175 h 200"/>
              <a:gd name="T80" fmla="*/ 165 w 199"/>
              <a:gd name="T81" fmla="*/ 175 h 200"/>
              <a:gd name="T82" fmla="*/ 175 w 199"/>
              <a:gd name="T83" fmla="*/ 166 h 200"/>
              <a:gd name="T84" fmla="*/ 175 w 199"/>
              <a:gd name="T85" fmla="*/ 147 h 200"/>
              <a:gd name="T86" fmla="*/ 163 w 199"/>
              <a:gd name="T87" fmla="*/ 135 h 200"/>
              <a:gd name="T88" fmla="*/ 170 w 199"/>
              <a:gd name="T89" fmla="*/ 120 h 200"/>
              <a:gd name="T90" fmla="*/ 186 w 199"/>
              <a:gd name="T91" fmla="*/ 120 h 200"/>
              <a:gd name="T92" fmla="*/ 199 w 199"/>
              <a:gd name="T93" fmla="*/ 107 h 200"/>
              <a:gd name="T94" fmla="*/ 199 w 199"/>
              <a:gd name="T95" fmla="*/ 93 h 200"/>
              <a:gd name="T96" fmla="*/ 186 w 199"/>
              <a:gd name="T97" fmla="*/ 80 h 200"/>
              <a:gd name="T98" fmla="*/ 100 w 199"/>
              <a:gd name="T99" fmla="*/ 140 h 200"/>
              <a:gd name="T100" fmla="*/ 60 w 199"/>
              <a:gd name="T101" fmla="*/ 100 h 200"/>
              <a:gd name="T102" fmla="*/ 100 w 199"/>
              <a:gd name="T103" fmla="*/ 60 h 200"/>
              <a:gd name="T104" fmla="*/ 139 w 199"/>
              <a:gd name="T105" fmla="*/ 100 h 200"/>
              <a:gd name="T106" fmla="*/ 100 w 199"/>
              <a:gd name="T107" fmla="*/ 140 h 200"/>
              <a:gd name="T108" fmla="*/ 100 w 199"/>
              <a:gd name="T109" fmla="*/ 80 h 200"/>
              <a:gd name="T110" fmla="*/ 80 w 199"/>
              <a:gd name="T111" fmla="*/ 100 h 200"/>
              <a:gd name="T112" fmla="*/ 100 w 199"/>
              <a:gd name="T113" fmla="*/ 120 h 200"/>
              <a:gd name="T114" fmla="*/ 120 w 199"/>
              <a:gd name="T115" fmla="*/ 100 h 200"/>
              <a:gd name="T116" fmla="*/ 100 w 199"/>
              <a:gd name="T117" fmla="*/ 8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99" h="200">
                <a:moveTo>
                  <a:pt x="186" y="80"/>
                </a:moveTo>
                <a:cubicBezTo>
                  <a:pt x="170" y="80"/>
                  <a:pt x="170" y="80"/>
                  <a:pt x="170" y="80"/>
                </a:cubicBezTo>
                <a:cubicBezTo>
                  <a:pt x="168" y="74"/>
                  <a:pt x="166" y="69"/>
                  <a:pt x="163" y="64"/>
                </a:cubicBezTo>
                <a:cubicBezTo>
                  <a:pt x="175" y="52"/>
                  <a:pt x="175" y="52"/>
                  <a:pt x="175" y="52"/>
                </a:cubicBezTo>
                <a:cubicBezTo>
                  <a:pt x="180" y="47"/>
                  <a:pt x="180" y="38"/>
                  <a:pt x="175" y="33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0" y="19"/>
                  <a:pt x="152" y="19"/>
                  <a:pt x="146" y="24"/>
                </a:cubicBezTo>
                <a:cubicBezTo>
                  <a:pt x="135" y="36"/>
                  <a:pt x="135" y="36"/>
                  <a:pt x="135" y="36"/>
                </a:cubicBezTo>
                <a:cubicBezTo>
                  <a:pt x="130" y="33"/>
                  <a:pt x="125" y="31"/>
                  <a:pt x="120" y="30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6"/>
                  <a:pt x="114" y="0"/>
                  <a:pt x="106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86" y="0"/>
                  <a:pt x="80" y="6"/>
                  <a:pt x="80" y="13"/>
                </a:cubicBezTo>
                <a:cubicBezTo>
                  <a:pt x="80" y="30"/>
                  <a:pt x="80" y="30"/>
                  <a:pt x="80" y="30"/>
                </a:cubicBezTo>
                <a:cubicBezTo>
                  <a:pt x="74" y="31"/>
                  <a:pt x="69" y="33"/>
                  <a:pt x="64" y="36"/>
                </a:cubicBezTo>
                <a:cubicBezTo>
                  <a:pt x="52" y="24"/>
                  <a:pt x="52" y="24"/>
                  <a:pt x="52" y="24"/>
                </a:cubicBezTo>
                <a:cubicBezTo>
                  <a:pt x="47" y="19"/>
                  <a:pt x="38" y="19"/>
                  <a:pt x="33" y="24"/>
                </a:cubicBezTo>
                <a:cubicBezTo>
                  <a:pt x="24" y="33"/>
                  <a:pt x="24" y="33"/>
                  <a:pt x="24" y="33"/>
                </a:cubicBezTo>
                <a:cubicBezTo>
                  <a:pt x="18" y="38"/>
                  <a:pt x="18" y="47"/>
                  <a:pt x="24" y="52"/>
                </a:cubicBezTo>
                <a:cubicBezTo>
                  <a:pt x="36" y="64"/>
                  <a:pt x="36" y="64"/>
                  <a:pt x="36" y="64"/>
                </a:cubicBezTo>
                <a:cubicBezTo>
                  <a:pt x="33" y="69"/>
                  <a:pt x="31" y="74"/>
                  <a:pt x="29" y="80"/>
                </a:cubicBezTo>
                <a:cubicBezTo>
                  <a:pt x="13" y="80"/>
                  <a:pt x="13" y="80"/>
                  <a:pt x="13" y="80"/>
                </a:cubicBezTo>
                <a:cubicBezTo>
                  <a:pt x="6" y="80"/>
                  <a:pt x="0" y="86"/>
                  <a:pt x="0" y="93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3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1" y="125"/>
                  <a:pt x="33" y="130"/>
                  <a:pt x="35" y="135"/>
                </a:cubicBezTo>
                <a:cubicBezTo>
                  <a:pt x="24" y="147"/>
                  <a:pt x="24" y="147"/>
                  <a:pt x="24" y="147"/>
                </a:cubicBezTo>
                <a:cubicBezTo>
                  <a:pt x="18" y="152"/>
                  <a:pt x="18" y="160"/>
                  <a:pt x="24" y="166"/>
                </a:cubicBezTo>
                <a:cubicBezTo>
                  <a:pt x="33" y="175"/>
                  <a:pt x="33" y="175"/>
                  <a:pt x="33" y="175"/>
                </a:cubicBezTo>
                <a:cubicBezTo>
                  <a:pt x="38" y="180"/>
                  <a:pt x="47" y="180"/>
                  <a:pt x="52" y="175"/>
                </a:cubicBezTo>
                <a:cubicBezTo>
                  <a:pt x="63" y="163"/>
                  <a:pt x="63" y="163"/>
                  <a:pt x="63" y="163"/>
                </a:cubicBezTo>
                <a:cubicBezTo>
                  <a:pt x="69" y="166"/>
                  <a:pt x="74" y="169"/>
                  <a:pt x="80" y="170"/>
                </a:cubicBezTo>
                <a:cubicBezTo>
                  <a:pt x="80" y="186"/>
                  <a:pt x="80" y="186"/>
                  <a:pt x="80" y="186"/>
                </a:cubicBezTo>
                <a:cubicBezTo>
                  <a:pt x="80" y="194"/>
                  <a:pt x="86" y="200"/>
                  <a:pt x="93" y="200"/>
                </a:cubicBezTo>
                <a:cubicBezTo>
                  <a:pt x="106" y="200"/>
                  <a:pt x="106" y="200"/>
                  <a:pt x="106" y="200"/>
                </a:cubicBezTo>
                <a:cubicBezTo>
                  <a:pt x="114" y="200"/>
                  <a:pt x="120" y="194"/>
                  <a:pt x="120" y="186"/>
                </a:cubicBezTo>
                <a:cubicBezTo>
                  <a:pt x="120" y="170"/>
                  <a:pt x="120" y="170"/>
                  <a:pt x="120" y="170"/>
                </a:cubicBezTo>
                <a:cubicBezTo>
                  <a:pt x="125" y="169"/>
                  <a:pt x="130" y="166"/>
                  <a:pt x="135" y="164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2" y="180"/>
                  <a:pt x="160" y="180"/>
                  <a:pt x="165" y="175"/>
                </a:cubicBezTo>
                <a:cubicBezTo>
                  <a:pt x="175" y="166"/>
                  <a:pt x="175" y="166"/>
                  <a:pt x="175" y="166"/>
                </a:cubicBezTo>
                <a:cubicBezTo>
                  <a:pt x="180" y="160"/>
                  <a:pt x="180" y="152"/>
                  <a:pt x="175" y="147"/>
                </a:cubicBezTo>
                <a:cubicBezTo>
                  <a:pt x="163" y="135"/>
                  <a:pt x="163" y="135"/>
                  <a:pt x="163" y="135"/>
                </a:cubicBezTo>
                <a:cubicBezTo>
                  <a:pt x="166" y="131"/>
                  <a:pt x="168" y="125"/>
                  <a:pt x="170" y="120"/>
                </a:cubicBezTo>
                <a:cubicBezTo>
                  <a:pt x="186" y="120"/>
                  <a:pt x="186" y="120"/>
                  <a:pt x="186" y="120"/>
                </a:cubicBezTo>
                <a:cubicBezTo>
                  <a:pt x="193" y="120"/>
                  <a:pt x="199" y="114"/>
                  <a:pt x="199" y="107"/>
                </a:cubicBezTo>
                <a:cubicBezTo>
                  <a:pt x="199" y="93"/>
                  <a:pt x="199" y="93"/>
                  <a:pt x="199" y="93"/>
                </a:cubicBezTo>
                <a:cubicBezTo>
                  <a:pt x="199" y="86"/>
                  <a:pt x="193" y="80"/>
                  <a:pt x="186" y="80"/>
                </a:cubicBezTo>
                <a:close/>
                <a:moveTo>
                  <a:pt x="100" y="140"/>
                </a:moveTo>
                <a:cubicBezTo>
                  <a:pt x="78" y="140"/>
                  <a:pt x="60" y="122"/>
                  <a:pt x="60" y="100"/>
                </a:cubicBezTo>
                <a:cubicBezTo>
                  <a:pt x="60" y="78"/>
                  <a:pt x="78" y="60"/>
                  <a:pt x="100" y="60"/>
                </a:cubicBezTo>
                <a:cubicBezTo>
                  <a:pt x="122" y="60"/>
                  <a:pt x="139" y="78"/>
                  <a:pt x="139" y="100"/>
                </a:cubicBezTo>
                <a:cubicBezTo>
                  <a:pt x="139" y="122"/>
                  <a:pt x="122" y="140"/>
                  <a:pt x="100" y="140"/>
                </a:cubicBezTo>
                <a:close/>
                <a:moveTo>
                  <a:pt x="100" y="80"/>
                </a:moveTo>
                <a:cubicBezTo>
                  <a:pt x="89" y="80"/>
                  <a:pt x="80" y="89"/>
                  <a:pt x="80" y="100"/>
                </a:cubicBezTo>
                <a:cubicBezTo>
                  <a:pt x="80" y="111"/>
                  <a:pt x="89" y="120"/>
                  <a:pt x="100" y="120"/>
                </a:cubicBezTo>
                <a:cubicBezTo>
                  <a:pt x="111" y="120"/>
                  <a:pt x="120" y="111"/>
                  <a:pt x="120" y="100"/>
                </a:cubicBezTo>
                <a:cubicBezTo>
                  <a:pt x="120" y="89"/>
                  <a:pt x="111" y="80"/>
                  <a:pt x="100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49237" y="1350272"/>
            <a:ext cx="179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sz="1200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749237" y="2092738"/>
            <a:ext cx="146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497240" y="1340979"/>
            <a:ext cx="179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sz="1200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97240" y="2083445"/>
            <a:ext cx="146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085029" y="4717203"/>
            <a:ext cx="179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sz="1200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085029" y="4238425"/>
            <a:ext cx="146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037289" y="5228085"/>
            <a:ext cx="1799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  <a:endParaRPr lang="en-US" altLang="zh-CN" sz="1200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  <a:p>
            <a:r>
              <a:rPr lang="zh-CN" altLang="en-US" sz="1200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点击此处添加文字说明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037289" y="4749307"/>
            <a:ext cx="146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3617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10064</TotalTime>
  <Words>68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325</cp:revision>
  <dcterms:created xsi:type="dcterms:W3CDTF">2014-08-08T03:06:53Z</dcterms:created>
  <dcterms:modified xsi:type="dcterms:W3CDTF">2018-12-21T02:45:12Z</dcterms:modified>
</cp:coreProperties>
</file>